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f4af3d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ef4af3d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f4af3dd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ef4af3dd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f4af3dd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ef4af3dd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4af3dd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ef4af3dd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gif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ithub.com/en/issues/organizing-your-work-with-project-boards/managing-project-boards/about-project-boards" TargetMode="External"/><Relationship Id="rId4" Type="http://schemas.openxmlformats.org/officeDocument/2006/relationships/hyperlink" Target="https://github.com/" TargetMode="External"/><Relationship Id="rId10" Type="http://schemas.openxmlformats.org/officeDocument/2006/relationships/hyperlink" Target="https://getbootstrap.com/" TargetMode="External"/><Relationship Id="rId9" Type="http://schemas.openxmlformats.org/officeDocument/2006/relationships/hyperlink" Target="https://semaphoreci.com/blog/cicd-pipeline" TargetMode="External"/><Relationship Id="rId5" Type="http://schemas.openxmlformats.org/officeDocument/2006/relationships/hyperlink" Target="https://rubyonrails.org/" TargetMode="External"/><Relationship Id="rId6" Type="http://schemas.openxmlformats.org/officeDocument/2006/relationships/hyperlink" Target="https://travis-ci.org/" TargetMode="External"/><Relationship Id="rId7" Type="http://schemas.openxmlformats.org/officeDocument/2006/relationships/hyperlink" Target="https://www.heroku.com/" TargetMode="External"/><Relationship Id="rId8" Type="http://schemas.openxmlformats.org/officeDocument/2006/relationships/hyperlink" Target="http://www.rubyinside.com/simplecov-a-powerful-straightforward-ruby-1-9-code-coverage-tool-371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Individual Student Project</a:t>
            </a:r>
            <a:endParaRPr/>
          </a:p>
        </p:txBody>
      </p:sp>
      <p:pic>
        <p:nvPicPr>
          <p:cNvPr descr="Introduction to Secure Software Development Life Cycle - Infosec Resources" id="60" name="Google Shape;60;p13"/>
          <p:cNvPicPr preferRelativeResize="0"/>
          <p:nvPr/>
        </p:nvPicPr>
        <p:blipFill rotWithShape="1">
          <a:blip r:embed="rId3">
            <a:alphaModFix/>
          </a:blip>
          <a:srcRect b="16749" l="13559" r="13813" t="0"/>
          <a:stretch/>
        </p:blipFill>
        <p:spPr>
          <a:xfrm>
            <a:off x="-32875" y="401900"/>
            <a:ext cx="4604875" cy="433968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815575" y="247925"/>
            <a:ext cx="41259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CS 3300 Individual Project</a:t>
            </a:r>
            <a:endParaRPr sz="2500"/>
          </a:p>
        </p:txBody>
      </p:sp>
      <p:pic>
        <p:nvPicPr>
          <p:cNvPr descr="Spongebob i need it gif 20 » GIF Images Download"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275" y="1205825"/>
            <a:ext cx="1726200" cy="12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924" y="2715425"/>
            <a:ext cx="2306979" cy="12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443" y="3402101"/>
            <a:ext cx="1647682" cy="14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Portfolio Website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student will build a portfolio application. The portfolio will serve as a showcase of past / present projects (can be fictitious projects) the student has worked on. The portfolio will display projects to everyone but only the student can add / edit / and delete projects.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Customer Requirements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have the ability to list an unlimited number of projects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require the student to login with a username and password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allow only  the student to add new projects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allow only the student to edit projects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allow only the student to remove projects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show all projects in a table on the root page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allow anyone to view projects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display the project’s title and full description on a separate page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be responsive to mobile browsers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portfolio shall be accessible for anywhere on the internet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Technical Requirements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966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app’s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project management must be done using GitHub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app’s source code must live in 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SaaS app must be developed using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Ruby on Rails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app must utilize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TravisCI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continuous integration and delivery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app must utilize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Heroku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hosting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app must have at least 3 projects for testing and grading in production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app must have 80% code coverage as measured by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Simplecov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 points extra credit if the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CI pipeline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runs Simplecov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app must utilize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Bootstrap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the front-end framework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