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8" r:id="rId3"/>
    <p:sldId id="259" r:id="rId4"/>
    <p:sldId id="263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D3EFFBEA-92F7-4D64-A5C2-2E4C01E0FA72}">
          <p14:sldIdLst>
            <p14:sldId id="256"/>
            <p14:sldId id="258"/>
          </p14:sldIdLst>
        </p14:section>
        <p14:section name="Présentation de la problématique" id="{591E3732-8E5D-4E24-A6AE-D4BDFE1E0E59}">
          <p14:sldIdLst>
            <p14:sldId id="259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FFF"/>
    <a:srgbClr val="F0F4F7"/>
    <a:srgbClr val="F3F2F1"/>
    <a:srgbClr val="7451EB"/>
    <a:srgbClr val="1AAE9F"/>
    <a:srgbClr val="BD34D1"/>
    <a:srgbClr val="D3455B"/>
    <a:srgbClr val="E8833A"/>
    <a:srgbClr val="E2AE08"/>
    <a:srgbClr val="F7C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C85A2-A8EB-4DCB-B182-43725447F73E}" v="247" dt="2021-09-16T17:13:56.651"/>
  </p1510:revLst>
</p1510:revInfo>
</file>

<file path=ppt/tableStyles.xml><?xml version="1.0" encoding="utf-8"?>
<a:tblStyleLst xmlns:a="http://schemas.openxmlformats.org/drawingml/2006/main" def="{3EB661F9-4557-4CAC-984E-8A731CC3E78E}">
  <a:tblStyle styleId="{3EB661F9-4557-4CAC-984E-8A731CC3E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47" autoAdjust="0"/>
  </p:normalViewPr>
  <p:slideViewPr>
    <p:cSldViewPr>
      <p:cViewPr>
        <p:scale>
          <a:sx n="86" d="100"/>
          <a:sy n="86" d="100"/>
        </p:scale>
        <p:origin x="72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viel" userId="f0e034ef1d52b759" providerId="LiveId" clId="{AC15F585-D430-4A31-A751-4A108816E690}"/>
    <pc:docChg chg="undo custSel addSld modSld sldOrd addSection modSection">
      <pc:chgData name="Sebastien Maviel" userId="f0e034ef1d52b759" providerId="LiveId" clId="{AC15F585-D430-4A31-A751-4A108816E690}" dt="2021-06-09T11:44:25.013" v="1198" actId="20577"/>
      <pc:docMkLst>
        <pc:docMk/>
      </pc:docMkLst>
      <pc:sldChg chg="modSp mod">
        <pc:chgData name="Sebastien Maviel" userId="f0e034ef1d52b759" providerId="LiveId" clId="{AC15F585-D430-4A31-A751-4A108816E690}" dt="2021-05-27T17:08:14.227" v="7" actId="1038"/>
        <pc:sldMkLst>
          <pc:docMk/>
          <pc:sldMk cId="2554126621" sldId="262"/>
        </pc:sldMkLst>
        <pc:grpChg chg="mod">
          <ac:chgData name="Sebastien Maviel" userId="f0e034ef1d52b759" providerId="LiveId" clId="{AC15F585-D430-4A31-A751-4A108816E690}" dt="2021-05-27T17:08:14.227" v="7" actId="1038"/>
          <ac:grpSpMkLst>
            <pc:docMk/>
            <pc:sldMk cId="2554126621" sldId="262"/>
            <ac:grpSpMk id="37" creationId="{26A9FAF5-5FA0-478E-AFA5-B3D143B14F0E}"/>
          </ac:grpSpMkLst>
        </pc:grpChg>
      </pc:sldChg>
      <pc:sldChg chg="modSp mod">
        <pc:chgData name="Sebastien Maviel" userId="f0e034ef1d52b759" providerId="LiveId" clId="{AC15F585-D430-4A31-A751-4A108816E690}" dt="2021-05-27T17:50:43.139" v="15" actId="1076"/>
        <pc:sldMkLst>
          <pc:docMk/>
          <pc:sldMk cId="3231102313" sldId="299"/>
        </pc:sldMkLst>
        <pc:spChg chg="mod">
          <ac:chgData name="Sebastien Maviel" userId="f0e034ef1d52b759" providerId="LiveId" clId="{AC15F585-D430-4A31-A751-4A108816E690}" dt="2021-05-27T17:50:14.423" v="10" actId="1076"/>
          <ac:spMkLst>
            <pc:docMk/>
            <pc:sldMk cId="3231102313" sldId="299"/>
            <ac:spMk id="5" creationId="{D46D08DD-BC5D-4668-A4FF-C59BE2903019}"/>
          </ac:spMkLst>
        </pc:spChg>
        <pc:spChg chg="mod">
          <ac:chgData name="Sebastien Maviel" userId="f0e034ef1d52b759" providerId="LiveId" clId="{AC15F585-D430-4A31-A751-4A108816E690}" dt="2021-05-27T17:50:43.139" v="15" actId="1076"/>
          <ac:spMkLst>
            <pc:docMk/>
            <pc:sldMk cId="3231102313" sldId="299"/>
            <ac:spMk id="27" creationId="{B7EA13A1-0687-495A-9889-DC4F3E14A651}"/>
          </ac:spMkLst>
        </pc:spChg>
        <pc:spChg chg="mod">
          <ac:chgData name="Sebastien Maviel" userId="f0e034ef1d52b759" providerId="LiveId" clId="{AC15F585-D430-4A31-A751-4A108816E690}" dt="2021-05-27T17:49:57.255" v="9" actId="1076"/>
          <ac:spMkLst>
            <pc:docMk/>
            <pc:sldMk cId="3231102313" sldId="299"/>
            <ac:spMk id="28" creationId="{76BDCF1B-FB79-4374-8F39-B3D007F23640}"/>
          </ac:spMkLst>
        </pc:spChg>
      </pc:sldChg>
      <pc:sldChg chg="modSp mod">
        <pc:chgData name="Sebastien Maviel" userId="f0e034ef1d52b759" providerId="LiveId" clId="{AC15F585-D430-4A31-A751-4A108816E690}" dt="2021-05-27T17:43:38.072" v="8" actId="20577"/>
        <pc:sldMkLst>
          <pc:docMk/>
          <pc:sldMk cId="2108914760" sldId="304"/>
        </pc:sldMkLst>
        <pc:spChg chg="mod">
          <ac:chgData name="Sebastien Maviel" userId="f0e034ef1d52b759" providerId="LiveId" clId="{AC15F585-D430-4A31-A751-4A108816E690}" dt="2021-05-27T17:43:38.072" v="8" actId="20577"/>
          <ac:spMkLst>
            <pc:docMk/>
            <pc:sldMk cId="2108914760" sldId="304"/>
            <ac:spMk id="5" creationId="{D6DEA7FA-29AB-4723-B82D-48E049FC4923}"/>
          </ac:spMkLst>
        </pc:spChg>
      </pc:sldChg>
      <pc:sldChg chg="modNotesTx">
        <pc:chgData name="Sebastien Maviel" userId="f0e034ef1d52b759" providerId="LiveId" clId="{AC15F585-D430-4A31-A751-4A108816E690}" dt="2021-06-09T09:38:57.618" v="932" actId="20577"/>
        <pc:sldMkLst>
          <pc:docMk/>
          <pc:sldMk cId="1822446330" sldId="308"/>
        </pc:sldMkLst>
      </pc:sldChg>
      <pc:sldChg chg="modNotesTx">
        <pc:chgData name="Sebastien Maviel" userId="f0e034ef1d52b759" providerId="LiveId" clId="{AC15F585-D430-4A31-A751-4A108816E690}" dt="2021-06-09T09:43:06.722" v="1029" actId="20577"/>
        <pc:sldMkLst>
          <pc:docMk/>
          <pc:sldMk cId="3689655029" sldId="309"/>
        </pc:sldMkLst>
      </pc:sldChg>
      <pc:sldChg chg="modNotesTx">
        <pc:chgData name="Sebastien Maviel" userId="f0e034ef1d52b759" providerId="LiveId" clId="{AC15F585-D430-4A31-A751-4A108816E690}" dt="2021-06-09T09:43:22.107" v="1035" actId="20577"/>
        <pc:sldMkLst>
          <pc:docMk/>
          <pc:sldMk cId="645623190" sldId="310"/>
        </pc:sldMkLst>
      </pc:sldChg>
      <pc:sldChg chg="modSp modNotesTx">
        <pc:chgData name="Sebastien Maviel" userId="f0e034ef1d52b759" providerId="LiveId" clId="{AC15F585-D430-4A31-A751-4A108816E690}" dt="2021-06-09T10:30:00.865" v="1073" actId="20577"/>
        <pc:sldMkLst>
          <pc:docMk/>
          <pc:sldMk cId="4044235525" sldId="311"/>
        </pc:sldMkLst>
        <pc:graphicFrameChg chg="mod">
          <ac:chgData name="Sebastien Maviel" userId="f0e034ef1d52b759" providerId="LiveId" clId="{AC15F585-D430-4A31-A751-4A108816E690}" dt="2021-06-09T09:25:33.297" v="498"/>
          <ac:graphicFrameMkLst>
            <pc:docMk/>
            <pc:sldMk cId="4044235525" sldId="311"/>
            <ac:graphicFrameMk id="3" creationId="{081B7656-1AF4-4BDB-98EA-7E3568BE9C90}"/>
          </ac:graphicFrameMkLst>
        </pc:graphicFrameChg>
      </pc:sldChg>
      <pc:sldChg chg="ord">
        <pc:chgData name="Sebastien Maviel" userId="f0e034ef1d52b759" providerId="LiveId" clId="{AC15F585-D430-4A31-A751-4A108816E690}" dt="2021-06-09T09:23:02.679" v="495"/>
        <pc:sldMkLst>
          <pc:docMk/>
          <pc:sldMk cId="2488634631" sldId="312"/>
        </pc:sldMkLst>
      </pc:sldChg>
      <pc:sldChg chg="ord">
        <pc:chgData name="Sebastien Maviel" userId="f0e034ef1d52b759" providerId="LiveId" clId="{AC15F585-D430-4A31-A751-4A108816E690}" dt="2021-06-09T10:26:00.595" v="1039"/>
        <pc:sldMkLst>
          <pc:docMk/>
          <pc:sldMk cId="2502129277" sldId="313"/>
        </pc:sldMkLst>
      </pc:sldChg>
      <pc:sldChg chg="ord">
        <pc:chgData name="Sebastien Maviel" userId="f0e034ef1d52b759" providerId="LiveId" clId="{AC15F585-D430-4A31-A751-4A108816E690}" dt="2021-06-09T10:26:02.685" v="1041"/>
        <pc:sldMkLst>
          <pc:docMk/>
          <pc:sldMk cId="1940977282" sldId="314"/>
        </pc:sldMkLst>
      </pc:sldChg>
      <pc:sldChg chg="ord">
        <pc:chgData name="Sebastien Maviel" userId="f0e034ef1d52b759" providerId="LiveId" clId="{AC15F585-D430-4A31-A751-4A108816E690}" dt="2021-06-09T10:26:21.163" v="1047" actId="20578"/>
        <pc:sldMkLst>
          <pc:docMk/>
          <pc:sldMk cId="2483528518" sldId="315"/>
        </pc:sldMkLst>
      </pc:sldChg>
      <pc:sldChg chg="ord">
        <pc:chgData name="Sebastien Maviel" userId="f0e034ef1d52b759" providerId="LiveId" clId="{AC15F585-D430-4A31-A751-4A108816E690}" dt="2021-06-09T10:26:19.661" v="1046" actId="20578"/>
        <pc:sldMkLst>
          <pc:docMk/>
          <pc:sldMk cId="1239079779" sldId="316"/>
        </pc:sldMkLst>
      </pc:sldChg>
      <pc:sldChg chg="addSp modSp new mod ord">
        <pc:chgData name="Sebastien Maviel" userId="f0e034ef1d52b759" providerId="LiveId" clId="{AC15F585-D430-4A31-A751-4A108816E690}" dt="2021-06-09T10:26:16.987" v="1045"/>
        <pc:sldMkLst>
          <pc:docMk/>
          <pc:sldMk cId="735035750" sldId="317"/>
        </pc:sldMkLst>
        <pc:spChg chg="mod">
          <ac:chgData name="Sebastien Maviel" userId="f0e034ef1d52b759" providerId="LiveId" clId="{AC15F585-D430-4A31-A751-4A108816E690}" dt="2021-06-09T08:57:58.797" v="26" actId="20577"/>
          <ac:spMkLst>
            <pc:docMk/>
            <pc:sldMk cId="735035750" sldId="317"/>
            <ac:spMk id="2" creationId="{43A89EE5-9A36-4B25-8B67-4022FB89C8E8}"/>
          </ac:spMkLst>
        </pc:spChg>
        <pc:spChg chg="add mod">
          <ac:chgData name="Sebastien Maviel" userId="f0e034ef1d52b759" providerId="LiveId" clId="{AC15F585-D430-4A31-A751-4A108816E690}" dt="2021-06-09T09:18:38.705" v="493" actId="20577"/>
          <ac:spMkLst>
            <pc:docMk/>
            <pc:sldMk cId="735035750" sldId="317"/>
            <ac:spMk id="3" creationId="{24C17C91-18DD-4E10-8D76-29CC35BE81F4}"/>
          </ac:spMkLst>
        </pc:spChg>
      </pc:sldChg>
      <pc:sldChg chg="addSp modSp new mod">
        <pc:chgData name="Sebastien Maviel" userId="f0e034ef1d52b759" providerId="LiveId" clId="{AC15F585-D430-4A31-A751-4A108816E690}" dt="2021-06-09T09:37:51.216" v="851" actId="20577"/>
        <pc:sldMkLst>
          <pc:docMk/>
          <pc:sldMk cId="71259129" sldId="318"/>
        </pc:sldMkLst>
        <pc:spChg chg="mod">
          <ac:chgData name="Sebastien Maviel" userId="f0e034ef1d52b759" providerId="LiveId" clId="{AC15F585-D430-4A31-A751-4A108816E690}" dt="2021-06-09T09:26:53.646" v="526" actId="20577"/>
          <ac:spMkLst>
            <pc:docMk/>
            <pc:sldMk cId="71259129" sldId="318"/>
            <ac:spMk id="2" creationId="{CEC3682C-7A59-4790-977E-5FF38A8154A9}"/>
          </ac:spMkLst>
        </pc:spChg>
        <pc:spChg chg="add mod">
          <ac:chgData name="Sebastien Maviel" userId="f0e034ef1d52b759" providerId="LiveId" clId="{AC15F585-D430-4A31-A751-4A108816E690}" dt="2021-06-09T09:31:20.022" v="727" actId="20577"/>
          <ac:spMkLst>
            <pc:docMk/>
            <pc:sldMk cId="71259129" sldId="318"/>
            <ac:spMk id="3" creationId="{42457AC1-48C5-42AA-8E56-04F8DFC6D46D}"/>
          </ac:spMkLst>
        </pc:spChg>
        <pc:spChg chg="add mod">
          <ac:chgData name="Sebastien Maviel" userId="f0e034ef1d52b759" providerId="LiveId" clId="{AC15F585-D430-4A31-A751-4A108816E690}" dt="2021-06-09T09:37:23.752" v="818" actId="1076"/>
          <ac:spMkLst>
            <pc:docMk/>
            <pc:sldMk cId="71259129" sldId="318"/>
            <ac:spMk id="7" creationId="{B115DB76-DFF0-4555-8F47-2BAC3F3C3FE0}"/>
          </ac:spMkLst>
        </pc:spChg>
        <pc:spChg chg="add mod">
          <ac:chgData name="Sebastien Maviel" userId="f0e034ef1d52b759" providerId="LiveId" clId="{AC15F585-D430-4A31-A751-4A108816E690}" dt="2021-06-09T09:31:22.440" v="729" actId="20577"/>
          <ac:spMkLst>
            <pc:docMk/>
            <pc:sldMk cId="71259129" sldId="318"/>
            <ac:spMk id="9" creationId="{C54C4C80-5E7B-49AA-A906-3D6A7896684B}"/>
          </ac:spMkLst>
        </pc:spChg>
        <pc:spChg chg="add mod">
          <ac:chgData name="Sebastien Maviel" userId="f0e034ef1d52b759" providerId="LiveId" clId="{AC15F585-D430-4A31-A751-4A108816E690}" dt="2021-06-09T09:29:49.946" v="655" actId="164"/>
          <ac:spMkLst>
            <pc:docMk/>
            <pc:sldMk cId="71259129" sldId="318"/>
            <ac:spMk id="11" creationId="{3D592A1B-2F72-46D0-B82B-CAC81CCFBED2}"/>
          </ac:spMkLst>
        </pc:spChg>
        <pc:spChg chg="add mod">
          <ac:chgData name="Sebastien Maviel" userId="f0e034ef1d52b759" providerId="LiveId" clId="{AC15F585-D430-4A31-A751-4A108816E690}" dt="2021-06-09T09:30:51.050" v="722" actId="1036"/>
          <ac:spMkLst>
            <pc:docMk/>
            <pc:sldMk cId="71259129" sldId="318"/>
            <ac:spMk id="13" creationId="{E436D8DC-C350-4D19-B363-2170E4494BBD}"/>
          </ac:spMkLst>
        </pc:spChg>
        <pc:spChg chg="add mod">
          <ac:chgData name="Sebastien Maviel" userId="f0e034ef1d52b759" providerId="LiveId" clId="{AC15F585-D430-4A31-A751-4A108816E690}" dt="2021-06-09T09:37:51.216" v="851" actId="20577"/>
          <ac:spMkLst>
            <pc:docMk/>
            <pc:sldMk cId="71259129" sldId="318"/>
            <ac:spMk id="23" creationId="{E47434B0-9845-4C54-B519-0BDE43CDF6C1}"/>
          </ac:spMkLst>
        </pc:spChg>
        <pc:grpChg chg="add mod">
          <ac:chgData name="Sebastien Maviel" userId="f0e034ef1d52b759" providerId="LiveId" clId="{AC15F585-D430-4A31-A751-4A108816E690}" dt="2021-06-09T09:29:57.300" v="670" actId="1036"/>
          <ac:grpSpMkLst>
            <pc:docMk/>
            <pc:sldMk cId="71259129" sldId="318"/>
            <ac:grpSpMk id="16" creationId="{B2C6D556-0D95-4504-8AA6-C61C8D2D4052}"/>
          </ac:grpSpMkLst>
        </pc:grpChg>
        <pc:grpChg chg="add mod">
          <ac:chgData name="Sebastien Maviel" userId="f0e034ef1d52b759" providerId="LiveId" clId="{AC15F585-D430-4A31-A751-4A108816E690}" dt="2021-06-09T09:29:49.946" v="655" actId="164"/>
          <ac:grpSpMkLst>
            <pc:docMk/>
            <pc:sldMk cId="71259129" sldId="318"/>
            <ac:grpSpMk id="17" creationId="{323EE1F0-0D51-4D25-86FA-960B275BB81E}"/>
          </ac:grpSpMkLst>
        </pc:grpChg>
        <pc:cxnChg chg="add mod">
          <ac:chgData name="Sebastien Maviel" userId="f0e034ef1d52b759" providerId="LiveId" clId="{AC15F585-D430-4A31-A751-4A108816E690}" dt="2021-06-09T09:37:23.752" v="818" actId="1076"/>
          <ac:cxnSpMkLst>
            <pc:docMk/>
            <pc:sldMk cId="71259129" sldId="318"/>
            <ac:cxnSpMk id="5" creationId="{6BAE9F41-BD2B-4E82-8BAF-8180A13D0B55}"/>
          </ac:cxnSpMkLst>
        </pc:cxnChg>
        <pc:cxnChg chg="add mod">
          <ac:chgData name="Sebastien Maviel" userId="f0e034ef1d52b759" providerId="LiveId" clId="{AC15F585-D430-4A31-A751-4A108816E690}" dt="2021-06-09T09:29:49.946" v="655" actId="164"/>
          <ac:cxnSpMkLst>
            <pc:docMk/>
            <pc:sldMk cId="71259129" sldId="318"/>
            <ac:cxnSpMk id="10" creationId="{DB8F2FB3-E690-4416-BF59-F73B5E709A03}"/>
          </ac:cxnSpMkLst>
        </pc:cxnChg>
        <pc:cxnChg chg="add mod">
          <ac:chgData name="Sebastien Maviel" userId="f0e034ef1d52b759" providerId="LiveId" clId="{AC15F585-D430-4A31-A751-4A108816E690}" dt="2021-06-09T09:30:45.972" v="718" actId="14100"/>
          <ac:cxnSpMkLst>
            <pc:docMk/>
            <pc:sldMk cId="71259129" sldId="318"/>
            <ac:cxnSpMk id="12" creationId="{00916308-5986-490B-8A95-72CFB145E0F1}"/>
          </ac:cxnSpMkLst>
        </pc:cxnChg>
      </pc:sldChg>
      <pc:sldChg chg="addSp modSp add mod">
        <pc:chgData name="Sebastien Maviel" userId="f0e034ef1d52b759" providerId="LiveId" clId="{AC15F585-D430-4A31-A751-4A108816E690}" dt="2021-06-09T09:41:22.190" v="942" actId="208"/>
        <pc:sldMkLst>
          <pc:docMk/>
          <pc:sldMk cId="2591970109" sldId="319"/>
        </pc:sldMkLst>
        <pc:spChg chg="add mod">
          <ac:chgData name="Sebastien Maviel" userId="f0e034ef1d52b759" providerId="LiveId" clId="{AC15F585-D430-4A31-A751-4A108816E690}" dt="2021-06-09T09:41:22.190" v="942" actId="208"/>
          <ac:spMkLst>
            <pc:docMk/>
            <pc:sldMk cId="2591970109" sldId="319"/>
            <ac:spMk id="4" creationId="{344A3801-14E5-4B88-BFB2-40C4DB164FAF}"/>
          </ac:spMkLst>
        </pc:spChg>
      </pc:sldChg>
      <pc:sldChg chg="addSp modSp add mod">
        <pc:chgData name="Sebastien Maviel" userId="f0e034ef1d52b759" providerId="LiveId" clId="{AC15F585-D430-4A31-A751-4A108816E690}" dt="2021-06-09T09:41:42.468" v="946" actId="1035"/>
        <pc:sldMkLst>
          <pc:docMk/>
          <pc:sldMk cId="2622484565" sldId="320"/>
        </pc:sldMkLst>
        <pc:spChg chg="add mod">
          <ac:chgData name="Sebastien Maviel" userId="f0e034ef1d52b759" providerId="LiveId" clId="{AC15F585-D430-4A31-A751-4A108816E690}" dt="2021-06-09T09:41:42.468" v="946" actId="1035"/>
          <ac:spMkLst>
            <pc:docMk/>
            <pc:sldMk cId="2622484565" sldId="320"/>
            <ac:spMk id="6" creationId="{F0F6D35B-67A7-47EA-A18E-B5EAEFB1796E}"/>
          </ac:spMkLst>
        </pc:spChg>
      </pc:sldChg>
      <pc:sldChg chg="addSp delSp modSp add mod modNotes">
        <pc:chgData name="Sebastien Maviel" userId="f0e034ef1d52b759" providerId="LiveId" clId="{AC15F585-D430-4A31-A751-4A108816E690}" dt="2021-06-09T11:42:03.485" v="1156" actId="255"/>
        <pc:sldMkLst>
          <pc:docMk/>
          <pc:sldMk cId="3487167858" sldId="321"/>
        </pc:sldMkLst>
        <pc:spChg chg="del">
          <ac:chgData name="Sebastien Maviel" userId="f0e034ef1d52b759" providerId="LiveId" clId="{AC15F585-D430-4A31-A751-4A108816E690}" dt="2021-06-09T10:30:33.680" v="1076" actId="478"/>
          <ac:spMkLst>
            <pc:docMk/>
            <pc:sldMk cId="3487167858" sldId="321"/>
            <ac:spMk id="4" creationId="{C74426A2-BCAA-4C73-9DA7-CA9D33010AAE}"/>
          </ac:spMkLst>
        </pc:spChg>
        <pc:spChg chg="add mod">
          <ac:chgData name="Sebastien Maviel" userId="f0e034ef1d52b759" providerId="LiveId" clId="{AC15F585-D430-4A31-A751-4A108816E690}" dt="2021-06-09T10:31:15.505" v="1083" actId="1076"/>
          <ac:spMkLst>
            <pc:docMk/>
            <pc:sldMk cId="3487167858" sldId="321"/>
            <ac:spMk id="5" creationId="{F6F27B80-9921-40F0-935F-C99058F637E5}"/>
          </ac:spMkLst>
        </pc:spChg>
        <pc:spChg chg="add mod">
          <ac:chgData name="Sebastien Maviel" userId="f0e034ef1d52b759" providerId="LiveId" clId="{AC15F585-D430-4A31-A751-4A108816E690}" dt="2021-06-09T10:31:24.687" v="1088" actId="122"/>
          <ac:spMkLst>
            <pc:docMk/>
            <pc:sldMk cId="3487167858" sldId="321"/>
            <ac:spMk id="6" creationId="{A73884C0-7DAC-4929-8399-3B1D4E94FFCE}"/>
          </ac:spMkLst>
        </pc:spChg>
        <pc:spChg chg="add mod">
          <ac:chgData name="Sebastien Maviel" userId="f0e034ef1d52b759" providerId="LiveId" clId="{AC15F585-D430-4A31-A751-4A108816E690}" dt="2021-06-09T11:41:34.160" v="1146" actId="1076"/>
          <ac:spMkLst>
            <pc:docMk/>
            <pc:sldMk cId="3487167858" sldId="321"/>
            <ac:spMk id="7" creationId="{8ECA7868-1471-4531-A4FF-1963BFC797F7}"/>
          </ac:spMkLst>
        </pc:spChg>
        <pc:graphicFrameChg chg="mod modGraphic">
          <ac:chgData name="Sebastien Maviel" userId="f0e034ef1d52b759" providerId="LiveId" clId="{AC15F585-D430-4A31-A751-4A108816E690}" dt="2021-06-09T11:42:03.485" v="1156" actId="255"/>
          <ac:graphicFrameMkLst>
            <pc:docMk/>
            <pc:sldMk cId="3487167858" sldId="321"/>
            <ac:graphicFrameMk id="3" creationId="{081B7656-1AF4-4BDB-98EA-7E3568BE9C90}"/>
          </ac:graphicFrameMkLst>
        </pc:graphicFrameChg>
      </pc:sldChg>
      <pc:sldChg chg="modSp new mod">
        <pc:chgData name="Sebastien Maviel" userId="f0e034ef1d52b759" providerId="LiveId" clId="{AC15F585-D430-4A31-A751-4A108816E690}" dt="2021-06-09T11:44:25.013" v="1198" actId="20577"/>
        <pc:sldMkLst>
          <pc:docMk/>
          <pc:sldMk cId="1865529943" sldId="322"/>
        </pc:sldMkLst>
        <pc:spChg chg="mod">
          <ac:chgData name="Sebastien Maviel" userId="f0e034ef1d52b759" providerId="LiveId" clId="{AC15F585-D430-4A31-A751-4A108816E690}" dt="2021-06-09T11:44:25.013" v="1198" actId="20577"/>
          <ac:spMkLst>
            <pc:docMk/>
            <pc:sldMk cId="1865529943" sldId="322"/>
            <ac:spMk id="2" creationId="{3A901509-4391-4322-9203-BFD29126DFAC}"/>
          </ac:spMkLst>
        </pc:spChg>
      </pc:sldChg>
    </pc:docChg>
  </pc:docChgLst>
  <pc:docChgLst>
    <pc:chgData name="Sebastien Maviel" userId="f0e034ef1d52b759" providerId="LiveId" clId="{C1EC85A2-A8EB-4DCB-B182-43725447F73E}"/>
    <pc:docChg chg="undo custSel addSld delSld modSld sldOrd addSection delSection modSection">
      <pc:chgData name="Sebastien Maviel" userId="f0e034ef1d52b759" providerId="LiveId" clId="{C1EC85A2-A8EB-4DCB-B182-43725447F73E}" dt="2021-09-16T17:14:04.790" v="3155" actId="1076"/>
      <pc:docMkLst>
        <pc:docMk/>
      </pc:docMkLst>
      <pc:sldChg chg="modSp mod">
        <pc:chgData name="Sebastien Maviel" userId="f0e034ef1d52b759" providerId="LiveId" clId="{C1EC85A2-A8EB-4DCB-B182-43725447F73E}" dt="2021-09-14T14:15:58.707" v="1552" actId="1076"/>
        <pc:sldMkLst>
          <pc:docMk/>
          <pc:sldMk cId="0" sldId="258"/>
        </pc:sldMkLst>
        <pc:spChg chg="mod">
          <ac:chgData name="Sebastien Maviel" userId="f0e034ef1d52b759" providerId="LiveId" clId="{C1EC85A2-A8EB-4DCB-B182-43725447F73E}" dt="2021-09-14T14:15:58.707" v="1552" actId="1076"/>
          <ac:spMkLst>
            <pc:docMk/>
            <pc:sldMk cId="0" sldId="258"/>
            <ac:spMk id="11" creationId="{FB8CA70C-CF04-477B-B141-B38BB34BE7FD}"/>
          </ac:spMkLst>
        </pc:spChg>
        <pc:spChg chg="mod">
          <ac:chgData name="Sebastien Maviel" userId="f0e034ef1d52b759" providerId="LiveId" clId="{C1EC85A2-A8EB-4DCB-B182-43725447F73E}" dt="2021-09-14T14:15:36.846" v="1516" actId="20577"/>
          <ac:spMkLst>
            <pc:docMk/>
            <pc:sldMk cId="0" sldId="258"/>
            <ac:spMk id="214" creationId="{00000000-0000-0000-0000-000000000000}"/>
          </ac:spMkLst>
        </pc:spChg>
        <pc:spChg chg="mod">
          <ac:chgData name="Sebastien Maviel" userId="f0e034ef1d52b759" providerId="LiveId" clId="{C1EC85A2-A8EB-4DCB-B182-43725447F73E}" dt="2021-09-14T14:15:47.336" v="1541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Sebastien Maviel" userId="f0e034ef1d52b759" providerId="LiveId" clId="{C1EC85A2-A8EB-4DCB-B182-43725447F73E}" dt="2021-09-14T14:17:48.420" v="1629" actId="20577"/>
        <pc:sldMkLst>
          <pc:docMk/>
          <pc:sldMk cId="3331918707" sldId="259"/>
        </pc:sldMkLst>
        <pc:spChg chg="mod">
          <ac:chgData name="Sebastien Maviel" userId="f0e034ef1d52b759" providerId="LiveId" clId="{C1EC85A2-A8EB-4DCB-B182-43725447F73E}" dt="2021-09-14T14:17:48.420" v="1629" actId="20577"/>
          <ac:spMkLst>
            <pc:docMk/>
            <pc:sldMk cId="3331918707" sldId="259"/>
            <ac:spMk id="7" creationId="{8A81FF1F-F3C4-4D3B-89B8-4AF9D4B5955F}"/>
          </ac:spMkLst>
        </pc:spChg>
      </pc:sldChg>
      <pc:sldChg chg="del">
        <pc:chgData name="Sebastien Maviel" userId="f0e034ef1d52b759" providerId="LiveId" clId="{C1EC85A2-A8EB-4DCB-B182-43725447F73E}" dt="2021-09-13T13:24:21.707" v="1402" actId="47"/>
        <pc:sldMkLst>
          <pc:docMk/>
          <pc:sldMk cId="3641153518" sldId="263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4109406286" sldId="305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3799158224" sldId="306"/>
        </pc:sldMkLst>
      </pc:sldChg>
      <pc:sldChg chg="del">
        <pc:chgData name="Sebastien Maviel" userId="f0e034ef1d52b759" providerId="LiveId" clId="{C1EC85A2-A8EB-4DCB-B182-43725447F73E}" dt="2021-09-13T13:24:21.707" v="1402" actId="47"/>
        <pc:sldMkLst>
          <pc:docMk/>
          <pc:sldMk cId="2712880779" sldId="344"/>
        </pc:sldMkLst>
      </pc:sldChg>
      <pc:sldChg chg="del">
        <pc:chgData name="Sebastien Maviel" userId="f0e034ef1d52b759" providerId="LiveId" clId="{C1EC85A2-A8EB-4DCB-B182-43725447F73E}" dt="2021-09-13T13:24:21.707" v="1402" actId="47"/>
        <pc:sldMkLst>
          <pc:docMk/>
          <pc:sldMk cId="742953101" sldId="345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2492521402" sldId="346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3960568219" sldId="347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2525928135" sldId="348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1587185366" sldId="350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3506524777" sldId="351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1738665283" sldId="352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3877680904" sldId="353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649584008" sldId="355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586314823" sldId="357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3482994235" sldId="358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2104128852" sldId="359"/>
        </pc:sldMkLst>
      </pc:sldChg>
      <pc:sldChg chg="del">
        <pc:chgData name="Sebastien Maviel" userId="f0e034ef1d52b759" providerId="LiveId" clId="{C1EC85A2-A8EB-4DCB-B182-43725447F73E}" dt="2021-09-13T13:24:12.993" v="1400" actId="47"/>
        <pc:sldMkLst>
          <pc:docMk/>
          <pc:sldMk cId="1495120319" sldId="360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3110441047" sldId="362"/>
        </pc:sldMkLst>
      </pc:sldChg>
      <pc:sldChg chg="del">
        <pc:chgData name="Sebastien Maviel" userId="f0e034ef1d52b759" providerId="LiveId" clId="{C1EC85A2-A8EB-4DCB-B182-43725447F73E}" dt="2021-09-13T13:24:18.132" v="1401" actId="47"/>
        <pc:sldMkLst>
          <pc:docMk/>
          <pc:sldMk cId="917370083" sldId="363"/>
        </pc:sldMkLst>
      </pc:sldChg>
      <pc:sldChg chg="addSp modSp mod">
        <pc:chgData name="Sebastien Maviel" userId="f0e034ef1d52b759" providerId="LiveId" clId="{C1EC85A2-A8EB-4DCB-B182-43725447F73E}" dt="2021-09-14T14:20:21.325" v="1676" actId="1076"/>
        <pc:sldMkLst>
          <pc:docMk/>
          <pc:sldMk cId="2569188298" sldId="364"/>
        </pc:sldMkLst>
        <pc:spChg chg="mod">
          <ac:chgData name="Sebastien Maviel" userId="f0e034ef1d52b759" providerId="LiveId" clId="{C1EC85A2-A8EB-4DCB-B182-43725447F73E}" dt="2021-09-14T14:18:58.860" v="1658" actId="14100"/>
          <ac:spMkLst>
            <pc:docMk/>
            <pc:sldMk cId="2569188298" sldId="364"/>
            <ac:spMk id="5" creationId="{E209E25B-C04C-454F-B6E9-4C66EFD1F651}"/>
          </ac:spMkLst>
        </pc:spChg>
        <pc:spChg chg="mod">
          <ac:chgData name="Sebastien Maviel" userId="f0e034ef1d52b759" providerId="LiveId" clId="{C1EC85A2-A8EB-4DCB-B182-43725447F73E}" dt="2021-09-14T14:19:09.421" v="1670" actId="1035"/>
          <ac:spMkLst>
            <pc:docMk/>
            <pc:sldMk cId="2569188298" sldId="364"/>
            <ac:spMk id="8" creationId="{CDBD8B32-C116-437E-911C-02D5F1A5F4CD}"/>
          </ac:spMkLst>
        </pc:spChg>
        <pc:spChg chg="mod">
          <ac:chgData name="Sebastien Maviel" userId="f0e034ef1d52b759" providerId="LiveId" clId="{C1EC85A2-A8EB-4DCB-B182-43725447F73E}" dt="2021-09-14T14:19:09.421" v="1670" actId="1035"/>
          <ac:spMkLst>
            <pc:docMk/>
            <pc:sldMk cId="2569188298" sldId="364"/>
            <ac:spMk id="9" creationId="{7EB0F5FC-6EA1-4E49-8B2F-0AE9F59DE06F}"/>
          </ac:spMkLst>
        </pc:spChg>
        <pc:spChg chg="mod">
          <ac:chgData name="Sebastien Maviel" userId="f0e034ef1d52b759" providerId="LiveId" clId="{C1EC85A2-A8EB-4DCB-B182-43725447F73E}" dt="2021-09-14T14:19:02.774" v="1659" actId="14100"/>
          <ac:spMkLst>
            <pc:docMk/>
            <pc:sldMk cId="2569188298" sldId="364"/>
            <ac:spMk id="16" creationId="{622CC1F9-091E-4AF5-AFD7-CBF15210BD9C}"/>
          </ac:spMkLst>
        </pc:spChg>
        <pc:spChg chg="add mod">
          <ac:chgData name="Sebastien Maviel" userId="f0e034ef1d52b759" providerId="LiveId" clId="{C1EC85A2-A8EB-4DCB-B182-43725447F73E}" dt="2021-09-14T14:19:21.817" v="1671" actId="1076"/>
          <ac:spMkLst>
            <pc:docMk/>
            <pc:sldMk cId="2569188298" sldId="364"/>
            <ac:spMk id="17" creationId="{F5626164-7153-4883-925D-ABAC3BD38AA6}"/>
          </ac:spMkLst>
        </pc:spChg>
        <pc:spChg chg="add mod">
          <ac:chgData name="Sebastien Maviel" userId="f0e034ef1d52b759" providerId="LiveId" clId="{C1EC85A2-A8EB-4DCB-B182-43725447F73E}" dt="2021-09-14T14:19:21.817" v="1671" actId="1076"/>
          <ac:spMkLst>
            <pc:docMk/>
            <pc:sldMk cId="2569188298" sldId="364"/>
            <ac:spMk id="20" creationId="{D751552F-1E1F-4088-B37A-5CBA2CD2FBD8}"/>
          </ac:spMkLst>
        </pc:spChg>
        <pc:spChg chg="mod">
          <ac:chgData name="Sebastien Maviel" userId="f0e034ef1d52b759" providerId="LiveId" clId="{C1EC85A2-A8EB-4DCB-B182-43725447F73E}" dt="2021-09-14T14:19:09.421" v="1670" actId="1035"/>
          <ac:spMkLst>
            <pc:docMk/>
            <pc:sldMk cId="2569188298" sldId="364"/>
            <ac:spMk id="21" creationId="{62F5CB9D-ABFE-429C-AC1F-895AA39EDBB2}"/>
          </ac:spMkLst>
        </pc:spChg>
        <pc:spChg chg="mod">
          <ac:chgData name="Sebastien Maviel" userId="f0e034ef1d52b759" providerId="LiveId" clId="{C1EC85A2-A8EB-4DCB-B182-43725447F73E}" dt="2021-09-14T14:19:09.421" v="1670" actId="1035"/>
          <ac:spMkLst>
            <pc:docMk/>
            <pc:sldMk cId="2569188298" sldId="364"/>
            <ac:spMk id="23" creationId="{49F4CF7B-F08C-42FE-9F62-C9D8BCEFA6FA}"/>
          </ac:spMkLst>
        </pc:spChg>
        <pc:spChg chg="add mod">
          <ac:chgData name="Sebastien Maviel" userId="f0e034ef1d52b759" providerId="LiveId" clId="{C1EC85A2-A8EB-4DCB-B182-43725447F73E}" dt="2021-09-14T14:19:21.817" v="1671" actId="1076"/>
          <ac:spMkLst>
            <pc:docMk/>
            <pc:sldMk cId="2569188298" sldId="364"/>
            <ac:spMk id="26" creationId="{F93CF5EA-3513-45AF-9361-E267FD6D1060}"/>
          </ac:spMkLst>
        </pc:spChg>
        <pc:spChg chg="add mod">
          <ac:chgData name="Sebastien Maviel" userId="f0e034ef1d52b759" providerId="LiveId" clId="{C1EC85A2-A8EB-4DCB-B182-43725447F73E}" dt="2021-09-14T14:19:21.817" v="1671" actId="1076"/>
          <ac:spMkLst>
            <pc:docMk/>
            <pc:sldMk cId="2569188298" sldId="364"/>
            <ac:spMk id="28" creationId="{31D0C2E4-AA58-4F74-85FF-0D77D617FA8E}"/>
          </ac:spMkLst>
        </pc:spChg>
        <pc:cxnChg chg="add mod">
          <ac:chgData name="Sebastien Maviel" userId="f0e034ef1d52b759" providerId="LiveId" clId="{C1EC85A2-A8EB-4DCB-B182-43725447F73E}" dt="2021-09-14T14:19:57.793" v="1673" actId="1076"/>
          <ac:cxnSpMkLst>
            <pc:docMk/>
            <pc:sldMk cId="2569188298" sldId="364"/>
            <ac:cxnSpMk id="4" creationId="{174C7C15-2F6E-4E28-ADF1-EBCFE68DBB68}"/>
          </ac:cxnSpMkLst>
        </pc:cxnChg>
        <pc:cxnChg chg="mod">
          <ac:chgData name="Sebastien Maviel" userId="f0e034ef1d52b759" providerId="LiveId" clId="{C1EC85A2-A8EB-4DCB-B182-43725447F73E}" dt="2021-09-14T14:19:09.421" v="1670" actId="1035"/>
          <ac:cxnSpMkLst>
            <pc:docMk/>
            <pc:sldMk cId="2569188298" sldId="364"/>
            <ac:cxnSpMk id="19" creationId="{BCBCC144-7E53-4F3C-A060-186225798154}"/>
          </ac:cxnSpMkLst>
        </pc:cxnChg>
        <pc:cxnChg chg="mod">
          <ac:chgData name="Sebastien Maviel" userId="f0e034ef1d52b759" providerId="LiveId" clId="{C1EC85A2-A8EB-4DCB-B182-43725447F73E}" dt="2021-09-14T14:19:09.421" v="1670" actId="1035"/>
          <ac:cxnSpMkLst>
            <pc:docMk/>
            <pc:sldMk cId="2569188298" sldId="364"/>
            <ac:cxnSpMk id="22" creationId="{A8A34CCD-078A-45FC-AAB3-4AD5311D73D3}"/>
          </ac:cxnSpMkLst>
        </pc:cxnChg>
        <pc:cxnChg chg="add mod">
          <ac:chgData name="Sebastien Maviel" userId="f0e034ef1d52b759" providerId="LiveId" clId="{C1EC85A2-A8EB-4DCB-B182-43725447F73E}" dt="2021-09-14T14:19:21.817" v="1671" actId="1076"/>
          <ac:cxnSpMkLst>
            <pc:docMk/>
            <pc:sldMk cId="2569188298" sldId="364"/>
            <ac:cxnSpMk id="24" creationId="{9766CA08-099C-42FE-8463-8AC6DA735AE2}"/>
          </ac:cxnSpMkLst>
        </pc:cxnChg>
        <pc:cxnChg chg="mod">
          <ac:chgData name="Sebastien Maviel" userId="f0e034ef1d52b759" providerId="LiveId" clId="{C1EC85A2-A8EB-4DCB-B182-43725447F73E}" dt="2021-09-14T14:19:09.421" v="1670" actId="1035"/>
          <ac:cxnSpMkLst>
            <pc:docMk/>
            <pc:sldMk cId="2569188298" sldId="364"/>
            <ac:cxnSpMk id="25" creationId="{DCF2968F-5E67-4336-A883-C99821BD2C6A}"/>
          </ac:cxnSpMkLst>
        </pc:cxnChg>
        <pc:cxnChg chg="add mod">
          <ac:chgData name="Sebastien Maviel" userId="f0e034ef1d52b759" providerId="LiveId" clId="{C1EC85A2-A8EB-4DCB-B182-43725447F73E}" dt="2021-09-14T14:19:21.817" v="1671" actId="1076"/>
          <ac:cxnSpMkLst>
            <pc:docMk/>
            <pc:sldMk cId="2569188298" sldId="364"/>
            <ac:cxnSpMk id="27" creationId="{6F81E02C-ED23-4CC7-AC9F-3069DE9D5EC5}"/>
          </ac:cxnSpMkLst>
        </pc:cxnChg>
        <pc:cxnChg chg="add mod">
          <ac:chgData name="Sebastien Maviel" userId="f0e034ef1d52b759" providerId="LiveId" clId="{C1EC85A2-A8EB-4DCB-B182-43725447F73E}" dt="2021-09-14T14:19:21.817" v="1671" actId="1076"/>
          <ac:cxnSpMkLst>
            <pc:docMk/>
            <pc:sldMk cId="2569188298" sldId="364"/>
            <ac:cxnSpMk id="29" creationId="{6F5FAB8D-6363-4A33-9AA6-5592A34BE5B4}"/>
          </ac:cxnSpMkLst>
        </pc:cxnChg>
        <pc:cxnChg chg="add mod">
          <ac:chgData name="Sebastien Maviel" userId="f0e034ef1d52b759" providerId="LiveId" clId="{C1EC85A2-A8EB-4DCB-B182-43725447F73E}" dt="2021-09-14T14:20:21.325" v="1676" actId="1076"/>
          <ac:cxnSpMkLst>
            <pc:docMk/>
            <pc:sldMk cId="2569188298" sldId="364"/>
            <ac:cxnSpMk id="30" creationId="{ADC740B8-9954-4D41-9599-170F65F5AE68}"/>
          </ac:cxnSpMkLst>
        </pc:cxnChg>
      </pc:sldChg>
      <pc:sldChg chg="modSp mod">
        <pc:chgData name="Sebastien Maviel" userId="f0e034ef1d52b759" providerId="LiveId" clId="{C1EC85A2-A8EB-4DCB-B182-43725447F73E}" dt="2021-09-14T14:20:52.358" v="1677" actId="1076"/>
        <pc:sldMkLst>
          <pc:docMk/>
          <pc:sldMk cId="2972543112" sldId="367"/>
        </pc:sldMkLst>
        <pc:spChg chg="mod">
          <ac:chgData name="Sebastien Maviel" userId="f0e034ef1d52b759" providerId="LiveId" clId="{C1EC85A2-A8EB-4DCB-B182-43725447F73E}" dt="2021-09-14T14:20:52.358" v="1677" actId="1076"/>
          <ac:spMkLst>
            <pc:docMk/>
            <pc:sldMk cId="2972543112" sldId="367"/>
            <ac:spMk id="3" creationId="{67863B6B-76AA-4C7C-B542-ACDC61E3FB2C}"/>
          </ac:spMkLst>
        </pc:spChg>
      </pc:sldChg>
      <pc:sldChg chg="addSp delSp modSp mod">
        <pc:chgData name="Sebastien Maviel" userId="f0e034ef1d52b759" providerId="LiveId" clId="{C1EC85A2-A8EB-4DCB-B182-43725447F73E}" dt="2021-09-14T14:22:41.554" v="1691" actId="1076"/>
        <pc:sldMkLst>
          <pc:docMk/>
          <pc:sldMk cId="1711042214" sldId="368"/>
        </pc:sldMkLst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14" creationId="{A0D90B89-FE76-4B77-9F72-90576F4C5CB0}"/>
          </ac:spMkLst>
        </pc:spChg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15" creationId="{F7B8ABE2-36C8-4784-90EF-EBA141579B54}"/>
          </ac:spMkLst>
        </pc:spChg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17" creationId="{BD6E350B-EFB0-4BD7-A509-09E4490AEB0D}"/>
          </ac:spMkLst>
        </pc:spChg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20" creationId="{171D2FCC-B7F6-4830-97EF-714CFD956BC7}"/>
          </ac:spMkLst>
        </pc:spChg>
        <pc:spChg chg="mod">
          <ac:chgData name="Sebastien Maviel" userId="f0e034ef1d52b759" providerId="LiveId" clId="{C1EC85A2-A8EB-4DCB-B182-43725447F73E}" dt="2021-09-14T14:21:34.205" v="1679"/>
          <ac:spMkLst>
            <pc:docMk/>
            <pc:sldMk cId="1711042214" sldId="368"/>
            <ac:spMk id="21" creationId="{B591F383-5D82-4DE7-81BB-780809C4D2DB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24" creationId="{ABA73B9A-04C4-4D93-A9CD-290CBD8E85D2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25" creationId="{FB3DCB5D-045E-46A5-B290-ACA146ED2CA1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27" creationId="{EF334BC6-5ED4-4595-B22F-E6FAA1E5784C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30" creationId="{3244759E-2BBE-4DBA-94A1-C18B6033221D}"/>
          </ac:spMkLst>
        </pc:spChg>
        <pc:spChg chg="mod">
          <ac:chgData name="Sebastien Maviel" userId="f0e034ef1d52b759" providerId="LiveId" clId="{C1EC85A2-A8EB-4DCB-B182-43725447F73E}" dt="2021-09-14T14:21:46.668" v="1682"/>
          <ac:spMkLst>
            <pc:docMk/>
            <pc:sldMk cId="1711042214" sldId="368"/>
            <ac:spMk id="31" creationId="{0E3F568A-ACE8-4D59-9253-9AB57504BB41}"/>
          </ac:spMkLst>
        </pc:spChg>
        <pc:spChg chg="mod">
          <ac:chgData name="Sebastien Maviel" userId="f0e034ef1d52b759" providerId="LiveId" clId="{C1EC85A2-A8EB-4DCB-B182-43725447F73E}" dt="2021-09-14T14:22:15.884" v="1687" actId="13822"/>
          <ac:spMkLst>
            <pc:docMk/>
            <pc:sldMk cId="1711042214" sldId="368"/>
            <ac:spMk id="35" creationId="{B38C60B5-B431-4512-940C-11EECBE70A18}"/>
          </ac:spMkLst>
        </pc:spChg>
        <pc:spChg chg="mod">
          <ac:chgData name="Sebastien Maviel" userId="f0e034ef1d52b759" providerId="LiveId" clId="{C1EC85A2-A8EB-4DCB-B182-43725447F73E}" dt="2021-09-14T14:22:07.865" v="1686"/>
          <ac:spMkLst>
            <pc:docMk/>
            <pc:sldMk cId="1711042214" sldId="368"/>
            <ac:spMk id="36" creationId="{C60F8B1B-8BAF-4980-AE3E-7A86AF398E81}"/>
          </ac:spMkLst>
        </pc:spChg>
        <pc:spChg chg="mod">
          <ac:chgData name="Sebastien Maviel" userId="f0e034ef1d52b759" providerId="LiveId" clId="{C1EC85A2-A8EB-4DCB-B182-43725447F73E}" dt="2021-09-14T14:22:20.202" v="1688" actId="13822"/>
          <ac:spMkLst>
            <pc:docMk/>
            <pc:sldMk cId="1711042214" sldId="368"/>
            <ac:spMk id="38" creationId="{7092A2D6-9FA9-487F-A226-69BB2103638E}"/>
          </ac:spMkLst>
        </pc:spChg>
        <pc:spChg chg="mod">
          <ac:chgData name="Sebastien Maviel" userId="f0e034ef1d52b759" providerId="LiveId" clId="{C1EC85A2-A8EB-4DCB-B182-43725447F73E}" dt="2021-09-14T14:22:07.865" v="1686"/>
          <ac:spMkLst>
            <pc:docMk/>
            <pc:sldMk cId="1711042214" sldId="368"/>
            <ac:spMk id="41" creationId="{FBC91AB3-CD77-4019-81FB-7441ED451888}"/>
          </ac:spMkLst>
        </pc:spChg>
        <pc:spChg chg="mod">
          <ac:chgData name="Sebastien Maviel" userId="f0e034ef1d52b759" providerId="LiveId" clId="{C1EC85A2-A8EB-4DCB-B182-43725447F73E}" dt="2021-09-14T14:22:07.865" v="1686"/>
          <ac:spMkLst>
            <pc:docMk/>
            <pc:sldMk cId="1711042214" sldId="368"/>
            <ac:spMk id="42" creationId="{17498101-4BD2-46F9-96BB-EAA3F26B2A1B}"/>
          </ac:spMkLst>
        </pc:spChg>
        <pc:grpChg chg="add del mod">
          <ac:chgData name="Sebastien Maviel" userId="f0e034ef1d52b759" providerId="LiveId" clId="{C1EC85A2-A8EB-4DCB-B182-43725447F73E}" dt="2021-09-14T14:21:56.455" v="1684" actId="164"/>
          <ac:grpSpMkLst>
            <pc:docMk/>
            <pc:sldMk cId="1711042214" sldId="368"/>
            <ac:grpSpMk id="3" creationId="{05C7A810-25CD-4E2B-86CD-6EC3C81299D6}"/>
          </ac:grpSpMkLst>
        </pc:grpChg>
        <pc:grpChg chg="add del mod">
          <ac:chgData name="Sebastien Maviel" userId="f0e034ef1d52b759" providerId="LiveId" clId="{C1EC85A2-A8EB-4DCB-B182-43725447F73E}" dt="2021-09-14T14:21:38.726" v="1680"/>
          <ac:grpSpMkLst>
            <pc:docMk/>
            <pc:sldMk cId="1711042214" sldId="368"/>
            <ac:grpSpMk id="13" creationId="{2735B156-319D-491E-B11B-8247F7DA23D4}"/>
          </ac:grpSpMkLst>
        </pc:grpChg>
        <pc:grpChg chg="add del mod">
          <ac:chgData name="Sebastien Maviel" userId="f0e034ef1d52b759" providerId="LiveId" clId="{C1EC85A2-A8EB-4DCB-B182-43725447F73E}" dt="2021-09-14T14:21:49.257" v="1683"/>
          <ac:grpSpMkLst>
            <pc:docMk/>
            <pc:sldMk cId="1711042214" sldId="368"/>
            <ac:grpSpMk id="23" creationId="{17157215-6EDB-4EAE-A5C7-358C68BDA80F}"/>
          </ac:grpSpMkLst>
        </pc:grpChg>
        <pc:grpChg chg="add del mod">
          <ac:chgData name="Sebastien Maviel" userId="f0e034ef1d52b759" providerId="LiveId" clId="{C1EC85A2-A8EB-4DCB-B182-43725447F73E}" dt="2021-09-14T14:22:07.172" v="1685" actId="478"/>
          <ac:grpSpMkLst>
            <pc:docMk/>
            <pc:sldMk cId="1711042214" sldId="368"/>
            <ac:grpSpMk id="33" creationId="{7DB8FEE3-9EB7-4B18-B10C-40DCA4544857}"/>
          </ac:grpSpMkLst>
        </pc:grpChg>
        <pc:grpChg chg="add mod">
          <ac:chgData name="Sebastien Maviel" userId="f0e034ef1d52b759" providerId="LiveId" clId="{C1EC85A2-A8EB-4DCB-B182-43725447F73E}" dt="2021-09-14T14:22:41.554" v="1691" actId="1076"/>
          <ac:grpSpMkLst>
            <pc:docMk/>
            <pc:sldMk cId="1711042214" sldId="368"/>
            <ac:grpSpMk id="34" creationId="{671831F3-DB00-4FC5-ACFC-216D088FB746}"/>
          </ac:grpSpMkLst>
        </pc:grpChg>
        <pc:cxnChg chg="mod">
          <ac:chgData name="Sebastien Maviel" userId="f0e034ef1d52b759" providerId="LiveId" clId="{C1EC85A2-A8EB-4DCB-B182-43725447F73E}" dt="2021-09-14T14:22:07.172" v="1685" actId="478"/>
          <ac:cxnSpMkLst>
            <pc:docMk/>
            <pc:sldMk cId="1711042214" sldId="368"/>
            <ac:cxnSpMk id="6" creationId="{B5F5CAC6-5088-4C6C-96F8-ED9ED18945A9}"/>
          </ac:cxnSpMkLst>
        </pc:cxnChg>
        <pc:cxnChg chg="mod">
          <ac:chgData name="Sebastien Maviel" userId="f0e034ef1d52b759" providerId="LiveId" clId="{C1EC85A2-A8EB-4DCB-B182-43725447F73E}" dt="2021-09-14T14:22:07.172" v="1685" actId="478"/>
          <ac:cxnSpMkLst>
            <pc:docMk/>
            <pc:sldMk cId="1711042214" sldId="368"/>
            <ac:cxnSpMk id="8" creationId="{1B088F0C-067D-487F-9343-3DC8B6FCED9E}"/>
          </ac:cxnSpMkLst>
        </pc:cxnChg>
        <pc:cxnChg chg="mod">
          <ac:chgData name="Sebastien Maviel" userId="f0e034ef1d52b759" providerId="LiveId" clId="{C1EC85A2-A8EB-4DCB-B182-43725447F73E}" dt="2021-09-14T14:22:07.172" v="1685" actId="478"/>
          <ac:cxnSpMkLst>
            <pc:docMk/>
            <pc:sldMk cId="1711042214" sldId="368"/>
            <ac:cxnSpMk id="9" creationId="{04DF1338-F35D-4DA7-A8DE-4A20BB9FF017}"/>
          </ac:cxnSpMkLst>
        </pc:cxnChg>
        <pc:cxnChg chg="mod">
          <ac:chgData name="Sebastien Maviel" userId="f0e034ef1d52b759" providerId="LiveId" clId="{C1EC85A2-A8EB-4DCB-B182-43725447F73E}" dt="2021-09-14T14:22:07.172" v="1685" actId="478"/>
          <ac:cxnSpMkLst>
            <pc:docMk/>
            <pc:sldMk cId="1711042214" sldId="368"/>
            <ac:cxnSpMk id="12" creationId="{B950CF9B-0225-48CB-BD3D-14D0F128353A}"/>
          </ac:cxnSpMkLst>
        </pc:cxnChg>
        <pc:cxnChg chg="mod">
          <ac:chgData name="Sebastien Maviel" userId="f0e034ef1d52b759" providerId="LiveId" clId="{C1EC85A2-A8EB-4DCB-B182-43725447F73E}" dt="2021-09-14T14:21:34.205" v="1679"/>
          <ac:cxnSpMkLst>
            <pc:docMk/>
            <pc:sldMk cId="1711042214" sldId="368"/>
            <ac:cxnSpMk id="16" creationId="{74B1D416-1875-4B63-9F7B-5C3425A436A8}"/>
          </ac:cxnSpMkLst>
        </pc:cxnChg>
        <pc:cxnChg chg="mod">
          <ac:chgData name="Sebastien Maviel" userId="f0e034ef1d52b759" providerId="LiveId" clId="{C1EC85A2-A8EB-4DCB-B182-43725447F73E}" dt="2021-09-14T14:21:34.205" v="1679"/>
          <ac:cxnSpMkLst>
            <pc:docMk/>
            <pc:sldMk cId="1711042214" sldId="368"/>
            <ac:cxnSpMk id="18" creationId="{F19088D8-42E9-42E4-A0DA-B2FFC346E23F}"/>
          </ac:cxnSpMkLst>
        </pc:cxnChg>
        <pc:cxnChg chg="mod">
          <ac:chgData name="Sebastien Maviel" userId="f0e034ef1d52b759" providerId="LiveId" clId="{C1EC85A2-A8EB-4DCB-B182-43725447F73E}" dt="2021-09-14T14:21:34.205" v="1679"/>
          <ac:cxnSpMkLst>
            <pc:docMk/>
            <pc:sldMk cId="1711042214" sldId="368"/>
            <ac:cxnSpMk id="19" creationId="{E29C4F28-6E77-4B1E-9B2F-32E30B1F7EC8}"/>
          </ac:cxnSpMkLst>
        </pc:cxnChg>
        <pc:cxnChg chg="add del mod">
          <ac:chgData name="Sebastien Maviel" userId="f0e034ef1d52b759" providerId="LiveId" clId="{C1EC85A2-A8EB-4DCB-B182-43725447F73E}" dt="2021-09-14T14:21:38.726" v="1680"/>
          <ac:cxnSpMkLst>
            <pc:docMk/>
            <pc:sldMk cId="1711042214" sldId="368"/>
            <ac:cxnSpMk id="22" creationId="{BF231714-5145-4BE4-B795-6CDB32EA3493}"/>
          </ac:cxnSpMkLst>
        </pc:cxnChg>
        <pc:cxnChg chg="mod">
          <ac:chgData name="Sebastien Maviel" userId="f0e034ef1d52b759" providerId="LiveId" clId="{C1EC85A2-A8EB-4DCB-B182-43725447F73E}" dt="2021-09-14T14:21:46.668" v="1682"/>
          <ac:cxnSpMkLst>
            <pc:docMk/>
            <pc:sldMk cId="1711042214" sldId="368"/>
            <ac:cxnSpMk id="26" creationId="{A0351363-84C1-4CBD-90AB-69222CFE4E0D}"/>
          </ac:cxnSpMkLst>
        </pc:cxnChg>
        <pc:cxnChg chg="mod">
          <ac:chgData name="Sebastien Maviel" userId="f0e034ef1d52b759" providerId="LiveId" clId="{C1EC85A2-A8EB-4DCB-B182-43725447F73E}" dt="2021-09-14T14:21:46.668" v="1682"/>
          <ac:cxnSpMkLst>
            <pc:docMk/>
            <pc:sldMk cId="1711042214" sldId="368"/>
            <ac:cxnSpMk id="28" creationId="{7CA8EC40-1389-468A-BE0F-AE13458EA865}"/>
          </ac:cxnSpMkLst>
        </pc:cxnChg>
        <pc:cxnChg chg="mod">
          <ac:chgData name="Sebastien Maviel" userId="f0e034ef1d52b759" providerId="LiveId" clId="{C1EC85A2-A8EB-4DCB-B182-43725447F73E}" dt="2021-09-14T14:21:46.668" v="1682"/>
          <ac:cxnSpMkLst>
            <pc:docMk/>
            <pc:sldMk cId="1711042214" sldId="368"/>
            <ac:cxnSpMk id="29" creationId="{421AE74E-3F1D-4DEE-8B22-ACF6A81C8C3E}"/>
          </ac:cxnSpMkLst>
        </pc:cxnChg>
        <pc:cxnChg chg="add del mod">
          <ac:chgData name="Sebastien Maviel" userId="f0e034ef1d52b759" providerId="LiveId" clId="{C1EC85A2-A8EB-4DCB-B182-43725447F73E}" dt="2021-09-14T14:21:49.257" v="1683"/>
          <ac:cxnSpMkLst>
            <pc:docMk/>
            <pc:sldMk cId="1711042214" sldId="368"/>
            <ac:cxnSpMk id="32" creationId="{9BB4E1A8-A7EB-4187-B170-D0CC712F3008}"/>
          </ac:cxnSpMkLst>
        </pc:cxnChg>
        <pc:cxnChg chg="mod">
          <ac:chgData name="Sebastien Maviel" userId="f0e034ef1d52b759" providerId="LiveId" clId="{C1EC85A2-A8EB-4DCB-B182-43725447F73E}" dt="2021-09-14T14:22:07.865" v="1686"/>
          <ac:cxnSpMkLst>
            <pc:docMk/>
            <pc:sldMk cId="1711042214" sldId="368"/>
            <ac:cxnSpMk id="37" creationId="{319B6F54-B209-4A2B-BA99-F070B027E590}"/>
          </ac:cxnSpMkLst>
        </pc:cxnChg>
        <pc:cxnChg chg="mod">
          <ac:chgData name="Sebastien Maviel" userId="f0e034ef1d52b759" providerId="LiveId" clId="{C1EC85A2-A8EB-4DCB-B182-43725447F73E}" dt="2021-09-14T14:22:07.865" v="1686"/>
          <ac:cxnSpMkLst>
            <pc:docMk/>
            <pc:sldMk cId="1711042214" sldId="368"/>
            <ac:cxnSpMk id="39" creationId="{DCEB44CB-16DE-4964-9A62-6E923DD59A38}"/>
          </ac:cxnSpMkLst>
        </pc:cxnChg>
        <pc:cxnChg chg="mod">
          <ac:chgData name="Sebastien Maviel" userId="f0e034ef1d52b759" providerId="LiveId" clId="{C1EC85A2-A8EB-4DCB-B182-43725447F73E}" dt="2021-09-14T14:22:07.865" v="1686"/>
          <ac:cxnSpMkLst>
            <pc:docMk/>
            <pc:sldMk cId="1711042214" sldId="368"/>
            <ac:cxnSpMk id="40" creationId="{9D05D028-B3DD-4141-9E02-AD1446066F7E}"/>
          </ac:cxnSpMkLst>
        </pc:cxnChg>
        <pc:cxnChg chg="add mod">
          <ac:chgData name="Sebastien Maviel" userId="f0e034ef1d52b759" providerId="LiveId" clId="{C1EC85A2-A8EB-4DCB-B182-43725447F73E}" dt="2021-09-14T14:22:41.554" v="1691" actId="1076"/>
          <ac:cxnSpMkLst>
            <pc:docMk/>
            <pc:sldMk cId="1711042214" sldId="368"/>
            <ac:cxnSpMk id="43" creationId="{2CADDC82-FA99-48DA-9C23-454426EDEA45}"/>
          </ac:cxnSpMkLst>
        </pc:cxnChg>
      </pc:sldChg>
      <pc:sldChg chg="modNotesTx">
        <pc:chgData name="Sebastien Maviel" userId="f0e034ef1d52b759" providerId="LiveId" clId="{C1EC85A2-A8EB-4DCB-B182-43725447F73E}" dt="2021-09-14T14:23:47.293" v="1762" actId="20577"/>
        <pc:sldMkLst>
          <pc:docMk/>
          <pc:sldMk cId="3115698563" sldId="369"/>
        </pc:sldMkLst>
      </pc:sldChg>
      <pc:sldChg chg="addSp delSp modSp mod">
        <pc:chgData name="Sebastien Maviel" userId="f0e034ef1d52b759" providerId="LiveId" clId="{C1EC85A2-A8EB-4DCB-B182-43725447F73E}" dt="2021-09-14T14:25:10.822" v="1784" actId="1076"/>
        <pc:sldMkLst>
          <pc:docMk/>
          <pc:sldMk cId="1336933496" sldId="370"/>
        </pc:sldMkLst>
        <pc:spChg chg="add mod">
          <ac:chgData name="Sebastien Maviel" userId="f0e034ef1d52b759" providerId="LiveId" clId="{C1EC85A2-A8EB-4DCB-B182-43725447F73E}" dt="2021-09-14T14:24:21.789" v="1769" actId="1582"/>
          <ac:spMkLst>
            <pc:docMk/>
            <pc:sldMk cId="1336933496" sldId="370"/>
            <ac:spMk id="4" creationId="{5396A80A-4FD2-4C4E-9139-CEC16980BD0A}"/>
          </ac:spMkLst>
        </pc:spChg>
        <pc:spChg chg="add mod">
          <ac:chgData name="Sebastien Maviel" userId="f0e034ef1d52b759" providerId="LiveId" clId="{C1EC85A2-A8EB-4DCB-B182-43725447F73E}" dt="2021-09-14T14:25:10.822" v="1784" actId="1076"/>
          <ac:spMkLst>
            <pc:docMk/>
            <pc:sldMk cId="1336933496" sldId="370"/>
            <ac:spMk id="5" creationId="{E56E54FC-AA0E-4661-9804-31A891E837C4}"/>
          </ac:spMkLst>
        </pc:spChg>
        <pc:spChg chg="mod">
          <ac:chgData name="Sebastien Maviel" userId="f0e034ef1d52b759" providerId="LiveId" clId="{C1EC85A2-A8EB-4DCB-B182-43725447F73E}" dt="2021-09-13T09:36:17.653" v="34" actId="20577"/>
          <ac:spMkLst>
            <pc:docMk/>
            <pc:sldMk cId="1336933496" sldId="370"/>
            <ac:spMk id="16" creationId="{6B3B0D61-84C5-4AD1-B9DD-C12DC6D76D5D}"/>
          </ac:spMkLst>
        </pc:spChg>
        <pc:cxnChg chg="del">
          <ac:chgData name="Sebastien Maviel" userId="f0e034ef1d52b759" providerId="LiveId" clId="{C1EC85A2-A8EB-4DCB-B182-43725447F73E}" dt="2021-09-14T14:24:40.960" v="1770" actId="478"/>
          <ac:cxnSpMkLst>
            <pc:docMk/>
            <pc:sldMk cId="1336933496" sldId="370"/>
            <ac:cxnSpMk id="13" creationId="{71CB2B73-666F-411A-85EF-8E04817AFD55}"/>
          </ac:cxnSpMkLst>
        </pc:cxnChg>
      </pc:sldChg>
      <pc:sldChg chg="addSp delSp modSp del mod modNotesTx">
        <pc:chgData name="Sebastien Maviel" userId="f0e034ef1d52b759" providerId="LiveId" clId="{C1EC85A2-A8EB-4DCB-B182-43725447F73E}" dt="2021-09-13T09:40:42.679" v="320" actId="47"/>
        <pc:sldMkLst>
          <pc:docMk/>
          <pc:sldMk cId="2635393260" sldId="371"/>
        </pc:sldMkLst>
        <pc:spChg chg="add del mod">
          <ac:chgData name="Sebastien Maviel" userId="f0e034ef1d52b759" providerId="LiveId" clId="{C1EC85A2-A8EB-4DCB-B182-43725447F73E}" dt="2021-09-13T09:38:03.658" v="262" actId="14100"/>
          <ac:spMkLst>
            <pc:docMk/>
            <pc:sldMk cId="2635393260" sldId="371"/>
            <ac:spMk id="9" creationId="{16319468-D14C-46B7-B931-9202F26F54D8}"/>
          </ac:spMkLst>
        </pc:spChg>
        <pc:spChg chg="del">
          <ac:chgData name="Sebastien Maviel" userId="f0e034ef1d52b759" providerId="LiveId" clId="{C1EC85A2-A8EB-4DCB-B182-43725447F73E}" dt="2021-09-13T09:38:12.928" v="263" actId="478"/>
          <ac:spMkLst>
            <pc:docMk/>
            <pc:sldMk cId="2635393260" sldId="371"/>
            <ac:spMk id="11" creationId="{F8B24E64-C7E8-4235-88E1-B559C8CB3AA3}"/>
          </ac:spMkLst>
        </pc:spChg>
        <pc:spChg chg="add mod">
          <ac:chgData name="Sebastien Maviel" userId="f0e034ef1d52b759" providerId="LiveId" clId="{C1EC85A2-A8EB-4DCB-B182-43725447F73E}" dt="2021-09-13T09:38:40.678" v="299" actId="20577"/>
          <ac:spMkLst>
            <pc:docMk/>
            <pc:sldMk cId="2635393260" sldId="371"/>
            <ac:spMk id="12" creationId="{F64F98C5-75B2-4917-8C98-9A1C13BBD851}"/>
          </ac:spMkLst>
        </pc:spChg>
      </pc:sldChg>
      <pc:sldChg chg="modSp mod modAnim">
        <pc:chgData name="Sebastien Maviel" userId="f0e034ef1d52b759" providerId="LiveId" clId="{C1EC85A2-A8EB-4DCB-B182-43725447F73E}" dt="2021-09-13T09:50:47.402" v="457" actId="113"/>
        <pc:sldMkLst>
          <pc:docMk/>
          <pc:sldMk cId="3953902996" sldId="372"/>
        </pc:sldMkLst>
        <pc:spChg chg="mod">
          <ac:chgData name="Sebastien Maviel" userId="f0e034ef1d52b759" providerId="LiveId" clId="{C1EC85A2-A8EB-4DCB-B182-43725447F73E}" dt="2021-09-13T09:50:47.402" v="457" actId="113"/>
          <ac:spMkLst>
            <pc:docMk/>
            <pc:sldMk cId="3953902996" sldId="372"/>
            <ac:spMk id="3" creationId="{49B3985D-7A62-48AA-81A2-52C196897DF6}"/>
          </ac:spMkLst>
        </pc:spChg>
        <pc:spChg chg="mod">
          <ac:chgData name="Sebastien Maviel" userId="f0e034ef1d52b759" providerId="LiveId" clId="{C1EC85A2-A8EB-4DCB-B182-43725447F73E}" dt="2021-09-13T09:42:45.751" v="324" actId="14100"/>
          <ac:spMkLst>
            <pc:docMk/>
            <pc:sldMk cId="3953902996" sldId="372"/>
            <ac:spMk id="9" creationId="{16319468-D14C-46B7-B931-9202F26F54D8}"/>
          </ac:spMkLst>
        </pc:spChg>
        <pc:spChg chg="mod">
          <ac:chgData name="Sebastien Maviel" userId="f0e034ef1d52b759" providerId="LiveId" clId="{C1EC85A2-A8EB-4DCB-B182-43725447F73E}" dt="2021-09-13T09:40:18.994" v="303" actId="14100"/>
          <ac:spMkLst>
            <pc:docMk/>
            <pc:sldMk cId="3953902996" sldId="372"/>
            <ac:spMk id="11" creationId="{F8B24E64-C7E8-4235-88E1-B559C8CB3AA3}"/>
          </ac:spMkLst>
        </pc:spChg>
        <pc:spChg chg="mod">
          <ac:chgData name="Sebastien Maviel" userId="f0e034ef1d52b759" providerId="LiveId" clId="{C1EC85A2-A8EB-4DCB-B182-43725447F73E}" dt="2021-09-13T09:40:37.215" v="319" actId="14100"/>
          <ac:spMkLst>
            <pc:docMk/>
            <pc:sldMk cId="3953902996" sldId="372"/>
            <ac:spMk id="13" creationId="{7AECBBC9-8C07-4AFE-86DB-CFF0D9D14C84}"/>
          </ac:spMkLst>
        </pc:spChg>
        <pc:cxnChg chg="mod">
          <ac:chgData name="Sebastien Maviel" userId="f0e034ef1d52b759" providerId="LiveId" clId="{C1EC85A2-A8EB-4DCB-B182-43725447F73E}" dt="2021-09-13T09:40:44.852" v="321" actId="1076"/>
          <ac:cxnSpMkLst>
            <pc:docMk/>
            <pc:sldMk cId="3953902996" sldId="372"/>
            <ac:cxnSpMk id="17" creationId="{74E0222F-4631-4915-8DF1-F6267B4DFF46}"/>
          </ac:cxnSpMkLst>
        </pc:cxnChg>
        <pc:cxnChg chg="mod">
          <ac:chgData name="Sebastien Maviel" userId="f0e034ef1d52b759" providerId="LiveId" clId="{C1EC85A2-A8EB-4DCB-B182-43725447F73E}" dt="2021-09-13T09:40:37.215" v="319" actId="14100"/>
          <ac:cxnSpMkLst>
            <pc:docMk/>
            <pc:sldMk cId="3953902996" sldId="372"/>
            <ac:cxnSpMk id="21" creationId="{D6A087F1-2954-4F82-9598-3D062ACF37D5}"/>
          </ac:cxnSpMkLst>
        </pc:cxnChg>
      </pc:sldChg>
      <pc:sldChg chg="modNotesTx">
        <pc:chgData name="Sebastien Maviel" userId="f0e034ef1d52b759" providerId="LiveId" clId="{C1EC85A2-A8EB-4DCB-B182-43725447F73E}" dt="2021-09-14T14:18:04.857" v="1657" actId="20577"/>
        <pc:sldMkLst>
          <pc:docMk/>
          <pc:sldMk cId="2661786592" sldId="373"/>
        </pc:sldMkLst>
      </pc:sldChg>
      <pc:sldChg chg="addSp delSp modSp new mod ord modNotesTx">
        <pc:chgData name="Sebastien Maviel" userId="f0e034ef1d52b759" providerId="LiveId" clId="{C1EC85A2-A8EB-4DCB-B182-43725447F73E}" dt="2021-09-14T14:27:02.049" v="1823" actId="20577"/>
        <pc:sldMkLst>
          <pc:docMk/>
          <pc:sldMk cId="3909135728" sldId="374"/>
        </pc:sldMkLst>
        <pc:spChg chg="mod">
          <ac:chgData name="Sebastien Maviel" userId="f0e034ef1d52b759" providerId="LiveId" clId="{C1EC85A2-A8EB-4DCB-B182-43725447F73E}" dt="2021-09-13T09:44:07.488" v="347" actId="20577"/>
          <ac:spMkLst>
            <pc:docMk/>
            <pc:sldMk cId="3909135728" sldId="374"/>
            <ac:spMk id="2" creationId="{1D912358-EFF0-4B2F-B628-CBA6FD98CD25}"/>
          </ac:spMkLst>
        </pc:spChg>
        <pc:spChg chg="add del mod">
          <ac:chgData name="Sebastien Maviel" userId="f0e034ef1d52b759" providerId="LiveId" clId="{C1EC85A2-A8EB-4DCB-B182-43725447F73E}" dt="2021-09-14T14:25:51.280" v="1786" actId="478"/>
          <ac:spMkLst>
            <pc:docMk/>
            <pc:sldMk cId="3909135728" sldId="374"/>
            <ac:spMk id="3" creationId="{79CA7717-9C64-4CD7-A5EA-7DAEDF09D28E}"/>
          </ac:spMkLst>
        </pc:spChg>
        <pc:spChg chg="add del mod">
          <ac:chgData name="Sebastien Maviel" userId="f0e034ef1d52b759" providerId="LiveId" clId="{C1EC85A2-A8EB-4DCB-B182-43725447F73E}" dt="2021-09-14T14:25:48.197" v="1785" actId="478"/>
          <ac:spMkLst>
            <pc:docMk/>
            <pc:sldMk cId="3909135728" sldId="374"/>
            <ac:spMk id="4" creationId="{CA7BF32B-0FBC-4FEA-AB80-598739D3EB01}"/>
          </ac:spMkLst>
        </pc:spChg>
        <pc:spChg chg="add mod">
          <ac:chgData name="Sebastien Maviel" userId="f0e034ef1d52b759" providerId="LiveId" clId="{C1EC85A2-A8EB-4DCB-B182-43725447F73E}" dt="2021-09-13T09:47:18.152" v="421" actId="1076"/>
          <ac:spMkLst>
            <pc:docMk/>
            <pc:sldMk cId="3909135728" sldId="374"/>
            <ac:spMk id="5" creationId="{677A540B-7AE1-4537-AB2C-0E519889B2B0}"/>
          </ac:spMkLst>
        </pc:spChg>
        <pc:spChg chg="add del mod">
          <ac:chgData name="Sebastien Maviel" userId="f0e034ef1d52b759" providerId="LiveId" clId="{C1EC85A2-A8EB-4DCB-B182-43725447F73E}" dt="2021-09-13T09:47:01.269" v="416" actId="478"/>
          <ac:spMkLst>
            <pc:docMk/>
            <pc:sldMk cId="3909135728" sldId="374"/>
            <ac:spMk id="6" creationId="{B5DE05D9-173C-43E1-B2ED-7BCED48BD800}"/>
          </ac:spMkLst>
        </pc:spChg>
        <pc:spChg chg="add mod">
          <ac:chgData name="Sebastien Maviel" userId="f0e034ef1d52b759" providerId="LiveId" clId="{C1EC85A2-A8EB-4DCB-B182-43725447F73E}" dt="2021-09-13T09:47:36.800" v="432" actId="1076"/>
          <ac:spMkLst>
            <pc:docMk/>
            <pc:sldMk cId="3909135728" sldId="374"/>
            <ac:spMk id="7" creationId="{89B36407-E71D-4E20-BD16-00C6B9E6E034}"/>
          </ac:spMkLst>
        </pc:spChg>
        <pc:spChg chg="add mod">
          <ac:chgData name="Sebastien Maviel" userId="f0e034ef1d52b759" providerId="LiveId" clId="{C1EC85A2-A8EB-4DCB-B182-43725447F73E}" dt="2021-09-14T14:25:56.380" v="1787"/>
          <ac:spMkLst>
            <pc:docMk/>
            <pc:sldMk cId="3909135728" sldId="374"/>
            <ac:spMk id="10" creationId="{9F794EF5-90F0-4332-AEB7-F55173E6813C}"/>
          </ac:spMkLst>
        </pc:spChg>
        <pc:spChg chg="add mod">
          <ac:chgData name="Sebastien Maviel" userId="f0e034ef1d52b759" providerId="LiveId" clId="{C1EC85A2-A8EB-4DCB-B182-43725447F73E}" dt="2021-09-14T14:25:56.380" v="1787"/>
          <ac:spMkLst>
            <pc:docMk/>
            <pc:sldMk cId="3909135728" sldId="374"/>
            <ac:spMk id="12" creationId="{D73564F1-24A1-4528-A661-FC45608EA685}"/>
          </ac:spMkLst>
        </pc:spChg>
        <pc:spChg chg="add del mod">
          <ac:chgData name="Sebastien Maviel" userId="f0e034ef1d52b759" providerId="LiveId" clId="{C1EC85A2-A8EB-4DCB-B182-43725447F73E}" dt="2021-09-13T09:54:24.941" v="521" actId="478"/>
          <ac:spMkLst>
            <pc:docMk/>
            <pc:sldMk cId="3909135728" sldId="374"/>
            <ac:spMk id="19" creationId="{EF3BBA71-9D82-4B01-BE8A-769DEAD7081B}"/>
          </ac:spMkLst>
        </pc:spChg>
        <pc:spChg chg="add del mod">
          <ac:chgData name="Sebastien Maviel" userId="f0e034ef1d52b759" providerId="LiveId" clId="{C1EC85A2-A8EB-4DCB-B182-43725447F73E}" dt="2021-09-13T09:54:26.624" v="522" actId="478"/>
          <ac:spMkLst>
            <pc:docMk/>
            <pc:sldMk cId="3909135728" sldId="374"/>
            <ac:spMk id="20" creationId="{9CF454D3-0FF7-433A-938A-344CF89FF38F}"/>
          </ac:spMkLst>
        </pc:spChg>
        <pc:cxnChg chg="add del mod">
          <ac:chgData name="Sebastien Maviel" userId="f0e034ef1d52b759" providerId="LiveId" clId="{C1EC85A2-A8EB-4DCB-B182-43725447F73E}" dt="2021-09-13T09:47:51.253" v="434" actId="11529"/>
          <ac:cxnSpMkLst>
            <pc:docMk/>
            <pc:sldMk cId="3909135728" sldId="374"/>
            <ac:cxnSpMk id="9" creationId="{BDE4EBDA-9CDC-4803-A03C-935A0ECD4F1D}"/>
          </ac:cxnSpMkLst>
        </pc:cxnChg>
        <pc:cxnChg chg="add">
          <ac:chgData name="Sebastien Maviel" userId="f0e034ef1d52b759" providerId="LiveId" clId="{C1EC85A2-A8EB-4DCB-B182-43725447F73E}" dt="2021-09-13T09:47:59.457" v="435" actId="11529"/>
          <ac:cxnSpMkLst>
            <pc:docMk/>
            <pc:sldMk cId="3909135728" sldId="374"/>
            <ac:cxnSpMk id="11" creationId="{5C3773D4-698A-4F46-9C29-042693B51B56}"/>
          </ac:cxnSpMkLst>
        </pc:cxnChg>
        <pc:cxnChg chg="add">
          <ac:chgData name="Sebastien Maviel" userId="f0e034ef1d52b759" providerId="LiveId" clId="{C1EC85A2-A8EB-4DCB-B182-43725447F73E}" dt="2021-09-13T09:48:07.778" v="436" actId="11529"/>
          <ac:cxnSpMkLst>
            <pc:docMk/>
            <pc:sldMk cId="3909135728" sldId="374"/>
            <ac:cxnSpMk id="13" creationId="{B6BD5884-508E-41EA-9295-22E4886A1734}"/>
          </ac:cxnSpMkLst>
        </pc:cxnChg>
        <pc:cxnChg chg="add mod">
          <ac:chgData name="Sebastien Maviel" userId="f0e034ef1d52b759" providerId="LiveId" clId="{C1EC85A2-A8EB-4DCB-B182-43725447F73E}" dt="2021-09-13T09:48:21.249" v="438" actId="1076"/>
          <ac:cxnSpMkLst>
            <pc:docMk/>
            <pc:sldMk cId="3909135728" sldId="374"/>
            <ac:cxnSpMk id="15" creationId="{9AE2C39E-8315-4BD1-80B3-1DCD90914017}"/>
          </ac:cxnSpMkLst>
        </pc:cxnChg>
        <pc:cxnChg chg="add del mod">
          <ac:chgData name="Sebastien Maviel" userId="f0e034ef1d52b759" providerId="LiveId" clId="{C1EC85A2-A8EB-4DCB-B182-43725447F73E}" dt="2021-09-13T09:54:30.217" v="524" actId="478"/>
          <ac:cxnSpMkLst>
            <pc:docMk/>
            <pc:sldMk cId="3909135728" sldId="374"/>
            <ac:cxnSpMk id="16" creationId="{8BCD8D5C-0339-4C42-9FCE-24508FD1EAC0}"/>
          </ac:cxnSpMkLst>
        </pc:cxnChg>
        <pc:cxnChg chg="add del mod">
          <ac:chgData name="Sebastien Maviel" userId="f0e034ef1d52b759" providerId="LiveId" clId="{C1EC85A2-A8EB-4DCB-B182-43725447F73E}" dt="2021-09-13T09:54:28.229" v="523" actId="478"/>
          <ac:cxnSpMkLst>
            <pc:docMk/>
            <pc:sldMk cId="3909135728" sldId="374"/>
            <ac:cxnSpMk id="18" creationId="{0401D0BE-B270-4515-9A5A-58D8BF72277A}"/>
          </ac:cxnSpMkLst>
        </pc:cxnChg>
      </pc:sldChg>
      <pc:sldChg chg="addSp delSp modSp add del mod ord">
        <pc:chgData name="Sebastien Maviel" userId="f0e034ef1d52b759" providerId="LiveId" clId="{C1EC85A2-A8EB-4DCB-B182-43725447F73E}" dt="2021-09-13T10:11:15.079" v="844" actId="47"/>
        <pc:sldMkLst>
          <pc:docMk/>
          <pc:sldMk cId="4187617757" sldId="375"/>
        </pc:sldMkLst>
        <pc:spChg chg="mod">
          <ac:chgData name="Sebastien Maviel" userId="f0e034ef1d52b759" providerId="LiveId" clId="{C1EC85A2-A8EB-4DCB-B182-43725447F73E}" dt="2021-09-13T10:01:47.992" v="668" actId="1076"/>
          <ac:spMkLst>
            <pc:docMk/>
            <pc:sldMk cId="4187617757" sldId="375"/>
            <ac:spMk id="3" creationId="{79CA7717-9C64-4CD7-A5EA-7DAEDF09D28E}"/>
          </ac:spMkLst>
        </pc:spChg>
        <pc:spChg chg="mod">
          <ac:chgData name="Sebastien Maviel" userId="f0e034ef1d52b759" providerId="LiveId" clId="{C1EC85A2-A8EB-4DCB-B182-43725447F73E}" dt="2021-09-13T10:01:47.992" v="668" actId="1076"/>
          <ac:spMkLst>
            <pc:docMk/>
            <pc:sldMk cId="4187617757" sldId="375"/>
            <ac:spMk id="4" creationId="{CA7BF32B-0FBC-4FEA-AB80-598739D3EB01}"/>
          </ac:spMkLst>
        </pc:spChg>
        <pc:spChg chg="add del mod">
          <ac:chgData name="Sebastien Maviel" userId="f0e034ef1d52b759" providerId="LiveId" clId="{C1EC85A2-A8EB-4DCB-B182-43725447F73E}" dt="2021-09-13T09:59:28.735" v="654" actId="478"/>
          <ac:spMkLst>
            <pc:docMk/>
            <pc:sldMk cId="4187617757" sldId="375"/>
            <ac:spMk id="19" creationId="{EF3BBA71-9D82-4B01-BE8A-769DEAD7081B}"/>
          </ac:spMkLst>
        </pc:spChg>
        <pc:spChg chg="add del mod">
          <ac:chgData name="Sebastien Maviel" userId="f0e034ef1d52b759" providerId="LiveId" clId="{C1EC85A2-A8EB-4DCB-B182-43725447F73E}" dt="2021-09-13T09:58:24.412" v="605" actId="478"/>
          <ac:spMkLst>
            <pc:docMk/>
            <pc:sldMk cId="4187617757" sldId="375"/>
            <ac:spMk id="20" creationId="{9CF454D3-0FF7-433A-938A-344CF89FF38F}"/>
          </ac:spMkLst>
        </pc:spChg>
        <pc:spChg chg="add del mod">
          <ac:chgData name="Sebastien Maviel" userId="f0e034ef1d52b759" providerId="LiveId" clId="{C1EC85A2-A8EB-4DCB-B182-43725447F73E}" dt="2021-09-13T10:01:06.240" v="661" actId="478"/>
          <ac:spMkLst>
            <pc:docMk/>
            <pc:sldMk cId="4187617757" sldId="375"/>
            <ac:spMk id="31" creationId="{E604BDB0-0889-42E6-9D74-0E0284665032}"/>
          </ac:spMkLst>
        </pc:spChg>
        <pc:spChg chg="add del mod">
          <ac:chgData name="Sebastien Maviel" userId="f0e034ef1d52b759" providerId="LiveId" clId="{C1EC85A2-A8EB-4DCB-B182-43725447F73E}" dt="2021-09-13T10:01:11.285" v="664" actId="478"/>
          <ac:spMkLst>
            <pc:docMk/>
            <pc:sldMk cId="4187617757" sldId="375"/>
            <ac:spMk id="32" creationId="{CC15A554-0ABB-4B18-816E-63452AC84C6C}"/>
          </ac:spMkLst>
        </pc:spChg>
        <pc:spChg chg="add mod">
          <ac:chgData name="Sebastien Maviel" userId="f0e034ef1d52b759" providerId="LiveId" clId="{C1EC85A2-A8EB-4DCB-B182-43725447F73E}" dt="2021-09-13T10:01:29.543" v="667" actId="14100"/>
          <ac:spMkLst>
            <pc:docMk/>
            <pc:sldMk cId="4187617757" sldId="375"/>
            <ac:spMk id="35" creationId="{04C95C8B-7E74-4357-8A25-160E16AEF04E}"/>
          </ac:spMkLst>
        </pc:spChg>
        <pc:spChg chg="add mod">
          <ac:chgData name="Sebastien Maviel" userId="f0e034ef1d52b759" providerId="LiveId" clId="{C1EC85A2-A8EB-4DCB-B182-43725447F73E}" dt="2021-09-13T09:55:24.581" v="591" actId="1076"/>
          <ac:spMkLst>
            <pc:docMk/>
            <pc:sldMk cId="4187617757" sldId="375"/>
            <ac:spMk id="36" creationId="{D77327E4-4629-49A4-9E59-E044A1C5F01F}"/>
          </ac:spMkLst>
        </pc:spChg>
        <pc:spChg chg="add mod">
          <ac:chgData name="Sebastien Maviel" userId="f0e034ef1d52b759" providerId="LiveId" clId="{C1EC85A2-A8EB-4DCB-B182-43725447F73E}" dt="2021-09-13T09:58:56.876" v="647" actId="1036"/>
          <ac:spMkLst>
            <pc:docMk/>
            <pc:sldMk cId="4187617757" sldId="375"/>
            <ac:spMk id="40" creationId="{79F11731-91FE-4017-80E7-9DA87DC87D49}"/>
          </ac:spMkLst>
        </pc:spChg>
        <pc:spChg chg="add mod">
          <ac:chgData name="Sebastien Maviel" userId="f0e034ef1d52b759" providerId="LiveId" clId="{C1EC85A2-A8EB-4DCB-B182-43725447F73E}" dt="2021-09-13T09:58:52.283" v="642" actId="1036"/>
          <ac:spMkLst>
            <pc:docMk/>
            <pc:sldMk cId="4187617757" sldId="375"/>
            <ac:spMk id="42" creationId="{85988247-3BBF-43BA-8AB3-64AC4AC917DA}"/>
          </ac:spMkLst>
        </pc:spChg>
        <pc:spChg chg="add mod">
          <ac:chgData name="Sebastien Maviel" userId="f0e034ef1d52b759" providerId="LiveId" clId="{C1EC85A2-A8EB-4DCB-B182-43725447F73E}" dt="2021-09-13T09:59:41.720" v="659" actId="1076"/>
          <ac:spMkLst>
            <pc:docMk/>
            <pc:sldMk cId="4187617757" sldId="375"/>
            <ac:spMk id="50" creationId="{EC1BA80A-E484-45D8-8417-E1AB31B002DF}"/>
          </ac:spMkLst>
        </pc:spChg>
        <pc:spChg chg="add mod">
          <ac:chgData name="Sebastien Maviel" userId="f0e034ef1d52b759" providerId="LiveId" clId="{C1EC85A2-A8EB-4DCB-B182-43725447F73E}" dt="2021-09-13T10:01:24.287" v="666" actId="1076"/>
          <ac:spMkLst>
            <pc:docMk/>
            <pc:sldMk cId="4187617757" sldId="375"/>
            <ac:spMk id="53" creationId="{A11E49C0-FC03-4406-9F73-DDD181968D15}"/>
          </ac:spMkLst>
        </pc:spChg>
        <pc:spChg chg="add mod">
          <ac:chgData name="Sebastien Maviel" userId="f0e034ef1d52b759" providerId="LiveId" clId="{C1EC85A2-A8EB-4DCB-B182-43725447F73E}" dt="2021-09-13T10:01:24.287" v="666" actId="1076"/>
          <ac:spMkLst>
            <pc:docMk/>
            <pc:sldMk cId="4187617757" sldId="375"/>
            <ac:spMk id="54" creationId="{18B73303-0DE0-44F3-B220-86C3E92B7E86}"/>
          </ac:spMkLst>
        </pc:spChg>
        <pc:spChg chg="add mod">
          <ac:chgData name="Sebastien Maviel" userId="f0e034ef1d52b759" providerId="LiveId" clId="{C1EC85A2-A8EB-4DCB-B182-43725447F73E}" dt="2021-09-13T10:01:24.287" v="666" actId="1076"/>
          <ac:spMkLst>
            <pc:docMk/>
            <pc:sldMk cId="4187617757" sldId="375"/>
            <ac:spMk id="57" creationId="{62529E5B-77A6-4209-8D10-1084E2381DDE}"/>
          </ac:spMkLst>
        </pc:spChg>
        <pc:cxnChg chg="mod">
          <ac:chgData name="Sebastien Maviel" userId="f0e034ef1d52b759" providerId="LiveId" clId="{C1EC85A2-A8EB-4DCB-B182-43725447F73E}" dt="2021-09-13T09:52:16.377" v="469" actId="14100"/>
          <ac:cxnSpMkLst>
            <pc:docMk/>
            <pc:sldMk cId="4187617757" sldId="375"/>
            <ac:cxnSpMk id="16" creationId="{8BCD8D5C-0339-4C42-9FCE-24508FD1EAC0}"/>
          </ac:cxnSpMkLst>
        </pc:cxnChg>
        <pc:cxnChg chg="add mod">
          <ac:chgData name="Sebastien Maviel" userId="f0e034ef1d52b759" providerId="LiveId" clId="{C1EC85A2-A8EB-4DCB-B182-43725447F73E}" dt="2021-09-13T09:59:44.940" v="660" actId="14100"/>
          <ac:cxnSpMkLst>
            <pc:docMk/>
            <pc:sldMk cId="4187617757" sldId="375"/>
            <ac:cxnSpMk id="17" creationId="{C89D5B2A-5CE2-4F3A-89CF-DB7DAAC6C8D2}"/>
          </ac:cxnSpMkLst>
        </pc:cxnChg>
        <pc:cxnChg chg="del mod">
          <ac:chgData name="Sebastien Maviel" userId="f0e034ef1d52b759" providerId="LiveId" clId="{C1EC85A2-A8EB-4DCB-B182-43725447F73E}" dt="2021-09-13T09:53:41.269" v="514" actId="478"/>
          <ac:cxnSpMkLst>
            <pc:docMk/>
            <pc:sldMk cId="4187617757" sldId="375"/>
            <ac:cxnSpMk id="18" creationId="{0401D0BE-B270-4515-9A5A-58D8BF72277A}"/>
          </ac:cxnSpMkLst>
        </pc:cxnChg>
        <pc:cxnChg chg="add del mod">
          <ac:chgData name="Sebastien Maviel" userId="f0e034ef1d52b759" providerId="LiveId" clId="{C1EC85A2-A8EB-4DCB-B182-43725447F73E}" dt="2021-09-13T09:58:20.851" v="603" actId="478"/>
          <ac:cxnSpMkLst>
            <pc:docMk/>
            <pc:sldMk cId="4187617757" sldId="375"/>
            <ac:cxnSpMk id="21" creationId="{294582EF-7BE1-4EAF-8A4B-5E0C38245812}"/>
          </ac:cxnSpMkLst>
        </pc:cxnChg>
        <pc:cxnChg chg="add mod">
          <ac:chgData name="Sebastien Maviel" userId="f0e034ef1d52b759" providerId="LiveId" clId="{C1EC85A2-A8EB-4DCB-B182-43725447F73E}" dt="2021-09-13T09:53:50.083" v="516"/>
          <ac:cxnSpMkLst>
            <pc:docMk/>
            <pc:sldMk cId="4187617757" sldId="375"/>
            <ac:cxnSpMk id="27" creationId="{62467BC3-0A38-4BB7-81E3-0BAFCB9DF8A0}"/>
          </ac:cxnSpMkLst>
        </pc:cxnChg>
        <pc:cxnChg chg="add mod">
          <ac:chgData name="Sebastien Maviel" userId="f0e034ef1d52b759" providerId="LiveId" clId="{C1EC85A2-A8EB-4DCB-B182-43725447F73E}" dt="2021-09-13T09:53:50.083" v="516"/>
          <ac:cxnSpMkLst>
            <pc:docMk/>
            <pc:sldMk cId="4187617757" sldId="375"/>
            <ac:cxnSpMk id="28" creationId="{36BA8337-A851-4256-8FFD-6F82F26A7ACC}"/>
          </ac:cxnSpMkLst>
        </pc:cxnChg>
        <pc:cxnChg chg="add mod">
          <ac:chgData name="Sebastien Maviel" userId="f0e034ef1d52b759" providerId="LiveId" clId="{C1EC85A2-A8EB-4DCB-B182-43725447F73E}" dt="2021-09-13T09:53:50.083" v="516"/>
          <ac:cxnSpMkLst>
            <pc:docMk/>
            <pc:sldMk cId="4187617757" sldId="375"/>
            <ac:cxnSpMk id="29" creationId="{F0BEB720-CBE9-43CA-97A0-8C2712812602}"/>
          </ac:cxnSpMkLst>
        </pc:cxnChg>
        <pc:cxnChg chg="add mod">
          <ac:chgData name="Sebastien Maviel" userId="f0e034ef1d52b759" providerId="LiveId" clId="{C1EC85A2-A8EB-4DCB-B182-43725447F73E}" dt="2021-09-13T09:53:58.746" v="518" actId="1076"/>
          <ac:cxnSpMkLst>
            <pc:docMk/>
            <pc:sldMk cId="4187617757" sldId="375"/>
            <ac:cxnSpMk id="30" creationId="{9CEC4752-F685-4374-BC46-B6F896F28C36}"/>
          </ac:cxnSpMkLst>
        </pc:cxnChg>
        <pc:cxnChg chg="add del mod">
          <ac:chgData name="Sebastien Maviel" userId="f0e034ef1d52b759" providerId="LiveId" clId="{C1EC85A2-A8EB-4DCB-B182-43725447F73E}" dt="2021-09-13T10:01:07.913" v="662" actId="478"/>
          <ac:cxnSpMkLst>
            <pc:docMk/>
            <pc:sldMk cId="4187617757" sldId="375"/>
            <ac:cxnSpMk id="33" creationId="{08E1E7FF-C743-4BBD-A67A-84B6E732681B}"/>
          </ac:cxnSpMkLst>
        </pc:cxnChg>
        <pc:cxnChg chg="add del mod">
          <ac:chgData name="Sebastien Maviel" userId="f0e034ef1d52b759" providerId="LiveId" clId="{C1EC85A2-A8EB-4DCB-B182-43725447F73E}" dt="2021-09-13T10:01:10.276" v="663" actId="478"/>
          <ac:cxnSpMkLst>
            <pc:docMk/>
            <pc:sldMk cId="4187617757" sldId="375"/>
            <ac:cxnSpMk id="34" creationId="{77EBD091-3194-44AE-82C7-BAEC04670875}"/>
          </ac:cxnSpMkLst>
        </pc:cxnChg>
        <pc:cxnChg chg="add">
          <ac:chgData name="Sebastien Maviel" userId="f0e034ef1d52b759" providerId="LiveId" clId="{C1EC85A2-A8EB-4DCB-B182-43725447F73E}" dt="2021-09-13T09:58:46.580" v="636" actId="11529"/>
          <ac:cxnSpMkLst>
            <pc:docMk/>
            <pc:sldMk cId="4187617757" sldId="375"/>
            <ac:cxnSpMk id="44" creationId="{6BC1D882-948C-4A23-8C0D-79298A3D2E85}"/>
          </ac:cxnSpMkLst>
        </pc:cxnChg>
        <pc:cxnChg chg="add mod">
          <ac:chgData name="Sebastien Maviel" userId="f0e034ef1d52b759" providerId="LiveId" clId="{C1EC85A2-A8EB-4DCB-B182-43725447F73E}" dt="2021-09-13T09:59:19.050" v="652" actId="14100"/>
          <ac:cxnSpMkLst>
            <pc:docMk/>
            <pc:sldMk cId="4187617757" sldId="375"/>
            <ac:cxnSpMk id="45" creationId="{7C0959EC-CAE9-4694-8E0C-C2ADD8256EB1}"/>
          </ac:cxnSpMkLst>
        </pc:cxnChg>
        <pc:cxnChg chg="add mod">
          <ac:chgData name="Sebastien Maviel" userId="f0e034ef1d52b759" providerId="LiveId" clId="{C1EC85A2-A8EB-4DCB-B182-43725447F73E}" dt="2021-09-13T10:01:24.287" v="666" actId="1076"/>
          <ac:cxnSpMkLst>
            <pc:docMk/>
            <pc:sldMk cId="4187617757" sldId="375"/>
            <ac:cxnSpMk id="52" creationId="{A4F63AFC-7B07-48C7-A88D-E26676D8A63E}"/>
          </ac:cxnSpMkLst>
        </pc:cxnChg>
        <pc:cxnChg chg="add mod">
          <ac:chgData name="Sebastien Maviel" userId="f0e034ef1d52b759" providerId="LiveId" clId="{C1EC85A2-A8EB-4DCB-B182-43725447F73E}" dt="2021-09-13T10:01:24.287" v="666" actId="1076"/>
          <ac:cxnSpMkLst>
            <pc:docMk/>
            <pc:sldMk cId="4187617757" sldId="375"/>
            <ac:cxnSpMk id="55" creationId="{12CE85B9-A9EE-4ABA-AD46-D65BE7057571}"/>
          </ac:cxnSpMkLst>
        </pc:cxnChg>
        <pc:cxnChg chg="add mod">
          <ac:chgData name="Sebastien Maviel" userId="f0e034ef1d52b759" providerId="LiveId" clId="{C1EC85A2-A8EB-4DCB-B182-43725447F73E}" dt="2021-09-13T10:01:24.287" v="666" actId="1076"/>
          <ac:cxnSpMkLst>
            <pc:docMk/>
            <pc:sldMk cId="4187617757" sldId="375"/>
            <ac:cxnSpMk id="56" creationId="{CF65DCC6-3917-43B9-B8F7-DD71A9D6879D}"/>
          </ac:cxnSpMkLst>
        </pc:cxnChg>
      </pc:sldChg>
      <pc:sldChg chg="addSp modSp new mod">
        <pc:chgData name="Sebastien Maviel" userId="f0e034ef1d52b759" providerId="LiveId" clId="{C1EC85A2-A8EB-4DCB-B182-43725447F73E}" dt="2021-09-14T14:28:08.372" v="1877" actId="207"/>
        <pc:sldMkLst>
          <pc:docMk/>
          <pc:sldMk cId="992159288" sldId="376"/>
        </pc:sldMkLst>
        <pc:spChg chg="mod">
          <ac:chgData name="Sebastien Maviel" userId="f0e034ef1d52b759" providerId="LiveId" clId="{C1EC85A2-A8EB-4DCB-B182-43725447F73E}" dt="2021-09-13T10:25:17.766" v="1190" actId="20577"/>
          <ac:spMkLst>
            <pc:docMk/>
            <pc:sldMk cId="992159288" sldId="376"/>
            <ac:spMk id="2" creationId="{F2F422BE-3805-4E91-B287-FB494845183B}"/>
          </ac:spMkLst>
        </pc:spChg>
        <pc:spChg chg="add mod">
          <ac:chgData name="Sebastien Maviel" userId="f0e034ef1d52b759" providerId="LiveId" clId="{C1EC85A2-A8EB-4DCB-B182-43725447F73E}" dt="2021-09-14T14:28:08.372" v="1877" actId="207"/>
          <ac:spMkLst>
            <pc:docMk/>
            <pc:sldMk cId="992159288" sldId="376"/>
            <ac:spMk id="3" creationId="{FB24A797-455A-4664-9FF6-1D7888F4E610}"/>
          </ac:spMkLst>
        </pc:spChg>
        <pc:picChg chg="mod modCrop">
          <ac:chgData name="Sebastien Maviel" userId="f0e034ef1d52b759" providerId="LiveId" clId="{C1EC85A2-A8EB-4DCB-B182-43725447F73E}" dt="2021-09-14T14:27:39.967" v="1824" actId="732"/>
          <ac:picMkLst>
            <pc:docMk/>
            <pc:sldMk cId="992159288" sldId="376"/>
            <ac:picMk id="4" creationId="{55FC9D7B-C2B0-42C1-945B-38C44F9793B3}"/>
          </ac:picMkLst>
        </pc:picChg>
      </pc:sldChg>
      <pc:sldChg chg="addSp delSp modSp add mod ord">
        <pc:chgData name="Sebastien Maviel" userId="f0e034ef1d52b759" providerId="LiveId" clId="{C1EC85A2-A8EB-4DCB-B182-43725447F73E}" dt="2021-09-14T14:29:06.098" v="1884" actId="208"/>
        <pc:sldMkLst>
          <pc:docMk/>
          <pc:sldMk cId="1187606849" sldId="377"/>
        </pc:sldMkLst>
        <pc:spChg chg="add del mod">
          <ac:chgData name="Sebastien Maviel" userId="f0e034ef1d52b759" providerId="LiveId" clId="{C1EC85A2-A8EB-4DCB-B182-43725447F73E}" dt="2021-09-13T10:03:19.983" v="735" actId="478"/>
          <ac:spMkLst>
            <pc:docMk/>
            <pc:sldMk cId="1187606849" sldId="377"/>
            <ac:spMk id="6" creationId="{A423A679-914D-479D-AA61-346B11D8E2DD}"/>
          </ac:spMkLst>
        </pc:spChg>
        <pc:spChg chg="add mod">
          <ac:chgData name="Sebastien Maviel" userId="f0e034ef1d52b759" providerId="LiveId" clId="{C1EC85A2-A8EB-4DCB-B182-43725447F73E}" dt="2021-09-14T14:29:06.098" v="1884" actId="208"/>
          <ac:spMkLst>
            <pc:docMk/>
            <pc:sldMk cId="1187606849" sldId="377"/>
            <ac:spMk id="6" creationId="{C9A7C46E-E6DC-4DA6-87A4-6BD2794471AF}"/>
          </ac:spMkLst>
        </pc:spChg>
        <pc:spChg chg="add del mod">
          <ac:chgData name="Sebastien Maviel" userId="f0e034ef1d52b759" providerId="LiveId" clId="{C1EC85A2-A8EB-4DCB-B182-43725447F73E}" dt="2021-09-13T10:04:59.865" v="761"/>
          <ac:spMkLst>
            <pc:docMk/>
            <pc:sldMk cId="1187606849" sldId="377"/>
            <ac:spMk id="19" creationId="{01FDA965-4DEB-4B3C-93D5-1B24DBE3B528}"/>
          </ac:spMkLst>
        </pc:spChg>
        <pc:spChg chg="add del mod">
          <ac:chgData name="Sebastien Maviel" userId="f0e034ef1d52b759" providerId="LiveId" clId="{C1EC85A2-A8EB-4DCB-B182-43725447F73E}" dt="2021-09-13T10:10:09.163" v="812" actId="478"/>
          <ac:spMkLst>
            <pc:docMk/>
            <pc:sldMk cId="1187606849" sldId="377"/>
            <ac:spMk id="20" creationId="{B28D2E4D-63D5-4DA5-BF4F-A3583EACD9D5}"/>
          </ac:spMkLst>
        </pc:spChg>
        <pc:spChg chg="del">
          <ac:chgData name="Sebastien Maviel" userId="f0e034ef1d52b759" providerId="LiveId" clId="{C1EC85A2-A8EB-4DCB-B182-43725447F73E}" dt="2021-09-13T10:03:02.705" v="727" actId="478"/>
          <ac:spMkLst>
            <pc:docMk/>
            <pc:sldMk cId="1187606849" sldId="377"/>
            <ac:spMk id="35" creationId="{04C95C8B-7E74-4357-8A25-160E16AEF04E}"/>
          </ac:spMkLst>
        </pc:spChg>
        <pc:spChg chg="del">
          <ac:chgData name="Sebastien Maviel" userId="f0e034ef1d52b759" providerId="LiveId" clId="{C1EC85A2-A8EB-4DCB-B182-43725447F73E}" dt="2021-09-13T10:02:59.585" v="726" actId="478"/>
          <ac:spMkLst>
            <pc:docMk/>
            <pc:sldMk cId="1187606849" sldId="377"/>
            <ac:spMk id="36" creationId="{D77327E4-4629-49A4-9E59-E044A1C5F01F}"/>
          </ac:spMkLst>
        </pc:spChg>
        <pc:spChg chg="add del mod">
          <ac:chgData name="Sebastien Maviel" userId="f0e034ef1d52b759" providerId="LiveId" clId="{C1EC85A2-A8EB-4DCB-B182-43725447F73E}" dt="2021-09-13T10:08:33.724" v="788" actId="478"/>
          <ac:spMkLst>
            <pc:docMk/>
            <pc:sldMk cId="1187606849" sldId="377"/>
            <ac:spMk id="40" creationId="{79F11731-91FE-4017-80E7-9DA87DC87D49}"/>
          </ac:spMkLst>
        </pc:spChg>
        <pc:spChg chg="add del mod">
          <ac:chgData name="Sebastien Maviel" userId="f0e034ef1d52b759" providerId="LiveId" clId="{C1EC85A2-A8EB-4DCB-B182-43725447F73E}" dt="2021-09-13T10:08:38.173" v="790" actId="478"/>
          <ac:spMkLst>
            <pc:docMk/>
            <pc:sldMk cId="1187606849" sldId="377"/>
            <ac:spMk id="41" creationId="{7FFA809D-3257-4A2A-AB42-149358ED5F75}"/>
          </ac:spMkLst>
        </pc:spChg>
        <pc:spChg chg="del">
          <ac:chgData name="Sebastien Maviel" userId="f0e034ef1d52b759" providerId="LiveId" clId="{C1EC85A2-A8EB-4DCB-B182-43725447F73E}" dt="2021-09-13T10:09:58.420" v="807" actId="478"/>
          <ac:spMkLst>
            <pc:docMk/>
            <pc:sldMk cId="1187606849" sldId="377"/>
            <ac:spMk id="42" creationId="{85988247-3BBF-43BA-8AB3-64AC4AC917DA}"/>
          </ac:spMkLst>
        </pc:spChg>
        <pc:spChg chg="add del mod">
          <ac:chgData name="Sebastien Maviel" userId="f0e034ef1d52b759" providerId="LiveId" clId="{C1EC85A2-A8EB-4DCB-B182-43725447F73E}" dt="2021-09-13T10:10:06.709" v="811" actId="478"/>
          <ac:spMkLst>
            <pc:docMk/>
            <pc:sldMk cId="1187606849" sldId="377"/>
            <ac:spMk id="43" creationId="{DF471773-600D-4EE7-AEA1-AB03B977161B}"/>
          </ac:spMkLst>
        </pc:spChg>
        <pc:spChg chg="add mod">
          <ac:chgData name="Sebastien Maviel" userId="f0e034ef1d52b759" providerId="LiveId" clId="{C1EC85A2-A8EB-4DCB-B182-43725447F73E}" dt="2021-09-13T10:14:32.608" v="868" actId="14100"/>
          <ac:spMkLst>
            <pc:docMk/>
            <pc:sldMk cId="1187606849" sldId="377"/>
            <ac:spMk id="46" creationId="{AE75CA5C-929D-45D1-8FFD-C53EA259BF5E}"/>
          </ac:spMkLst>
        </pc:spChg>
        <pc:spChg chg="add del mod">
          <ac:chgData name="Sebastien Maviel" userId="f0e034ef1d52b759" providerId="LiveId" clId="{C1EC85A2-A8EB-4DCB-B182-43725447F73E}" dt="2021-09-13T10:08:47.235" v="794" actId="478"/>
          <ac:spMkLst>
            <pc:docMk/>
            <pc:sldMk cId="1187606849" sldId="377"/>
            <ac:spMk id="47" creationId="{3B943B69-1C8B-46E7-A9F4-F46208994C1F}"/>
          </ac:spMkLst>
        </pc:spChg>
        <pc:spChg chg="add mod">
          <ac:chgData name="Sebastien Maviel" userId="f0e034ef1d52b759" providerId="LiveId" clId="{C1EC85A2-A8EB-4DCB-B182-43725447F73E}" dt="2021-09-13T10:14:37.209" v="870" actId="14100"/>
          <ac:spMkLst>
            <pc:docMk/>
            <pc:sldMk cId="1187606849" sldId="377"/>
            <ac:spMk id="48" creationId="{8CBDCEA2-93F3-4830-A0B1-6273B94AA042}"/>
          </ac:spMkLst>
        </pc:spChg>
        <pc:spChg chg="del mod">
          <ac:chgData name="Sebastien Maviel" userId="f0e034ef1d52b759" providerId="LiveId" clId="{C1EC85A2-A8EB-4DCB-B182-43725447F73E}" dt="2021-09-13T10:09:56.773" v="806" actId="478"/>
          <ac:spMkLst>
            <pc:docMk/>
            <pc:sldMk cId="1187606849" sldId="377"/>
            <ac:spMk id="50" creationId="{EC1BA80A-E484-45D8-8417-E1AB31B002DF}"/>
          </ac:spMkLst>
        </pc:spChg>
        <pc:spChg chg="del mod">
          <ac:chgData name="Sebastien Maviel" userId="f0e034ef1d52b759" providerId="LiveId" clId="{C1EC85A2-A8EB-4DCB-B182-43725447F73E}" dt="2021-09-13T10:08:42.635" v="792" actId="478"/>
          <ac:spMkLst>
            <pc:docMk/>
            <pc:sldMk cId="1187606849" sldId="377"/>
            <ac:spMk id="53" creationId="{A11E49C0-FC03-4406-9F73-DDD181968D15}"/>
          </ac:spMkLst>
        </pc:spChg>
        <pc:spChg chg="mod">
          <ac:chgData name="Sebastien Maviel" userId="f0e034ef1d52b759" providerId="LiveId" clId="{C1EC85A2-A8EB-4DCB-B182-43725447F73E}" dt="2021-09-13T10:10:46.614" v="836" actId="20577"/>
          <ac:spMkLst>
            <pc:docMk/>
            <pc:sldMk cId="1187606849" sldId="377"/>
            <ac:spMk id="54" creationId="{18B73303-0DE0-44F3-B220-86C3E92B7E86}"/>
          </ac:spMkLst>
        </pc:spChg>
        <pc:spChg chg="mod">
          <ac:chgData name="Sebastien Maviel" userId="f0e034ef1d52b759" providerId="LiveId" clId="{C1EC85A2-A8EB-4DCB-B182-43725447F73E}" dt="2021-09-13T10:08:54.292" v="796" actId="14100"/>
          <ac:spMkLst>
            <pc:docMk/>
            <pc:sldMk cId="1187606849" sldId="377"/>
            <ac:spMk id="57" creationId="{62529E5B-77A6-4209-8D10-1084E2381DDE}"/>
          </ac:spMkLst>
        </pc:spChg>
        <pc:spChg chg="add del mod">
          <ac:chgData name="Sebastien Maviel" userId="f0e034ef1d52b759" providerId="LiveId" clId="{C1EC85A2-A8EB-4DCB-B182-43725447F73E}" dt="2021-09-13T10:09:53.099" v="804" actId="21"/>
          <ac:spMkLst>
            <pc:docMk/>
            <pc:sldMk cId="1187606849" sldId="377"/>
            <ac:spMk id="59" creationId="{8781F564-7AB0-4EA0-8086-195A4A15AC31}"/>
          </ac:spMkLst>
        </pc:spChg>
        <pc:spChg chg="add del mod">
          <ac:chgData name="Sebastien Maviel" userId="f0e034ef1d52b759" providerId="LiveId" clId="{C1EC85A2-A8EB-4DCB-B182-43725447F73E}" dt="2021-09-13T10:09:53.099" v="804" actId="21"/>
          <ac:spMkLst>
            <pc:docMk/>
            <pc:sldMk cId="1187606849" sldId="377"/>
            <ac:spMk id="61" creationId="{DB049957-F900-43BB-A9A5-2B4C9D6D3664}"/>
          </ac:spMkLst>
        </pc:spChg>
        <pc:spChg chg="add del mod">
          <ac:chgData name="Sebastien Maviel" userId="f0e034ef1d52b759" providerId="LiveId" clId="{C1EC85A2-A8EB-4DCB-B182-43725447F73E}" dt="2021-09-13T10:09:53.099" v="804" actId="21"/>
          <ac:spMkLst>
            <pc:docMk/>
            <pc:sldMk cId="1187606849" sldId="377"/>
            <ac:spMk id="64" creationId="{E433F6D2-9EDB-4F47-9E09-222AE71D211C}"/>
          </ac:spMkLst>
        </pc:spChg>
        <pc:spChg chg="add del mod">
          <ac:chgData name="Sebastien Maviel" userId="f0e034ef1d52b759" providerId="LiveId" clId="{C1EC85A2-A8EB-4DCB-B182-43725447F73E}" dt="2021-09-13T10:09:53.099" v="804" actId="21"/>
          <ac:spMkLst>
            <pc:docMk/>
            <pc:sldMk cId="1187606849" sldId="377"/>
            <ac:spMk id="65" creationId="{12EA7653-2BE5-4BEC-A96A-99AC184F1792}"/>
          </ac:spMkLst>
        </pc:spChg>
        <pc:spChg chg="add del mod">
          <ac:chgData name="Sebastien Maviel" userId="f0e034ef1d52b759" providerId="LiveId" clId="{C1EC85A2-A8EB-4DCB-B182-43725447F73E}" dt="2021-09-13T10:10:14.943" v="815"/>
          <ac:spMkLst>
            <pc:docMk/>
            <pc:sldMk cId="1187606849" sldId="377"/>
            <ac:spMk id="68" creationId="{E77AE424-C5D7-42B7-99E1-CA95EB1D95FB}"/>
          </ac:spMkLst>
        </pc:spChg>
        <pc:spChg chg="add del mod">
          <ac:chgData name="Sebastien Maviel" userId="f0e034ef1d52b759" providerId="LiveId" clId="{C1EC85A2-A8EB-4DCB-B182-43725447F73E}" dt="2021-09-13T10:10:14.943" v="815"/>
          <ac:spMkLst>
            <pc:docMk/>
            <pc:sldMk cId="1187606849" sldId="377"/>
            <ac:spMk id="70" creationId="{86E15AE8-596D-4554-992C-114E6259DD43}"/>
          </ac:spMkLst>
        </pc:spChg>
        <pc:spChg chg="add del mod">
          <ac:chgData name="Sebastien Maviel" userId="f0e034ef1d52b759" providerId="LiveId" clId="{C1EC85A2-A8EB-4DCB-B182-43725447F73E}" dt="2021-09-13T10:10:14.943" v="815"/>
          <ac:spMkLst>
            <pc:docMk/>
            <pc:sldMk cId="1187606849" sldId="377"/>
            <ac:spMk id="73" creationId="{C17DA2CD-DC53-4608-AE74-F483D3600A51}"/>
          </ac:spMkLst>
        </pc:spChg>
        <pc:spChg chg="add del mod">
          <ac:chgData name="Sebastien Maviel" userId="f0e034ef1d52b759" providerId="LiveId" clId="{C1EC85A2-A8EB-4DCB-B182-43725447F73E}" dt="2021-09-13T10:10:14.943" v="815"/>
          <ac:spMkLst>
            <pc:docMk/>
            <pc:sldMk cId="1187606849" sldId="377"/>
            <ac:spMk id="74" creationId="{AB8E5044-E4A0-4424-BD3E-A4936CB0E6D7}"/>
          </ac:spMkLst>
        </pc:spChg>
        <pc:spChg chg="add mod">
          <ac:chgData name="Sebastien Maviel" userId="f0e034ef1d52b759" providerId="LiveId" clId="{C1EC85A2-A8EB-4DCB-B182-43725447F73E}" dt="2021-09-13T10:10:38.322" v="827" actId="20577"/>
          <ac:spMkLst>
            <pc:docMk/>
            <pc:sldMk cId="1187606849" sldId="377"/>
            <ac:spMk id="77" creationId="{0FADFB71-3E68-4CA2-A9C2-705308B27EF9}"/>
          </ac:spMkLst>
        </pc:spChg>
        <pc:spChg chg="add mod">
          <ac:chgData name="Sebastien Maviel" userId="f0e034ef1d52b759" providerId="LiveId" clId="{C1EC85A2-A8EB-4DCB-B182-43725447F73E}" dt="2021-09-13T10:10:25.605" v="818" actId="1076"/>
          <ac:spMkLst>
            <pc:docMk/>
            <pc:sldMk cId="1187606849" sldId="377"/>
            <ac:spMk id="79" creationId="{1D78F7AD-FCCC-4A37-A9EC-7386579CA3D9}"/>
          </ac:spMkLst>
        </pc:spChg>
        <pc:spChg chg="add mod">
          <ac:chgData name="Sebastien Maviel" userId="f0e034ef1d52b759" providerId="LiveId" clId="{C1EC85A2-A8EB-4DCB-B182-43725447F73E}" dt="2021-09-13T10:14:14.846" v="864" actId="14100"/>
          <ac:spMkLst>
            <pc:docMk/>
            <pc:sldMk cId="1187606849" sldId="377"/>
            <ac:spMk id="82" creationId="{41ACAF4D-434F-475D-825F-EF639693FBEF}"/>
          </ac:spMkLst>
        </pc:spChg>
        <pc:spChg chg="add mod">
          <ac:chgData name="Sebastien Maviel" userId="f0e034ef1d52b759" providerId="LiveId" clId="{C1EC85A2-A8EB-4DCB-B182-43725447F73E}" dt="2021-09-13T10:14:27.666" v="866" actId="14100"/>
          <ac:spMkLst>
            <pc:docMk/>
            <pc:sldMk cId="1187606849" sldId="377"/>
            <ac:spMk id="83" creationId="{7F17F582-FDF5-4B94-A826-F59802C5F0A2}"/>
          </ac:spMkLst>
        </pc:spChg>
        <pc:cxnChg chg="add del mod">
          <ac:chgData name="Sebastien Maviel" userId="f0e034ef1d52b759" providerId="LiveId" clId="{C1EC85A2-A8EB-4DCB-B182-43725447F73E}" dt="2021-09-13T10:10:11.175" v="813" actId="478"/>
          <ac:cxnSpMkLst>
            <pc:docMk/>
            <pc:sldMk cId="1187606849" sldId="377"/>
            <ac:cxnSpMk id="9" creationId="{6867BA59-946C-471A-9B4A-335734D60C6C}"/>
          </ac:cxnSpMkLst>
        </pc:cxnChg>
        <pc:cxnChg chg="del mod">
          <ac:chgData name="Sebastien Maviel" userId="f0e034ef1d52b759" providerId="LiveId" clId="{C1EC85A2-A8EB-4DCB-B182-43725447F73E}" dt="2021-09-13T10:10:16.742" v="816" actId="478"/>
          <ac:cxnSpMkLst>
            <pc:docMk/>
            <pc:sldMk cId="1187606849" sldId="377"/>
            <ac:cxnSpMk id="16" creationId="{8BCD8D5C-0339-4C42-9FCE-24508FD1EAC0}"/>
          </ac:cxnSpMkLst>
        </pc:cxnChg>
        <pc:cxnChg chg="del mod">
          <ac:chgData name="Sebastien Maviel" userId="f0e034ef1d52b759" providerId="LiveId" clId="{C1EC85A2-A8EB-4DCB-B182-43725447F73E}" dt="2021-09-13T10:09:55.297" v="805" actId="478"/>
          <ac:cxnSpMkLst>
            <pc:docMk/>
            <pc:sldMk cId="1187606849" sldId="377"/>
            <ac:cxnSpMk id="17" creationId="{C89D5B2A-5CE2-4F3A-89CF-DB7DAAC6C8D2}"/>
          </ac:cxnSpMkLst>
        </pc:cxnChg>
        <pc:cxnChg chg="add del mod">
          <ac:chgData name="Sebastien Maviel" userId="f0e034ef1d52b759" providerId="LiveId" clId="{C1EC85A2-A8EB-4DCB-B182-43725447F73E}" dt="2021-09-13T10:08:35.419" v="789" actId="478"/>
          <ac:cxnSpMkLst>
            <pc:docMk/>
            <pc:sldMk cId="1187606849" sldId="377"/>
            <ac:cxnSpMk id="31" creationId="{71AD67C5-CBC5-4A57-B3BA-6567F3CBDEF2}"/>
          </ac:cxnSpMkLst>
        </pc:cxnChg>
        <pc:cxnChg chg="add del mod">
          <ac:chgData name="Sebastien Maviel" userId="f0e034ef1d52b759" providerId="LiveId" clId="{C1EC85A2-A8EB-4DCB-B182-43725447F73E}" dt="2021-09-13T10:10:02.644" v="809" actId="478"/>
          <ac:cxnSpMkLst>
            <pc:docMk/>
            <pc:sldMk cId="1187606849" sldId="377"/>
            <ac:cxnSpMk id="32" creationId="{36EC4CD9-DD71-4DD0-9E48-65C88CD45FB9}"/>
          </ac:cxnSpMkLst>
        </pc:cxnChg>
        <pc:cxnChg chg="add mod">
          <ac:chgData name="Sebastien Maviel" userId="f0e034ef1d52b759" providerId="LiveId" clId="{C1EC85A2-A8EB-4DCB-B182-43725447F73E}" dt="2021-09-13T10:14:32.608" v="868" actId="14100"/>
          <ac:cxnSpMkLst>
            <pc:docMk/>
            <pc:sldMk cId="1187606849" sldId="377"/>
            <ac:cxnSpMk id="33" creationId="{8CE3C76B-D872-47DB-85F4-109A47DE68DA}"/>
          </ac:cxnSpMkLst>
        </pc:cxnChg>
        <pc:cxnChg chg="add del mod">
          <ac:chgData name="Sebastien Maviel" userId="f0e034ef1d52b759" providerId="LiveId" clId="{C1EC85A2-A8EB-4DCB-B182-43725447F73E}" dt="2021-09-13T10:08:44.217" v="793" actId="478"/>
          <ac:cxnSpMkLst>
            <pc:docMk/>
            <pc:sldMk cId="1187606849" sldId="377"/>
            <ac:cxnSpMk id="37" creationId="{CCDBEBCE-FBD8-4DA3-A6C0-B5FB0D3392F3}"/>
          </ac:cxnSpMkLst>
        </pc:cxnChg>
        <pc:cxnChg chg="add mod">
          <ac:chgData name="Sebastien Maviel" userId="f0e034ef1d52b759" providerId="LiveId" clId="{C1EC85A2-A8EB-4DCB-B182-43725447F73E}" dt="2021-09-13T10:09:28.306" v="801" actId="1076"/>
          <ac:cxnSpMkLst>
            <pc:docMk/>
            <pc:sldMk cId="1187606849" sldId="377"/>
            <ac:cxnSpMk id="38" creationId="{4AC9983C-CBCE-4647-B5A6-198EBF709DB9}"/>
          </ac:cxnSpMkLst>
        </pc:cxnChg>
        <pc:cxnChg chg="del">
          <ac:chgData name="Sebastien Maviel" userId="f0e034ef1d52b759" providerId="LiveId" clId="{C1EC85A2-A8EB-4DCB-B182-43725447F73E}" dt="2021-09-13T10:08:40.520" v="791" actId="478"/>
          <ac:cxnSpMkLst>
            <pc:docMk/>
            <pc:sldMk cId="1187606849" sldId="377"/>
            <ac:cxnSpMk id="44" creationId="{6BC1D882-948C-4A23-8C0D-79298A3D2E85}"/>
          </ac:cxnSpMkLst>
        </pc:cxnChg>
        <pc:cxnChg chg="del mod">
          <ac:chgData name="Sebastien Maviel" userId="f0e034ef1d52b759" providerId="LiveId" clId="{C1EC85A2-A8EB-4DCB-B182-43725447F73E}" dt="2021-09-13T10:10:00.159" v="808" actId="478"/>
          <ac:cxnSpMkLst>
            <pc:docMk/>
            <pc:sldMk cId="1187606849" sldId="377"/>
            <ac:cxnSpMk id="45" creationId="{7C0959EC-CAE9-4694-8E0C-C2ADD8256EB1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51" creationId="{DD43D9BA-F4A9-4C76-A79C-8CECD7BE7D5F}"/>
          </ac:cxnSpMkLst>
        </pc:cxnChg>
        <pc:cxnChg chg="mod">
          <ac:chgData name="Sebastien Maviel" userId="f0e034ef1d52b759" providerId="LiveId" clId="{C1EC85A2-A8EB-4DCB-B182-43725447F73E}" dt="2021-09-13T10:08:54.292" v="796" actId="14100"/>
          <ac:cxnSpMkLst>
            <pc:docMk/>
            <pc:sldMk cId="1187606849" sldId="377"/>
            <ac:cxnSpMk id="52" creationId="{A4F63AFC-7B07-48C7-A88D-E26676D8A63E}"/>
          </ac:cxnSpMkLst>
        </pc:cxnChg>
        <pc:cxnChg chg="del">
          <ac:chgData name="Sebastien Maviel" userId="f0e034ef1d52b759" providerId="LiveId" clId="{C1EC85A2-A8EB-4DCB-B182-43725447F73E}" dt="2021-09-13T10:08:49.506" v="795" actId="478"/>
          <ac:cxnSpMkLst>
            <pc:docMk/>
            <pc:sldMk cId="1187606849" sldId="377"/>
            <ac:cxnSpMk id="55" creationId="{12CE85B9-A9EE-4ABA-AD46-D65BE7057571}"/>
          </ac:cxnSpMkLst>
        </pc:cxnChg>
        <pc:cxnChg chg="mod">
          <ac:chgData name="Sebastien Maviel" userId="f0e034ef1d52b759" providerId="LiveId" clId="{C1EC85A2-A8EB-4DCB-B182-43725447F73E}" dt="2021-09-13T10:09:24.186" v="800" actId="14100"/>
          <ac:cxnSpMkLst>
            <pc:docMk/>
            <pc:sldMk cId="1187606849" sldId="377"/>
            <ac:cxnSpMk id="56" creationId="{CF65DCC6-3917-43B9-B8F7-DD71A9D6879D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58" creationId="{0BDFEF4F-B923-408F-89D7-807DE5AC21E6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60" creationId="{8DF5598C-95ED-411A-B096-30DB805C6BA6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62" creationId="{6ADF8944-D564-4FC8-A237-C7A0AD1003A4}"/>
          </ac:cxnSpMkLst>
        </pc:cxnChg>
        <pc:cxnChg chg="add del mod">
          <ac:chgData name="Sebastien Maviel" userId="f0e034ef1d52b759" providerId="LiveId" clId="{C1EC85A2-A8EB-4DCB-B182-43725447F73E}" dt="2021-09-13T10:09:53.099" v="804" actId="21"/>
          <ac:cxnSpMkLst>
            <pc:docMk/>
            <pc:sldMk cId="1187606849" sldId="377"/>
            <ac:cxnSpMk id="63" creationId="{CD63BE57-A66B-4408-8904-4E1EA070A6DD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66" creationId="{09C14A7B-56E3-4D42-8E6B-CDB0D6CD303F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67" creationId="{449A3EDD-CBFA-453E-8917-B6403445BFDC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69" creationId="{CEDFADF3-AD20-455C-B26E-04C96B2ABFB4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71" creationId="{E185D26A-3F8D-40F5-B292-D6C04058E8C5}"/>
          </ac:cxnSpMkLst>
        </pc:cxnChg>
        <pc:cxnChg chg="add del mod">
          <ac:chgData name="Sebastien Maviel" userId="f0e034ef1d52b759" providerId="LiveId" clId="{C1EC85A2-A8EB-4DCB-B182-43725447F73E}" dt="2021-09-13T10:10:14.943" v="815"/>
          <ac:cxnSpMkLst>
            <pc:docMk/>
            <pc:sldMk cId="1187606849" sldId="377"/>
            <ac:cxnSpMk id="72" creationId="{14EA8A9B-B116-431F-9FF2-D8F9DB5CEDEF}"/>
          </ac:cxnSpMkLst>
        </pc:cxnChg>
        <pc:cxnChg chg="add mod">
          <ac:chgData name="Sebastien Maviel" userId="f0e034ef1d52b759" providerId="LiveId" clId="{C1EC85A2-A8EB-4DCB-B182-43725447F73E}" dt="2021-09-13T10:10:25.605" v="818" actId="1076"/>
          <ac:cxnSpMkLst>
            <pc:docMk/>
            <pc:sldMk cId="1187606849" sldId="377"/>
            <ac:cxnSpMk id="75" creationId="{0EB01193-A960-404C-A9DF-9C776A6729D9}"/>
          </ac:cxnSpMkLst>
        </pc:cxnChg>
        <pc:cxnChg chg="add mod">
          <ac:chgData name="Sebastien Maviel" userId="f0e034ef1d52b759" providerId="LiveId" clId="{C1EC85A2-A8EB-4DCB-B182-43725447F73E}" dt="2021-09-13T10:10:25.605" v="818" actId="1076"/>
          <ac:cxnSpMkLst>
            <pc:docMk/>
            <pc:sldMk cId="1187606849" sldId="377"/>
            <ac:cxnSpMk id="76" creationId="{53E0E0EA-571F-4AEE-8AD8-44CD12FD7EF0}"/>
          </ac:cxnSpMkLst>
        </pc:cxnChg>
        <pc:cxnChg chg="add mod">
          <ac:chgData name="Sebastien Maviel" userId="f0e034ef1d52b759" providerId="LiveId" clId="{C1EC85A2-A8EB-4DCB-B182-43725447F73E}" dt="2021-09-13T10:10:25.605" v="818" actId="1076"/>
          <ac:cxnSpMkLst>
            <pc:docMk/>
            <pc:sldMk cId="1187606849" sldId="377"/>
            <ac:cxnSpMk id="78" creationId="{2178E2A5-7339-46E2-B704-B58EFEB38762}"/>
          </ac:cxnSpMkLst>
        </pc:cxnChg>
        <pc:cxnChg chg="add mod">
          <ac:chgData name="Sebastien Maviel" userId="f0e034ef1d52b759" providerId="LiveId" clId="{C1EC85A2-A8EB-4DCB-B182-43725447F73E}" dt="2021-09-13T10:14:14.846" v="864" actId="14100"/>
          <ac:cxnSpMkLst>
            <pc:docMk/>
            <pc:sldMk cId="1187606849" sldId="377"/>
            <ac:cxnSpMk id="80" creationId="{87C45759-032C-4F18-B854-7E8D85153A61}"/>
          </ac:cxnSpMkLst>
        </pc:cxnChg>
        <pc:cxnChg chg="add mod">
          <ac:chgData name="Sebastien Maviel" userId="f0e034ef1d52b759" providerId="LiveId" clId="{C1EC85A2-A8EB-4DCB-B182-43725447F73E}" dt="2021-09-13T10:10:25.605" v="818" actId="1076"/>
          <ac:cxnSpMkLst>
            <pc:docMk/>
            <pc:sldMk cId="1187606849" sldId="377"/>
            <ac:cxnSpMk id="81" creationId="{D9E2339E-5CB1-4F24-8C7A-7682157B4D7C}"/>
          </ac:cxnSpMkLst>
        </pc:cxnChg>
      </pc:sldChg>
      <pc:sldChg chg="addSp delSp modSp add mod ord modNotesTx">
        <pc:chgData name="Sebastien Maviel" userId="f0e034ef1d52b759" providerId="LiveId" clId="{C1EC85A2-A8EB-4DCB-B182-43725447F73E}" dt="2021-09-14T14:26:48.447" v="1815" actId="20577"/>
        <pc:sldMkLst>
          <pc:docMk/>
          <pc:sldMk cId="2245536500" sldId="378"/>
        </pc:sldMkLst>
        <pc:spChg chg="add mod">
          <ac:chgData name="Sebastien Maviel" userId="f0e034ef1d52b759" providerId="LiveId" clId="{C1EC85A2-A8EB-4DCB-B182-43725447F73E}" dt="2021-09-13T10:11:07.793" v="843"/>
          <ac:spMkLst>
            <pc:docMk/>
            <pc:sldMk cId="2245536500" sldId="378"/>
            <ac:spMk id="28" creationId="{C38F3DDA-9B2F-41F6-988B-C0F2AFCF3DBF}"/>
          </ac:spMkLst>
        </pc:spChg>
        <pc:spChg chg="add mod">
          <ac:chgData name="Sebastien Maviel" userId="f0e034ef1d52b759" providerId="LiveId" clId="{C1EC85A2-A8EB-4DCB-B182-43725447F73E}" dt="2021-09-13T10:11:07.793" v="843"/>
          <ac:spMkLst>
            <pc:docMk/>
            <pc:sldMk cId="2245536500" sldId="378"/>
            <ac:spMk id="29" creationId="{5A5F3B3A-FDCE-4D1F-8F5F-D304867DC477}"/>
          </ac:spMkLst>
        </pc:spChg>
        <pc:spChg chg="del">
          <ac:chgData name="Sebastien Maviel" userId="f0e034ef1d52b759" providerId="LiveId" clId="{C1EC85A2-A8EB-4DCB-B182-43725447F73E}" dt="2021-09-13T10:11:07.423" v="842" actId="478"/>
          <ac:spMkLst>
            <pc:docMk/>
            <pc:sldMk cId="2245536500" sldId="378"/>
            <ac:spMk id="46" creationId="{AE75CA5C-929D-45D1-8FFD-C53EA259BF5E}"/>
          </ac:spMkLst>
        </pc:spChg>
        <pc:spChg chg="del">
          <ac:chgData name="Sebastien Maviel" userId="f0e034ef1d52b759" providerId="LiveId" clId="{C1EC85A2-A8EB-4DCB-B182-43725447F73E}" dt="2021-09-13T10:11:07.423" v="842" actId="478"/>
          <ac:spMkLst>
            <pc:docMk/>
            <pc:sldMk cId="2245536500" sldId="378"/>
            <ac:spMk id="48" creationId="{8CBDCEA2-93F3-4830-A0B1-6273B94AA042}"/>
          </ac:spMkLst>
        </pc:spChg>
        <pc:spChg chg="del">
          <ac:chgData name="Sebastien Maviel" userId="f0e034ef1d52b759" providerId="LiveId" clId="{C1EC85A2-A8EB-4DCB-B182-43725447F73E}" dt="2021-09-13T10:11:05.117" v="841" actId="478"/>
          <ac:spMkLst>
            <pc:docMk/>
            <pc:sldMk cId="2245536500" sldId="378"/>
            <ac:spMk id="82" creationId="{41ACAF4D-434F-475D-825F-EF639693FBEF}"/>
          </ac:spMkLst>
        </pc:spChg>
        <pc:spChg chg="del">
          <ac:chgData name="Sebastien Maviel" userId="f0e034ef1d52b759" providerId="LiveId" clId="{C1EC85A2-A8EB-4DCB-B182-43725447F73E}" dt="2021-09-13T10:11:02.525" v="840" actId="478"/>
          <ac:spMkLst>
            <pc:docMk/>
            <pc:sldMk cId="2245536500" sldId="378"/>
            <ac:spMk id="83" creationId="{7F17F582-FDF5-4B94-A826-F59802C5F0A2}"/>
          </ac:spMkLst>
        </pc:spChg>
        <pc:cxnChg chg="del mod">
          <ac:chgData name="Sebastien Maviel" userId="f0e034ef1d52b759" providerId="LiveId" clId="{C1EC85A2-A8EB-4DCB-B182-43725447F73E}" dt="2021-09-13T10:11:05.117" v="841" actId="478"/>
          <ac:cxnSpMkLst>
            <pc:docMk/>
            <pc:sldMk cId="2245536500" sldId="378"/>
            <ac:cxnSpMk id="33" creationId="{8CE3C76B-D872-47DB-85F4-109A47DE68DA}"/>
          </ac:cxnSpMkLst>
        </pc:cxnChg>
        <pc:cxnChg chg="del">
          <ac:chgData name="Sebastien Maviel" userId="f0e034ef1d52b759" providerId="LiveId" clId="{C1EC85A2-A8EB-4DCB-B182-43725447F73E}" dt="2021-09-13T10:11:05.117" v="841" actId="478"/>
          <ac:cxnSpMkLst>
            <pc:docMk/>
            <pc:sldMk cId="2245536500" sldId="378"/>
            <ac:cxnSpMk id="38" creationId="{4AC9983C-CBCE-4647-B5A6-198EBF709DB9}"/>
          </ac:cxnSpMkLst>
        </pc:cxnChg>
        <pc:cxnChg chg="del mod">
          <ac:chgData name="Sebastien Maviel" userId="f0e034ef1d52b759" providerId="LiveId" clId="{C1EC85A2-A8EB-4DCB-B182-43725447F73E}" dt="2021-09-13T10:11:05.117" v="841" actId="478"/>
          <ac:cxnSpMkLst>
            <pc:docMk/>
            <pc:sldMk cId="2245536500" sldId="378"/>
            <ac:cxnSpMk id="80" creationId="{87C45759-032C-4F18-B854-7E8D85153A61}"/>
          </ac:cxnSpMkLst>
        </pc:cxnChg>
        <pc:cxnChg chg="del">
          <ac:chgData name="Sebastien Maviel" userId="f0e034ef1d52b759" providerId="LiveId" clId="{C1EC85A2-A8EB-4DCB-B182-43725447F73E}" dt="2021-09-13T10:11:05.117" v="841" actId="478"/>
          <ac:cxnSpMkLst>
            <pc:docMk/>
            <pc:sldMk cId="2245536500" sldId="378"/>
            <ac:cxnSpMk id="81" creationId="{D9E2339E-5CB1-4F24-8C7A-7682157B4D7C}"/>
          </ac:cxnSpMkLst>
        </pc:cxnChg>
      </pc:sldChg>
      <pc:sldChg chg="addSp delSp modSp add mod">
        <pc:chgData name="Sebastien Maviel" userId="f0e034ef1d52b759" providerId="LiveId" clId="{C1EC85A2-A8EB-4DCB-B182-43725447F73E}" dt="2021-09-13T10:24:57.502" v="1173" actId="1037"/>
        <pc:sldMkLst>
          <pc:docMk/>
          <pc:sldMk cId="1106563749" sldId="379"/>
        </pc:sldMkLst>
        <pc:spChg chg="mod">
          <ac:chgData name="Sebastien Maviel" userId="f0e034ef1d52b759" providerId="LiveId" clId="{C1EC85A2-A8EB-4DCB-B182-43725447F73E}" dt="2021-09-13T10:16:40.758" v="1100" actId="20577"/>
          <ac:spMkLst>
            <pc:docMk/>
            <pc:sldMk cId="1106563749" sldId="379"/>
            <ac:spMk id="2" creationId="{1D912358-EFF0-4B2F-B628-CBA6FD98CD25}"/>
          </ac:spMkLst>
        </pc:spChg>
        <pc:spChg chg="mod">
          <ac:chgData name="Sebastien Maviel" userId="f0e034ef1d52b759" providerId="LiveId" clId="{C1EC85A2-A8EB-4DCB-B182-43725447F73E}" dt="2021-09-13T10:16:34.209" v="1074" actId="1038"/>
          <ac:spMkLst>
            <pc:docMk/>
            <pc:sldMk cId="1106563749" sldId="379"/>
            <ac:spMk id="3" creationId="{79CA7717-9C64-4CD7-A5EA-7DAEDF09D28E}"/>
          </ac:spMkLst>
        </pc:spChg>
        <pc:spChg chg="mod">
          <ac:chgData name="Sebastien Maviel" userId="f0e034ef1d52b759" providerId="LiveId" clId="{C1EC85A2-A8EB-4DCB-B182-43725447F73E}" dt="2021-09-13T10:16:34.209" v="1074" actId="1038"/>
          <ac:spMkLst>
            <pc:docMk/>
            <pc:sldMk cId="1106563749" sldId="379"/>
            <ac:spMk id="4" creationId="{CA7BF32B-0FBC-4FEA-AB80-598739D3EB01}"/>
          </ac:spMkLst>
        </pc:spChg>
        <pc:spChg chg="del">
          <ac:chgData name="Sebastien Maviel" userId="f0e034ef1d52b759" providerId="LiveId" clId="{C1EC85A2-A8EB-4DCB-B182-43725447F73E}" dt="2021-09-13T10:15:03.166" v="875" actId="478"/>
          <ac:spMkLst>
            <pc:docMk/>
            <pc:sldMk cId="1106563749" sldId="379"/>
            <ac:spMk id="5" creationId="{677A540B-7AE1-4537-AB2C-0E519889B2B0}"/>
          </ac:spMkLst>
        </pc:spChg>
        <pc:spChg chg="mod">
          <ac:chgData name="Sebastien Maviel" userId="f0e034ef1d52b759" providerId="LiveId" clId="{C1EC85A2-A8EB-4DCB-B182-43725447F73E}" dt="2021-09-13T10:16:34.209" v="1074" actId="1038"/>
          <ac:spMkLst>
            <pc:docMk/>
            <pc:sldMk cId="1106563749" sldId="379"/>
            <ac:spMk id="7" creationId="{89B36407-E71D-4E20-BD16-00C6B9E6E034}"/>
          </ac:spMkLst>
        </pc:spChg>
        <pc:spChg chg="add mod">
          <ac:chgData name="Sebastien Maviel" userId="f0e034ef1d52b759" providerId="LiveId" clId="{C1EC85A2-A8EB-4DCB-B182-43725447F73E}" dt="2021-09-13T10:24:57.502" v="1173" actId="1037"/>
          <ac:spMkLst>
            <pc:docMk/>
            <pc:sldMk cId="1106563749" sldId="379"/>
            <ac:spMk id="32" creationId="{DBE0D110-B24E-4441-9A14-07F026EDE6EA}"/>
          </ac:spMkLst>
        </pc:spChg>
        <pc:spChg chg="del">
          <ac:chgData name="Sebastien Maviel" userId="f0e034ef1d52b759" providerId="LiveId" clId="{C1EC85A2-A8EB-4DCB-B182-43725447F73E}" dt="2021-09-13T10:15:12.619" v="879" actId="478"/>
          <ac:spMkLst>
            <pc:docMk/>
            <pc:sldMk cId="1106563749" sldId="379"/>
            <ac:spMk id="46" creationId="{AE75CA5C-929D-45D1-8FFD-C53EA259BF5E}"/>
          </ac:spMkLst>
        </pc:spChg>
        <pc:spChg chg="mod">
          <ac:chgData name="Sebastien Maviel" userId="f0e034ef1d52b759" providerId="LiveId" clId="{C1EC85A2-A8EB-4DCB-B182-43725447F73E}" dt="2021-09-13T10:18:08.713" v="1102" actId="113"/>
          <ac:spMkLst>
            <pc:docMk/>
            <pc:sldMk cId="1106563749" sldId="379"/>
            <ac:spMk id="48" creationId="{8CBDCEA2-93F3-4830-A0B1-6273B94AA042}"/>
          </ac:spMkLst>
        </pc:spChg>
        <pc:spChg chg="mod">
          <ac:chgData name="Sebastien Maviel" userId="f0e034ef1d52b759" providerId="LiveId" clId="{C1EC85A2-A8EB-4DCB-B182-43725447F73E}" dt="2021-09-13T10:16:34.209" v="1074" actId="1038"/>
          <ac:spMkLst>
            <pc:docMk/>
            <pc:sldMk cId="1106563749" sldId="379"/>
            <ac:spMk id="54" creationId="{18B73303-0DE0-44F3-B220-86C3E92B7E86}"/>
          </ac:spMkLst>
        </pc:spChg>
        <pc:spChg chg="del">
          <ac:chgData name="Sebastien Maviel" userId="f0e034ef1d52b759" providerId="LiveId" clId="{C1EC85A2-A8EB-4DCB-B182-43725447F73E}" dt="2021-09-13T10:15:16.235" v="881" actId="478"/>
          <ac:spMkLst>
            <pc:docMk/>
            <pc:sldMk cId="1106563749" sldId="379"/>
            <ac:spMk id="57" creationId="{62529E5B-77A6-4209-8D10-1084E2381DDE}"/>
          </ac:spMkLst>
        </pc:spChg>
        <pc:spChg chg="del">
          <ac:chgData name="Sebastien Maviel" userId="f0e034ef1d52b759" providerId="LiveId" clId="{C1EC85A2-A8EB-4DCB-B182-43725447F73E}" dt="2021-09-13T10:15:10.293" v="878" actId="478"/>
          <ac:spMkLst>
            <pc:docMk/>
            <pc:sldMk cId="1106563749" sldId="379"/>
            <ac:spMk id="77" creationId="{0FADFB71-3E68-4CA2-A9C2-705308B27EF9}"/>
          </ac:spMkLst>
        </pc:spChg>
        <pc:spChg chg="del">
          <ac:chgData name="Sebastien Maviel" userId="f0e034ef1d52b759" providerId="LiveId" clId="{C1EC85A2-A8EB-4DCB-B182-43725447F73E}" dt="2021-09-13T10:15:10.293" v="878" actId="478"/>
          <ac:spMkLst>
            <pc:docMk/>
            <pc:sldMk cId="1106563749" sldId="379"/>
            <ac:spMk id="79" creationId="{1D78F7AD-FCCC-4A37-A9EC-7386579CA3D9}"/>
          </ac:spMkLst>
        </pc:spChg>
        <pc:spChg chg="del">
          <ac:chgData name="Sebastien Maviel" userId="f0e034ef1d52b759" providerId="LiveId" clId="{C1EC85A2-A8EB-4DCB-B182-43725447F73E}" dt="2021-09-13T10:15:10.293" v="878" actId="478"/>
          <ac:spMkLst>
            <pc:docMk/>
            <pc:sldMk cId="1106563749" sldId="379"/>
            <ac:spMk id="82" creationId="{41ACAF4D-434F-475D-825F-EF639693FBEF}"/>
          </ac:spMkLst>
        </pc:spChg>
        <pc:spChg chg="del">
          <ac:chgData name="Sebastien Maviel" userId="f0e034ef1d52b759" providerId="LiveId" clId="{C1EC85A2-A8EB-4DCB-B182-43725447F73E}" dt="2021-09-13T10:15:10.293" v="878" actId="478"/>
          <ac:spMkLst>
            <pc:docMk/>
            <pc:sldMk cId="1106563749" sldId="379"/>
            <ac:spMk id="83" creationId="{7F17F582-FDF5-4B94-A826-F59802C5F0A2}"/>
          </ac:spMkLst>
        </pc:spChg>
        <pc:grpChg chg="add mod">
          <ac:chgData name="Sebastien Maviel" userId="f0e034ef1d52b759" providerId="LiveId" clId="{C1EC85A2-A8EB-4DCB-B182-43725447F73E}" dt="2021-09-13T10:24:57.502" v="1173" actId="1037"/>
          <ac:grpSpMkLst>
            <pc:docMk/>
            <pc:sldMk cId="1106563749" sldId="379"/>
            <ac:grpSpMk id="10" creationId="{FF4477F5-7F18-4028-8494-43CAF5564D51}"/>
          </ac:grpSpMkLst>
        </pc:grpChg>
        <pc:picChg chg="add mod">
          <ac:chgData name="Sebastien Maviel" userId="f0e034ef1d52b759" providerId="LiveId" clId="{C1EC85A2-A8EB-4DCB-B182-43725447F73E}" dt="2021-09-13T10:24:57.502" v="1173" actId="1037"/>
          <ac:picMkLst>
            <pc:docMk/>
            <pc:sldMk cId="1106563749" sldId="379"/>
            <ac:picMk id="1026" creationId="{AF8E48F4-EB1D-40D9-80BB-E1F23C4D6A9B}"/>
          </ac:picMkLst>
        </pc:picChg>
        <pc:cxnChg chg="del mod">
          <ac:chgData name="Sebastien Maviel" userId="f0e034ef1d52b759" providerId="LiveId" clId="{C1EC85A2-A8EB-4DCB-B182-43725447F73E}" dt="2021-09-13T10:14:56.504" v="872" actId="478"/>
          <ac:cxnSpMkLst>
            <pc:docMk/>
            <pc:sldMk cId="1106563749" sldId="379"/>
            <ac:cxnSpMk id="11" creationId="{5C3773D4-698A-4F46-9C29-042693B51B56}"/>
          </ac:cxnSpMkLst>
        </pc:cxnChg>
        <pc:cxnChg chg="del mod">
          <ac:chgData name="Sebastien Maviel" userId="f0e034ef1d52b759" providerId="LiveId" clId="{C1EC85A2-A8EB-4DCB-B182-43725447F73E}" dt="2021-09-13T10:15:23.523" v="884" actId="478"/>
          <ac:cxnSpMkLst>
            <pc:docMk/>
            <pc:sldMk cId="1106563749" sldId="379"/>
            <ac:cxnSpMk id="13" creationId="{B6BD5884-508E-41EA-9295-22E4886A1734}"/>
          </ac:cxnSpMkLst>
        </pc:cxnChg>
        <pc:cxnChg chg="mod">
          <ac:chgData name="Sebastien Maviel" userId="f0e034ef1d52b759" providerId="LiveId" clId="{C1EC85A2-A8EB-4DCB-B182-43725447F73E}" dt="2021-09-13T10:16:34.209" v="1074" actId="1038"/>
          <ac:cxnSpMkLst>
            <pc:docMk/>
            <pc:sldMk cId="1106563749" sldId="379"/>
            <ac:cxnSpMk id="15" creationId="{9AE2C39E-8315-4BD1-80B3-1DCD90914017}"/>
          </ac:cxnSpMkLst>
        </pc:cxnChg>
        <pc:cxnChg chg="mod">
          <ac:chgData name="Sebastien Maviel" userId="f0e034ef1d52b759" providerId="LiveId" clId="{C1EC85A2-A8EB-4DCB-B182-43725447F73E}" dt="2021-09-13T10:16:34.209" v="1074" actId="1038"/>
          <ac:cxnSpMkLst>
            <pc:docMk/>
            <pc:sldMk cId="1106563749" sldId="379"/>
            <ac:cxnSpMk id="30" creationId="{9CEC4752-F685-4374-BC46-B6F896F28C36}"/>
          </ac:cxnSpMkLst>
        </pc:cxnChg>
        <pc:cxnChg chg="del mod">
          <ac:chgData name="Sebastien Maviel" userId="f0e034ef1d52b759" providerId="LiveId" clId="{C1EC85A2-A8EB-4DCB-B182-43725447F73E}" dt="2021-09-13T10:15:14.529" v="880" actId="478"/>
          <ac:cxnSpMkLst>
            <pc:docMk/>
            <pc:sldMk cId="1106563749" sldId="379"/>
            <ac:cxnSpMk id="33" creationId="{8CE3C76B-D872-47DB-85F4-109A47DE68DA}"/>
          </ac:cxnSpMkLst>
        </pc:cxnChg>
        <pc:cxnChg chg="mod">
          <ac:chgData name="Sebastien Maviel" userId="f0e034ef1d52b759" providerId="LiveId" clId="{C1EC85A2-A8EB-4DCB-B182-43725447F73E}" dt="2021-09-13T10:16:34.209" v="1074" actId="1038"/>
          <ac:cxnSpMkLst>
            <pc:docMk/>
            <pc:sldMk cId="1106563749" sldId="379"/>
            <ac:cxnSpMk id="38" creationId="{4AC9983C-CBCE-4647-B5A6-198EBF709DB9}"/>
          </ac:cxnSpMkLst>
        </pc:cxnChg>
        <pc:cxnChg chg="del mod">
          <ac:chgData name="Sebastien Maviel" userId="f0e034ef1d52b759" providerId="LiveId" clId="{C1EC85A2-A8EB-4DCB-B182-43725447F73E}" dt="2021-09-13T10:15:18.262" v="882" actId="478"/>
          <ac:cxnSpMkLst>
            <pc:docMk/>
            <pc:sldMk cId="1106563749" sldId="379"/>
            <ac:cxnSpMk id="52" creationId="{A4F63AFC-7B07-48C7-A88D-E26676D8A63E}"/>
          </ac:cxnSpMkLst>
        </pc:cxnChg>
        <pc:cxnChg chg="del mod">
          <ac:chgData name="Sebastien Maviel" userId="f0e034ef1d52b759" providerId="LiveId" clId="{C1EC85A2-A8EB-4DCB-B182-43725447F73E}" dt="2021-09-13T10:15:21.127" v="883" actId="478"/>
          <ac:cxnSpMkLst>
            <pc:docMk/>
            <pc:sldMk cId="1106563749" sldId="379"/>
            <ac:cxnSpMk id="56" creationId="{CF65DCC6-3917-43B9-B8F7-DD71A9D6879D}"/>
          </ac:cxnSpMkLst>
        </pc:cxnChg>
        <pc:cxnChg chg="del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75" creationId="{0EB01193-A960-404C-A9DF-9C776A6729D9}"/>
          </ac:cxnSpMkLst>
        </pc:cxnChg>
        <pc:cxnChg chg="del mod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76" creationId="{53E0E0EA-571F-4AEE-8AD8-44CD12FD7EF0}"/>
          </ac:cxnSpMkLst>
        </pc:cxnChg>
        <pc:cxnChg chg="del mod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78" creationId="{2178E2A5-7339-46E2-B704-B58EFEB38762}"/>
          </ac:cxnSpMkLst>
        </pc:cxnChg>
        <pc:cxnChg chg="del mod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80" creationId="{87C45759-032C-4F18-B854-7E8D85153A61}"/>
          </ac:cxnSpMkLst>
        </pc:cxnChg>
        <pc:cxnChg chg="del">
          <ac:chgData name="Sebastien Maviel" userId="f0e034ef1d52b759" providerId="LiveId" clId="{C1EC85A2-A8EB-4DCB-B182-43725447F73E}" dt="2021-09-13T10:15:03.166" v="875" actId="478"/>
          <ac:cxnSpMkLst>
            <pc:docMk/>
            <pc:sldMk cId="1106563749" sldId="379"/>
            <ac:cxnSpMk id="81" creationId="{D9E2339E-5CB1-4F24-8C7A-7682157B4D7C}"/>
          </ac:cxnSpMkLst>
        </pc:cxnChg>
      </pc:sldChg>
      <pc:sldChg chg="addSp delSp modSp add mod">
        <pc:chgData name="Sebastien Maviel" userId="f0e034ef1d52b759" providerId="LiveId" clId="{C1EC85A2-A8EB-4DCB-B182-43725447F73E}" dt="2021-09-13T20:28:01.612" v="1407" actId="1076"/>
        <pc:sldMkLst>
          <pc:docMk/>
          <pc:sldMk cId="596518678" sldId="380"/>
        </pc:sldMkLst>
        <pc:spChg chg="mod">
          <ac:chgData name="Sebastien Maviel" userId="f0e034ef1d52b759" providerId="LiveId" clId="{C1EC85A2-A8EB-4DCB-B182-43725447F73E}" dt="2021-09-13T20:28:01.612" v="1407" actId="1076"/>
          <ac:spMkLst>
            <pc:docMk/>
            <pc:sldMk cId="596518678" sldId="380"/>
            <ac:spMk id="2" creationId="{1D912358-EFF0-4B2F-B628-CBA6FD98CD25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3" creationId="{79CA7717-9C64-4CD7-A5EA-7DAEDF09D28E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4" creationId="{CA7BF32B-0FBC-4FEA-AB80-598739D3EB01}"/>
          </ac:spMkLst>
        </pc:spChg>
        <pc:spChg chg="add mod">
          <ac:chgData name="Sebastien Maviel" userId="f0e034ef1d52b759" providerId="LiveId" clId="{C1EC85A2-A8EB-4DCB-B182-43725447F73E}" dt="2021-09-13T10:28:39.875" v="1392" actId="208"/>
          <ac:spMkLst>
            <pc:docMk/>
            <pc:sldMk cId="596518678" sldId="380"/>
            <ac:spMk id="6" creationId="{16718FCF-9EE1-4DDF-BBBB-936BA4074328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7" creationId="{89B36407-E71D-4E20-BD16-00C6B9E6E034}"/>
          </ac:spMkLst>
        </pc:spChg>
        <pc:spChg chg="add mod">
          <ac:chgData name="Sebastien Maviel" userId="f0e034ef1d52b759" providerId="LiveId" clId="{C1EC85A2-A8EB-4DCB-B182-43725447F73E}" dt="2021-09-13T10:28:28.698" v="1391" actId="113"/>
          <ac:spMkLst>
            <pc:docMk/>
            <pc:sldMk cId="596518678" sldId="380"/>
            <ac:spMk id="8" creationId="{5840D814-A642-45EF-81A3-1C906DCCCEDD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14" creationId="{1F0D8FAA-D7FB-42F2-BD39-18CEFE610496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16" creationId="{0A156582-AD09-42E6-BA86-9A56C6EDCA08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17" creationId="{AADD3EAB-1F06-4FA2-B202-53684D2A184C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20" creationId="{EB610477-3B8F-4AE3-A998-7EDAB3E10BF0}"/>
          </ac:spMkLst>
        </pc:spChg>
        <pc:spChg chg="add del mod">
          <ac:chgData name="Sebastien Maviel" userId="f0e034ef1d52b759" providerId="LiveId" clId="{C1EC85A2-A8EB-4DCB-B182-43725447F73E}" dt="2021-09-13T10:26:44.118" v="1297" actId="478"/>
          <ac:spMkLst>
            <pc:docMk/>
            <pc:sldMk cId="596518678" sldId="380"/>
            <ac:spMk id="22" creationId="{3BC39576-849E-42EE-82B6-89227AB6371A}"/>
          </ac:spMkLst>
        </pc:spChg>
        <pc:spChg chg="mod">
          <ac:chgData name="Sebastien Maviel" userId="f0e034ef1d52b759" providerId="LiveId" clId="{C1EC85A2-A8EB-4DCB-B182-43725447F73E}" dt="2021-09-13T10:26:45.793" v="1298"/>
          <ac:spMkLst>
            <pc:docMk/>
            <pc:sldMk cId="596518678" sldId="380"/>
            <ac:spMk id="24" creationId="{8F705A7B-A28F-4A0F-9351-5932C442BC4A}"/>
          </ac:spMkLst>
        </pc:spChg>
        <pc:spChg chg="mod">
          <ac:chgData name="Sebastien Maviel" userId="f0e034ef1d52b759" providerId="LiveId" clId="{C1EC85A2-A8EB-4DCB-B182-43725447F73E}" dt="2021-09-13T10:26:45.793" v="1298"/>
          <ac:spMkLst>
            <pc:docMk/>
            <pc:sldMk cId="596518678" sldId="380"/>
            <ac:spMk id="25" creationId="{D05F617A-AA25-463B-99DB-F714468A9001}"/>
          </ac:spMkLst>
        </pc:spChg>
        <pc:spChg chg="mod">
          <ac:chgData name="Sebastien Maviel" userId="f0e034ef1d52b759" providerId="LiveId" clId="{C1EC85A2-A8EB-4DCB-B182-43725447F73E}" dt="2021-09-13T10:26:45.793" v="1298"/>
          <ac:spMkLst>
            <pc:docMk/>
            <pc:sldMk cId="596518678" sldId="380"/>
            <ac:spMk id="26" creationId="{4709B3EB-BF3A-4FDC-86A7-A6053F9E2B3B}"/>
          </ac:spMkLst>
        </pc:spChg>
        <pc:spChg chg="mod">
          <ac:chgData name="Sebastien Maviel" userId="f0e034ef1d52b759" providerId="LiveId" clId="{C1EC85A2-A8EB-4DCB-B182-43725447F73E}" dt="2021-09-13T10:26:45.793" v="1298"/>
          <ac:spMkLst>
            <pc:docMk/>
            <pc:sldMk cId="596518678" sldId="380"/>
            <ac:spMk id="29" creationId="{91B8978E-C30B-48EA-AF4D-03CA59DA530D}"/>
          </ac:spMkLst>
        </pc:spChg>
        <pc:spChg chg="mod">
          <ac:chgData name="Sebastien Maviel" userId="f0e034ef1d52b759" providerId="LiveId" clId="{C1EC85A2-A8EB-4DCB-B182-43725447F73E}" dt="2021-09-13T10:29:02.679" v="1394" actId="20577"/>
          <ac:spMkLst>
            <pc:docMk/>
            <pc:sldMk cId="596518678" sldId="380"/>
            <ac:spMk id="33" creationId="{1C90EB34-9687-440E-86C1-F13F5EA0ED4A}"/>
          </ac:spMkLst>
        </pc:spChg>
        <pc:spChg chg="add mod">
          <ac:chgData name="Sebastien Maviel" userId="f0e034ef1d52b759" providerId="LiveId" clId="{C1EC85A2-A8EB-4DCB-B182-43725447F73E}" dt="2021-09-13T10:28:13.003" v="1363" actId="1037"/>
          <ac:spMkLst>
            <pc:docMk/>
            <pc:sldMk cId="596518678" sldId="380"/>
            <ac:spMk id="34" creationId="{45CA2800-3D45-4A01-9E76-88BDA9382706}"/>
          </ac:spMkLst>
        </pc:spChg>
        <pc:spChg chg="add mod">
          <ac:chgData name="Sebastien Maviel" userId="f0e034ef1d52b759" providerId="LiveId" clId="{C1EC85A2-A8EB-4DCB-B182-43725447F73E}" dt="2021-09-13T20:27:59.177" v="1406" actId="1037"/>
          <ac:spMkLst>
            <pc:docMk/>
            <pc:sldMk cId="596518678" sldId="380"/>
            <ac:spMk id="35" creationId="{F0C16CC8-EB54-4400-8BCA-0547A51CA274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48" creationId="{8CBDCEA2-93F3-4830-A0B1-6273B94AA042}"/>
          </ac:spMkLst>
        </pc:spChg>
        <pc:spChg chg="mod">
          <ac:chgData name="Sebastien Maviel" userId="f0e034ef1d52b759" providerId="LiveId" clId="{C1EC85A2-A8EB-4DCB-B182-43725447F73E}" dt="2021-09-13T10:26:32.783" v="1296" actId="164"/>
          <ac:spMkLst>
            <pc:docMk/>
            <pc:sldMk cId="596518678" sldId="380"/>
            <ac:spMk id="54" creationId="{18B73303-0DE0-44F3-B220-86C3E92B7E86}"/>
          </ac:spMkLst>
        </pc:spChg>
        <pc:grpChg chg="add mod">
          <ac:chgData name="Sebastien Maviel" userId="f0e034ef1d52b759" providerId="LiveId" clId="{C1EC85A2-A8EB-4DCB-B182-43725447F73E}" dt="2021-09-13T10:26:32.783" v="1296" actId="164"/>
          <ac:grpSpMkLst>
            <pc:docMk/>
            <pc:sldMk cId="596518678" sldId="380"/>
            <ac:grpSpMk id="5" creationId="{4CB6B392-4305-422D-AEEF-5EE62B1C93F7}"/>
          </ac:grpSpMkLst>
        </pc:grpChg>
        <pc:grpChg chg="del">
          <ac:chgData name="Sebastien Maviel" userId="f0e034ef1d52b759" providerId="LiveId" clId="{C1EC85A2-A8EB-4DCB-B182-43725447F73E}" dt="2021-09-13T10:25:41.366" v="1192" actId="478"/>
          <ac:grpSpMkLst>
            <pc:docMk/>
            <pc:sldMk cId="596518678" sldId="380"/>
            <ac:grpSpMk id="10" creationId="{FF4477F5-7F18-4028-8494-43CAF5564D51}"/>
          </ac:grpSpMkLst>
        </pc:grpChg>
        <pc:grpChg chg="add mod">
          <ac:chgData name="Sebastien Maviel" userId="f0e034ef1d52b759" providerId="LiveId" clId="{C1EC85A2-A8EB-4DCB-B182-43725447F73E}" dt="2021-09-13T10:26:54.039" v="1339" actId="1076"/>
          <ac:grpSpMkLst>
            <pc:docMk/>
            <pc:sldMk cId="596518678" sldId="380"/>
            <ac:grpSpMk id="23" creationId="{4DB8297B-88B4-4C67-B229-FF134A8A14A7}"/>
          </ac:grpSpMkLst>
        </pc:grpChg>
        <pc:cxnChg chg="mod">
          <ac:chgData name="Sebastien Maviel" userId="f0e034ef1d52b759" providerId="LiveId" clId="{C1EC85A2-A8EB-4DCB-B182-43725447F73E}" dt="2021-09-13T10:26:32.783" v="1296" actId="164"/>
          <ac:cxnSpMkLst>
            <pc:docMk/>
            <pc:sldMk cId="596518678" sldId="380"/>
            <ac:cxnSpMk id="15" creationId="{9AE2C39E-8315-4BD1-80B3-1DCD90914017}"/>
          </ac:cxnSpMkLst>
        </pc:cxnChg>
        <pc:cxnChg chg="add del mod">
          <ac:chgData name="Sebastien Maviel" userId="f0e034ef1d52b759" providerId="LiveId" clId="{C1EC85A2-A8EB-4DCB-B182-43725447F73E}" dt="2021-09-13T10:26:44.118" v="1297" actId="478"/>
          <ac:cxnSpMkLst>
            <pc:docMk/>
            <pc:sldMk cId="596518678" sldId="380"/>
            <ac:cxnSpMk id="18" creationId="{A2AC7185-FD54-4E70-AAAA-EED4560D11A5}"/>
          </ac:cxnSpMkLst>
        </pc:cxnChg>
        <pc:cxnChg chg="add del mod">
          <ac:chgData name="Sebastien Maviel" userId="f0e034ef1d52b759" providerId="LiveId" clId="{C1EC85A2-A8EB-4DCB-B182-43725447F73E}" dt="2021-09-13T10:26:44.118" v="1297" actId="478"/>
          <ac:cxnSpMkLst>
            <pc:docMk/>
            <pc:sldMk cId="596518678" sldId="380"/>
            <ac:cxnSpMk id="19" creationId="{27496F7B-F796-4F46-8B71-D2545BAA510E}"/>
          </ac:cxnSpMkLst>
        </pc:cxnChg>
        <pc:cxnChg chg="add del mod">
          <ac:chgData name="Sebastien Maviel" userId="f0e034ef1d52b759" providerId="LiveId" clId="{C1EC85A2-A8EB-4DCB-B182-43725447F73E}" dt="2021-09-13T10:26:44.118" v="1297" actId="478"/>
          <ac:cxnSpMkLst>
            <pc:docMk/>
            <pc:sldMk cId="596518678" sldId="380"/>
            <ac:cxnSpMk id="21" creationId="{68D8CD95-383B-4FCD-9C5F-E66943BEC689}"/>
          </ac:cxnSpMkLst>
        </pc:cxnChg>
        <pc:cxnChg chg="mod">
          <ac:chgData name="Sebastien Maviel" userId="f0e034ef1d52b759" providerId="LiveId" clId="{C1EC85A2-A8EB-4DCB-B182-43725447F73E}" dt="2021-09-13T10:26:45.793" v="1298"/>
          <ac:cxnSpMkLst>
            <pc:docMk/>
            <pc:sldMk cId="596518678" sldId="380"/>
            <ac:cxnSpMk id="27" creationId="{FE825DED-C701-4AEB-B7E1-6995F4768DED}"/>
          </ac:cxnSpMkLst>
        </pc:cxnChg>
        <pc:cxnChg chg="mod">
          <ac:chgData name="Sebastien Maviel" userId="f0e034ef1d52b759" providerId="LiveId" clId="{C1EC85A2-A8EB-4DCB-B182-43725447F73E}" dt="2021-09-13T10:26:45.793" v="1298"/>
          <ac:cxnSpMkLst>
            <pc:docMk/>
            <pc:sldMk cId="596518678" sldId="380"/>
            <ac:cxnSpMk id="28" creationId="{3B8FBAE9-EE0B-4B86-864B-04CDFA3C44B3}"/>
          </ac:cxnSpMkLst>
        </pc:cxnChg>
        <pc:cxnChg chg="mod">
          <ac:chgData name="Sebastien Maviel" userId="f0e034ef1d52b759" providerId="LiveId" clId="{C1EC85A2-A8EB-4DCB-B182-43725447F73E}" dt="2021-09-13T10:26:32.783" v="1296" actId="164"/>
          <ac:cxnSpMkLst>
            <pc:docMk/>
            <pc:sldMk cId="596518678" sldId="380"/>
            <ac:cxnSpMk id="30" creationId="{9CEC4752-F685-4374-BC46-B6F896F28C36}"/>
          </ac:cxnSpMkLst>
        </pc:cxnChg>
        <pc:cxnChg chg="mod">
          <ac:chgData name="Sebastien Maviel" userId="f0e034ef1d52b759" providerId="LiveId" clId="{C1EC85A2-A8EB-4DCB-B182-43725447F73E}" dt="2021-09-13T10:26:45.793" v="1298"/>
          <ac:cxnSpMkLst>
            <pc:docMk/>
            <pc:sldMk cId="596518678" sldId="380"/>
            <ac:cxnSpMk id="31" creationId="{7C678D14-162E-45B9-8EC6-372F4776755C}"/>
          </ac:cxnSpMkLst>
        </pc:cxnChg>
        <pc:cxnChg chg="mod">
          <ac:chgData name="Sebastien Maviel" userId="f0e034ef1d52b759" providerId="LiveId" clId="{C1EC85A2-A8EB-4DCB-B182-43725447F73E}" dt="2021-09-13T10:26:32.783" v="1296" actId="164"/>
          <ac:cxnSpMkLst>
            <pc:docMk/>
            <pc:sldMk cId="596518678" sldId="380"/>
            <ac:cxnSpMk id="38" creationId="{4AC9983C-CBCE-4647-B5A6-198EBF709DB9}"/>
          </ac:cxnSpMkLst>
        </pc:cxnChg>
      </pc:sldChg>
      <pc:sldChg chg="addSp delSp modSp new mod">
        <pc:chgData name="Sebastien Maviel" userId="f0e034ef1d52b759" providerId="LiveId" clId="{C1EC85A2-A8EB-4DCB-B182-43725447F73E}" dt="2021-09-14T14:34:51.182" v="2045" actId="20577"/>
        <pc:sldMkLst>
          <pc:docMk/>
          <pc:sldMk cId="2780057230" sldId="381"/>
        </pc:sldMkLst>
        <pc:spChg chg="mod">
          <ac:chgData name="Sebastien Maviel" userId="f0e034ef1d52b759" providerId="LiveId" clId="{C1EC85A2-A8EB-4DCB-B182-43725447F73E}" dt="2021-09-14T14:30:39.575" v="1914" actId="20577"/>
          <ac:spMkLst>
            <pc:docMk/>
            <pc:sldMk cId="2780057230" sldId="381"/>
            <ac:spMk id="2" creationId="{61E6F115-2DEE-4C9B-863B-702E45FD8F6E}"/>
          </ac:spMkLst>
        </pc:spChg>
        <pc:spChg chg="add mod">
          <ac:chgData name="Sebastien Maviel" userId="f0e034ef1d52b759" providerId="LiveId" clId="{C1EC85A2-A8EB-4DCB-B182-43725447F73E}" dt="2021-09-14T14:34:51.182" v="2045" actId="20577"/>
          <ac:spMkLst>
            <pc:docMk/>
            <pc:sldMk cId="2780057230" sldId="381"/>
            <ac:spMk id="3" creationId="{0460C7F6-09E2-4811-9473-14DDD13E1EB0}"/>
          </ac:spMkLst>
        </pc:spChg>
        <pc:picChg chg="add mod">
          <ac:chgData name="Sebastien Maviel" userId="f0e034ef1d52b759" providerId="LiveId" clId="{C1EC85A2-A8EB-4DCB-B182-43725447F73E}" dt="2021-09-14T14:34:26.295" v="2032" actId="1076"/>
          <ac:picMkLst>
            <pc:docMk/>
            <pc:sldMk cId="2780057230" sldId="381"/>
            <ac:picMk id="5" creationId="{630AE22F-C5ED-4D9F-B8EC-430560539D26}"/>
          </ac:picMkLst>
        </pc:picChg>
        <pc:picChg chg="add mod">
          <ac:chgData name="Sebastien Maviel" userId="f0e034ef1d52b759" providerId="LiveId" clId="{C1EC85A2-A8EB-4DCB-B182-43725447F73E}" dt="2021-09-14T14:34:24.719" v="2031" actId="1076"/>
          <ac:picMkLst>
            <pc:docMk/>
            <pc:sldMk cId="2780057230" sldId="381"/>
            <ac:picMk id="7" creationId="{E8216FB5-0DE7-46C0-9555-958DD37533F3}"/>
          </ac:picMkLst>
        </pc:picChg>
        <pc:picChg chg="add mod">
          <ac:chgData name="Sebastien Maviel" userId="f0e034ef1d52b759" providerId="LiveId" clId="{C1EC85A2-A8EB-4DCB-B182-43725447F73E}" dt="2021-09-14T14:34:03.716" v="2023" actId="1076"/>
          <ac:picMkLst>
            <pc:docMk/>
            <pc:sldMk cId="2780057230" sldId="381"/>
            <ac:picMk id="9" creationId="{CEDF938D-8549-4183-9C59-96657ADC28EE}"/>
          </ac:picMkLst>
        </pc:picChg>
        <pc:picChg chg="add mod">
          <ac:chgData name="Sebastien Maviel" userId="f0e034ef1d52b759" providerId="LiveId" clId="{C1EC85A2-A8EB-4DCB-B182-43725447F73E}" dt="2021-09-14T14:34:37.377" v="2037" actId="1076"/>
          <ac:picMkLst>
            <pc:docMk/>
            <pc:sldMk cId="2780057230" sldId="381"/>
            <ac:picMk id="11" creationId="{D44A394A-08B9-44DE-99D3-0A96B159C29A}"/>
          </ac:picMkLst>
        </pc:picChg>
        <pc:picChg chg="add mod">
          <ac:chgData name="Sebastien Maviel" userId="f0e034ef1d52b759" providerId="LiveId" clId="{C1EC85A2-A8EB-4DCB-B182-43725447F73E}" dt="2021-09-14T14:34:36.276" v="2036" actId="1076"/>
          <ac:picMkLst>
            <pc:docMk/>
            <pc:sldMk cId="2780057230" sldId="381"/>
            <ac:picMk id="13" creationId="{45893E7D-6AFF-44C3-9246-7080ECEB6C32}"/>
          </ac:picMkLst>
        </pc:picChg>
        <pc:picChg chg="add mod">
          <ac:chgData name="Sebastien Maviel" userId="f0e034ef1d52b759" providerId="LiveId" clId="{C1EC85A2-A8EB-4DCB-B182-43725447F73E}" dt="2021-09-14T14:34:41.769" v="2038" actId="1076"/>
          <ac:picMkLst>
            <pc:docMk/>
            <pc:sldMk cId="2780057230" sldId="381"/>
            <ac:picMk id="15" creationId="{24EC5731-0586-4CB9-8072-0586D7ACA3D9}"/>
          </ac:picMkLst>
        </pc:picChg>
        <pc:picChg chg="add mod">
          <ac:chgData name="Sebastien Maviel" userId="f0e034ef1d52b759" providerId="LiveId" clId="{C1EC85A2-A8EB-4DCB-B182-43725447F73E}" dt="2021-09-14T14:34:06.649" v="2024" actId="1076"/>
          <ac:picMkLst>
            <pc:docMk/>
            <pc:sldMk cId="2780057230" sldId="381"/>
            <ac:picMk id="17" creationId="{3FB99FDC-F39D-438E-8F60-E8B9D58AB592}"/>
          </ac:picMkLst>
        </pc:picChg>
        <pc:picChg chg="add mod">
          <ac:chgData name="Sebastien Maviel" userId="f0e034ef1d52b759" providerId="LiveId" clId="{C1EC85A2-A8EB-4DCB-B182-43725447F73E}" dt="2021-09-14T14:34:34.187" v="2035" actId="1076"/>
          <ac:picMkLst>
            <pc:docMk/>
            <pc:sldMk cId="2780057230" sldId="381"/>
            <ac:picMk id="19" creationId="{662DC82C-9AD8-42C4-934C-E2669F4AE781}"/>
          </ac:picMkLst>
        </pc:picChg>
        <pc:picChg chg="add del mod">
          <ac:chgData name="Sebastien Maviel" userId="f0e034ef1d52b759" providerId="LiveId" clId="{C1EC85A2-A8EB-4DCB-B182-43725447F73E}" dt="2021-09-14T14:31:17.226" v="1918" actId="478"/>
          <ac:picMkLst>
            <pc:docMk/>
            <pc:sldMk cId="2780057230" sldId="381"/>
            <ac:picMk id="1026" creationId="{C7A4E58B-1540-4974-A5D9-7715D6B028B4}"/>
          </ac:picMkLst>
        </pc:picChg>
      </pc:sldChg>
      <pc:sldChg chg="new del">
        <pc:chgData name="Sebastien Maviel" userId="f0e034ef1d52b759" providerId="LiveId" clId="{C1EC85A2-A8EB-4DCB-B182-43725447F73E}" dt="2021-09-13T13:24:25.276" v="1404" actId="47"/>
        <pc:sldMkLst>
          <pc:docMk/>
          <pc:sldMk cId="3838686010" sldId="381"/>
        </pc:sldMkLst>
      </pc:sldChg>
      <pc:sldChg chg="new del">
        <pc:chgData name="Sebastien Maviel" userId="f0e034ef1d52b759" providerId="LiveId" clId="{C1EC85A2-A8EB-4DCB-B182-43725447F73E}" dt="2021-09-14T14:45:47.777" v="2048" actId="47"/>
        <pc:sldMkLst>
          <pc:docMk/>
          <pc:sldMk cId="901958034" sldId="382"/>
        </pc:sldMkLst>
      </pc:sldChg>
      <pc:sldChg chg="addSp delSp modSp add mod">
        <pc:chgData name="Sebastien Maviel" userId="f0e034ef1d52b759" providerId="LiveId" clId="{C1EC85A2-A8EB-4DCB-B182-43725447F73E}" dt="2021-09-14T15:16:18.149" v="2252" actId="20577"/>
        <pc:sldMkLst>
          <pc:docMk/>
          <pc:sldMk cId="1709490894" sldId="383"/>
        </pc:sldMkLst>
        <pc:spChg chg="mod">
          <ac:chgData name="Sebastien Maviel" userId="f0e034ef1d52b759" providerId="LiveId" clId="{C1EC85A2-A8EB-4DCB-B182-43725447F73E}" dt="2021-09-14T15:11:56.487" v="2112" actId="1076"/>
          <ac:spMkLst>
            <pc:docMk/>
            <pc:sldMk cId="1709490894" sldId="383"/>
            <ac:spMk id="5" creationId="{677A540B-7AE1-4537-AB2C-0E519889B2B0}"/>
          </ac:spMkLst>
        </pc:spChg>
        <pc:spChg chg="mod">
          <ac:chgData name="Sebastien Maviel" userId="f0e034ef1d52b759" providerId="LiveId" clId="{C1EC85A2-A8EB-4DCB-B182-43725447F73E}" dt="2021-09-14T15:12:20.530" v="2179" actId="20577"/>
          <ac:spMkLst>
            <pc:docMk/>
            <pc:sldMk cId="1709490894" sldId="383"/>
            <ac:spMk id="7" creationId="{89B36407-E71D-4E20-BD16-00C6B9E6E034}"/>
          </ac:spMkLst>
        </pc:spChg>
        <pc:spChg chg="del">
          <ac:chgData name="Sebastien Maviel" userId="f0e034ef1d52b759" providerId="LiveId" clId="{C1EC85A2-A8EB-4DCB-B182-43725447F73E}" dt="2021-09-14T15:15:53.651" v="2242" actId="478"/>
          <ac:spMkLst>
            <pc:docMk/>
            <pc:sldMk cId="1709490894" sldId="383"/>
            <ac:spMk id="46" creationId="{AE75CA5C-929D-45D1-8FFD-C53EA259BF5E}"/>
          </ac:spMkLst>
        </pc:spChg>
        <pc:spChg chg="mod">
          <ac:chgData name="Sebastien Maviel" userId="f0e034ef1d52b759" providerId="LiveId" clId="{C1EC85A2-A8EB-4DCB-B182-43725447F73E}" dt="2021-09-14T15:16:18.149" v="2252" actId="20577"/>
          <ac:spMkLst>
            <pc:docMk/>
            <pc:sldMk cId="1709490894" sldId="383"/>
            <ac:spMk id="48" creationId="{8CBDCEA2-93F3-4830-A0B1-6273B94AA042}"/>
          </ac:spMkLst>
        </pc:spChg>
        <pc:spChg chg="add mod">
          <ac:chgData name="Sebastien Maviel" userId="f0e034ef1d52b759" providerId="LiveId" clId="{C1EC85A2-A8EB-4DCB-B182-43725447F73E}" dt="2021-09-14T15:14:48.678" v="2214" actId="20577"/>
          <ac:spMkLst>
            <pc:docMk/>
            <pc:sldMk cId="1709490894" sldId="383"/>
            <ac:spMk id="49" creationId="{CE6FBA00-C4B2-4D76-B8E2-3BD799FC47BE}"/>
          </ac:spMkLst>
        </pc:spChg>
        <pc:spChg chg="mod">
          <ac:chgData name="Sebastien Maviel" userId="f0e034ef1d52b759" providerId="LiveId" clId="{C1EC85A2-A8EB-4DCB-B182-43725447F73E}" dt="2021-09-14T15:16:09.003" v="2245" actId="1076"/>
          <ac:spMkLst>
            <pc:docMk/>
            <pc:sldMk cId="1709490894" sldId="383"/>
            <ac:spMk id="54" creationId="{18B73303-0DE0-44F3-B220-86C3E92B7E86}"/>
          </ac:spMkLst>
        </pc:spChg>
        <pc:spChg chg="mod">
          <ac:chgData name="Sebastien Maviel" userId="f0e034ef1d52b759" providerId="LiveId" clId="{C1EC85A2-A8EB-4DCB-B182-43725447F73E}" dt="2021-09-14T15:14:53.376" v="2219" actId="20577"/>
          <ac:spMkLst>
            <pc:docMk/>
            <pc:sldMk cId="1709490894" sldId="383"/>
            <ac:spMk id="57" creationId="{62529E5B-77A6-4209-8D10-1084E2381DDE}"/>
          </ac:spMkLst>
        </pc:spChg>
        <pc:spChg chg="add mod">
          <ac:chgData name="Sebastien Maviel" userId="f0e034ef1d52b759" providerId="LiveId" clId="{C1EC85A2-A8EB-4DCB-B182-43725447F73E}" dt="2021-09-14T15:15:51.472" v="2241" actId="1076"/>
          <ac:spMkLst>
            <pc:docMk/>
            <pc:sldMk cId="1709490894" sldId="383"/>
            <ac:spMk id="58" creationId="{1BB311EB-B552-4E98-9F75-D084D1043D88}"/>
          </ac:spMkLst>
        </pc:spChg>
        <pc:spChg chg="mod">
          <ac:chgData name="Sebastien Maviel" userId="f0e034ef1d52b759" providerId="LiveId" clId="{C1EC85A2-A8EB-4DCB-B182-43725447F73E}" dt="2021-09-14T15:15:21.152" v="2234" actId="20577"/>
          <ac:spMkLst>
            <pc:docMk/>
            <pc:sldMk cId="1709490894" sldId="383"/>
            <ac:spMk id="77" creationId="{0FADFB71-3E68-4CA2-A9C2-705308B27EF9}"/>
          </ac:spMkLst>
        </pc:spChg>
        <pc:spChg chg="del">
          <ac:chgData name="Sebastien Maviel" userId="f0e034ef1d52b759" providerId="LiveId" clId="{C1EC85A2-A8EB-4DCB-B182-43725447F73E}" dt="2021-09-14T15:11:23.582" v="2065" actId="478"/>
          <ac:spMkLst>
            <pc:docMk/>
            <pc:sldMk cId="1709490894" sldId="383"/>
            <ac:spMk id="79" creationId="{1D78F7AD-FCCC-4A37-A9EC-7386579CA3D9}"/>
          </ac:spMkLst>
        </pc:spChg>
        <pc:spChg chg="del mod">
          <ac:chgData name="Sebastien Maviel" userId="f0e034ef1d52b759" providerId="LiveId" clId="{C1EC85A2-A8EB-4DCB-B182-43725447F73E}" dt="2021-09-14T15:11:27.782" v="2067" actId="478"/>
          <ac:spMkLst>
            <pc:docMk/>
            <pc:sldMk cId="1709490894" sldId="383"/>
            <ac:spMk id="82" creationId="{41ACAF4D-434F-475D-825F-EF639693FBEF}"/>
          </ac:spMkLst>
        </pc:spChg>
        <pc:spChg chg="mod">
          <ac:chgData name="Sebastien Maviel" userId="f0e034ef1d52b759" providerId="LiveId" clId="{C1EC85A2-A8EB-4DCB-B182-43725447F73E}" dt="2021-09-14T15:15:37.564" v="2239" actId="20577"/>
          <ac:spMkLst>
            <pc:docMk/>
            <pc:sldMk cId="1709490894" sldId="383"/>
            <ac:spMk id="83" creationId="{7F17F582-FDF5-4B94-A826-F59802C5F0A2}"/>
          </ac:spMkLst>
        </pc:spChg>
        <pc:cxnChg chg="mod">
          <ac:chgData name="Sebastien Maviel" userId="f0e034ef1d52b759" providerId="LiveId" clId="{C1EC85A2-A8EB-4DCB-B182-43725447F73E}" dt="2021-09-14T15:11:59.610" v="2113" actId="14100"/>
          <ac:cxnSpMkLst>
            <pc:docMk/>
            <pc:sldMk cId="1709490894" sldId="383"/>
            <ac:cxnSpMk id="11" creationId="{5C3773D4-698A-4F46-9C29-042693B51B56}"/>
          </ac:cxnSpMkLst>
        </pc:cxnChg>
        <pc:cxnChg chg="mod">
          <ac:chgData name="Sebastien Maviel" userId="f0e034ef1d52b759" providerId="LiveId" clId="{C1EC85A2-A8EB-4DCB-B182-43725447F73E}" dt="2021-09-14T15:12:24.495" v="2180" actId="14100"/>
          <ac:cxnSpMkLst>
            <pc:docMk/>
            <pc:sldMk cId="1709490894" sldId="383"/>
            <ac:cxnSpMk id="13" creationId="{B6BD5884-508E-41EA-9295-22E4886A1734}"/>
          </ac:cxnSpMkLst>
        </pc:cxnChg>
        <pc:cxnChg chg="mod">
          <ac:chgData name="Sebastien Maviel" userId="f0e034ef1d52b759" providerId="LiveId" clId="{C1EC85A2-A8EB-4DCB-B182-43725447F73E}" dt="2021-09-14T15:14:20.460" v="2207" actId="14100"/>
          <ac:cxnSpMkLst>
            <pc:docMk/>
            <pc:sldMk cId="1709490894" sldId="383"/>
            <ac:cxnSpMk id="30" creationId="{9CEC4752-F685-4374-BC46-B6F896F28C36}"/>
          </ac:cxnSpMkLst>
        </pc:cxnChg>
        <pc:cxnChg chg="del mod">
          <ac:chgData name="Sebastien Maviel" userId="f0e034ef1d52b759" providerId="LiveId" clId="{C1EC85A2-A8EB-4DCB-B182-43725447F73E}" dt="2021-09-14T15:14:14.278" v="2206" actId="478"/>
          <ac:cxnSpMkLst>
            <pc:docMk/>
            <pc:sldMk cId="1709490894" sldId="383"/>
            <ac:cxnSpMk id="33" creationId="{8CE3C76B-D872-47DB-85F4-109A47DE68DA}"/>
          </ac:cxnSpMkLst>
        </pc:cxnChg>
        <pc:cxnChg chg="add mod">
          <ac:chgData name="Sebastien Maviel" userId="f0e034ef1d52b759" providerId="LiveId" clId="{C1EC85A2-A8EB-4DCB-B182-43725447F73E}" dt="2021-09-14T15:14:44.298" v="2211" actId="1076"/>
          <ac:cxnSpMkLst>
            <pc:docMk/>
            <pc:sldMk cId="1709490894" sldId="383"/>
            <ac:cxnSpMk id="44" creationId="{2BA43FFB-64E4-4133-B3A8-472D239FD336}"/>
          </ac:cxnSpMkLst>
        </pc:cxnChg>
        <pc:cxnChg chg="del mod">
          <ac:chgData name="Sebastien Maviel" userId="f0e034ef1d52b759" providerId="LiveId" clId="{C1EC85A2-A8EB-4DCB-B182-43725447F73E}" dt="2021-09-14T15:13:37.575" v="2194" actId="478"/>
          <ac:cxnSpMkLst>
            <pc:docMk/>
            <pc:sldMk cId="1709490894" sldId="383"/>
            <ac:cxnSpMk id="52" creationId="{A4F63AFC-7B07-48C7-A88D-E26676D8A63E}"/>
          </ac:cxnSpMkLst>
        </pc:cxnChg>
        <pc:cxnChg chg="add mod">
          <ac:chgData name="Sebastien Maviel" userId="f0e034ef1d52b759" providerId="LiveId" clId="{C1EC85A2-A8EB-4DCB-B182-43725447F73E}" dt="2021-09-14T15:15:51.472" v="2241" actId="1076"/>
          <ac:cxnSpMkLst>
            <pc:docMk/>
            <pc:sldMk cId="1709490894" sldId="383"/>
            <ac:cxnSpMk id="55" creationId="{704AF291-EF60-461B-9690-CF1BF06417D5}"/>
          </ac:cxnSpMkLst>
        </pc:cxnChg>
        <pc:cxnChg chg="del mod">
          <ac:chgData name="Sebastien Maviel" userId="f0e034ef1d52b759" providerId="LiveId" clId="{C1EC85A2-A8EB-4DCB-B182-43725447F73E}" dt="2021-09-14T15:13:40.304" v="2195" actId="478"/>
          <ac:cxnSpMkLst>
            <pc:docMk/>
            <pc:sldMk cId="1709490894" sldId="383"/>
            <ac:cxnSpMk id="56" creationId="{CF65DCC6-3917-43B9-B8F7-DD71A9D6879D}"/>
          </ac:cxnSpMkLst>
        </pc:cxnChg>
        <pc:cxnChg chg="add mod">
          <ac:chgData name="Sebastien Maviel" userId="f0e034ef1d52b759" providerId="LiveId" clId="{C1EC85A2-A8EB-4DCB-B182-43725447F73E}" dt="2021-09-14T15:16:11.263" v="2246" actId="14100"/>
          <ac:cxnSpMkLst>
            <pc:docMk/>
            <pc:sldMk cId="1709490894" sldId="383"/>
            <ac:cxnSpMk id="59" creationId="{44666A5A-147E-4442-9070-0CD13655AE08}"/>
          </ac:cxnSpMkLst>
        </pc:cxnChg>
        <pc:cxnChg chg="mod">
          <ac:chgData name="Sebastien Maviel" userId="f0e034ef1d52b759" providerId="LiveId" clId="{C1EC85A2-A8EB-4DCB-B182-43725447F73E}" dt="2021-09-14T15:13:32.245" v="2192" actId="1076"/>
          <ac:cxnSpMkLst>
            <pc:docMk/>
            <pc:sldMk cId="1709490894" sldId="383"/>
            <ac:cxnSpMk id="75" creationId="{0EB01193-A960-404C-A9DF-9C776A6729D9}"/>
          </ac:cxnSpMkLst>
        </pc:cxnChg>
        <pc:cxnChg chg="del mod">
          <ac:chgData name="Sebastien Maviel" userId="f0e034ef1d52b759" providerId="LiveId" clId="{C1EC85A2-A8EB-4DCB-B182-43725447F73E}" dt="2021-09-14T15:11:12.373" v="2063" actId="478"/>
          <ac:cxnSpMkLst>
            <pc:docMk/>
            <pc:sldMk cId="1709490894" sldId="383"/>
            <ac:cxnSpMk id="76" creationId="{53E0E0EA-571F-4AEE-8AD8-44CD12FD7EF0}"/>
          </ac:cxnSpMkLst>
        </pc:cxnChg>
        <pc:cxnChg chg="del mod">
          <ac:chgData name="Sebastien Maviel" userId="f0e034ef1d52b759" providerId="LiveId" clId="{C1EC85A2-A8EB-4DCB-B182-43725447F73E}" dt="2021-09-14T15:11:15.740" v="2064" actId="478"/>
          <ac:cxnSpMkLst>
            <pc:docMk/>
            <pc:sldMk cId="1709490894" sldId="383"/>
            <ac:cxnSpMk id="78" creationId="{2178E2A5-7339-46E2-B704-B58EFEB38762}"/>
          </ac:cxnSpMkLst>
        </pc:cxnChg>
        <pc:cxnChg chg="del mod">
          <ac:chgData name="Sebastien Maviel" userId="f0e034ef1d52b759" providerId="LiveId" clId="{C1EC85A2-A8EB-4DCB-B182-43725447F73E}" dt="2021-09-14T15:11:25.772" v="2066" actId="478"/>
          <ac:cxnSpMkLst>
            <pc:docMk/>
            <pc:sldMk cId="1709490894" sldId="383"/>
            <ac:cxnSpMk id="80" creationId="{87C45759-032C-4F18-B854-7E8D85153A61}"/>
          </ac:cxnSpMkLst>
        </pc:cxnChg>
        <pc:cxnChg chg="mod">
          <ac:chgData name="Sebastien Maviel" userId="f0e034ef1d52b759" providerId="LiveId" clId="{C1EC85A2-A8EB-4DCB-B182-43725447F73E}" dt="2021-09-14T15:15:05.514" v="2225" actId="14100"/>
          <ac:cxnSpMkLst>
            <pc:docMk/>
            <pc:sldMk cId="1709490894" sldId="383"/>
            <ac:cxnSpMk id="81" creationId="{D9E2339E-5CB1-4F24-8C7A-7682157B4D7C}"/>
          </ac:cxnSpMkLst>
        </pc:cxnChg>
      </pc:sldChg>
      <pc:sldChg chg="modSp add mod">
        <pc:chgData name="Sebastien Maviel" userId="f0e034ef1d52b759" providerId="LiveId" clId="{C1EC85A2-A8EB-4DCB-B182-43725447F73E}" dt="2021-09-14T15:10:49.556" v="2060" actId="1076"/>
        <pc:sldMkLst>
          <pc:docMk/>
          <pc:sldMk cId="3912134711" sldId="384"/>
        </pc:sldMkLst>
        <pc:spChg chg="mod">
          <ac:chgData name="Sebastien Maviel" userId="f0e034ef1d52b759" providerId="LiveId" clId="{C1EC85A2-A8EB-4DCB-B182-43725447F73E}" dt="2021-09-14T15:10:49.556" v="2060" actId="1076"/>
          <ac:spMkLst>
            <pc:docMk/>
            <pc:sldMk cId="3912134711" sldId="384"/>
            <ac:spMk id="11" creationId="{F8B24E64-C7E8-4235-88E1-B559C8CB3AA3}"/>
          </ac:spMkLst>
        </pc:spChg>
        <pc:cxnChg chg="mod">
          <ac:chgData name="Sebastien Maviel" userId="f0e034ef1d52b759" providerId="LiveId" clId="{C1EC85A2-A8EB-4DCB-B182-43725447F73E}" dt="2021-09-14T15:10:49.556" v="2060" actId="1076"/>
          <ac:cxnSpMkLst>
            <pc:docMk/>
            <pc:sldMk cId="3912134711" sldId="384"/>
            <ac:cxnSpMk id="21" creationId="{D6A087F1-2954-4F82-9598-3D062ACF37D5}"/>
          </ac:cxnSpMkLst>
        </pc:cxnChg>
      </pc:sldChg>
      <pc:sldChg chg="addSp modSp new mod">
        <pc:chgData name="Sebastien Maviel" userId="f0e034ef1d52b759" providerId="LiveId" clId="{C1EC85A2-A8EB-4DCB-B182-43725447F73E}" dt="2021-09-14T15:18:30.509" v="2338" actId="14100"/>
        <pc:sldMkLst>
          <pc:docMk/>
          <pc:sldMk cId="1752379805" sldId="385"/>
        </pc:sldMkLst>
        <pc:spChg chg="mod">
          <ac:chgData name="Sebastien Maviel" userId="f0e034ef1d52b759" providerId="LiveId" clId="{C1EC85A2-A8EB-4DCB-B182-43725447F73E}" dt="2021-09-14T15:17:03.878" v="2269" actId="20577"/>
          <ac:spMkLst>
            <pc:docMk/>
            <pc:sldMk cId="1752379805" sldId="385"/>
            <ac:spMk id="2" creationId="{E4A9BF50-F8F7-48FD-B5C2-52B8640CA08E}"/>
          </ac:spMkLst>
        </pc:spChg>
        <pc:spChg chg="add mod">
          <ac:chgData name="Sebastien Maviel" userId="f0e034ef1d52b759" providerId="LiveId" clId="{C1EC85A2-A8EB-4DCB-B182-43725447F73E}" dt="2021-09-14T15:18:06.560" v="2304" actId="20577"/>
          <ac:spMkLst>
            <pc:docMk/>
            <pc:sldMk cId="1752379805" sldId="385"/>
            <ac:spMk id="5" creationId="{114576BB-10C3-4857-BF31-935F3409B14A}"/>
          </ac:spMkLst>
        </pc:spChg>
        <pc:spChg chg="add mod">
          <ac:chgData name="Sebastien Maviel" userId="f0e034ef1d52b759" providerId="LiveId" clId="{C1EC85A2-A8EB-4DCB-B182-43725447F73E}" dt="2021-09-14T15:18:30.509" v="2338" actId="14100"/>
          <ac:spMkLst>
            <pc:docMk/>
            <pc:sldMk cId="1752379805" sldId="385"/>
            <ac:spMk id="6" creationId="{E9F85B71-EB2A-4B8E-8F46-53B82891F985}"/>
          </ac:spMkLst>
        </pc:spChg>
        <pc:picChg chg="add mod">
          <ac:chgData name="Sebastien Maviel" userId="f0e034ef1d52b759" providerId="LiveId" clId="{C1EC85A2-A8EB-4DCB-B182-43725447F73E}" dt="2021-09-14T15:17:43.361" v="2283" actId="1037"/>
          <ac:picMkLst>
            <pc:docMk/>
            <pc:sldMk cId="1752379805" sldId="385"/>
            <ac:picMk id="1026" creationId="{54CCA8D9-8701-4485-8741-9B71831CD088}"/>
          </ac:picMkLst>
        </pc:picChg>
        <pc:picChg chg="add mod">
          <ac:chgData name="Sebastien Maviel" userId="f0e034ef1d52b759" providerId="LiveId" clId="{C1EC85A2-A8EB-4DCB-B182-43725447F73E}" dt="2021-09-14T15:17:41.862" v="2281" actId="1038"/>
          <ac:picMkLst>
            <pc:docMk/>
            <pc:sldMk cId="1752379805" sldId="385"/>
            <ac:picMk id="1028" creationId="{758D64D4-898D-4FBC-96DD-C2F0C7727F0E}"/>
          </ac:picMkLst>
        </pc:picChg>
      </pc:sldChg>
      <pc:sldChg chg="addSp delSp modSp add mod">
        <pc:chgData name="Sebastien Maviel" userId="f0e034ef1d52b759" providerId="LiveId" clId="{C1EC85A2-A8EB-4DCB-B182-43725447F73E}" dt="2021-09-14T15:33:16.772" v="2478" actId="20577"/>
        <pc:sldMkLst>
          <pc:docMk/>
          <pc:sldMk cId="1373426379" sldId="386"/>
        </pc:sldMkLst>
        <pc:spChg chg="mod">
          <ac:chgData name="Sebastien Maviel" userId="f0e034ef1d52b759" providerId="LiveId" clId="{C1EC85A2-A8EB-4DCB-B182-43725447F73E}" dt="2021-09-14T15:30:38.006" v="2359" actId="164"/>
          <ac:spMkLst>
            <pc:docMk/>
            <pc:sldMk cId="1373426379" sldId="386"/>
            <ac:spMk id="6" creationId="{16718FCF-9EE1-4DDF-BBBB-936BA4074328}"/>
          </ac:spMkLst>
        </pc:spChg>
        <pc:spChg chg="mod">
          <ac:chgData name="Sebastien Maviel" userId="f0e034ef1d52b759" providerId="LiveId" clId="{C1EC85A2-A8EB-4DCB-B182-43725447F73E}" dt="2021-09-14T15:30:38.006" v="2359" actId="164"/>
          <ac:spMkLst>
            <pc:docMk/>
            <pc:sldMk cId="1373426379" sldId="386"/>
            <ac:spMk id="8" creationId="{5840D814-A642-45EF-81A3-1C906DCCCEDD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32" creationId="{43F7D8BE-972E-4B26-97DA-C72605F18D5B}"/>
          </ac:spMkLst>
        </pc:spChg>
        <pc:spChg chg="mod">
          <ac:chgData name="Sebastien Maviel" userId="f0e034ef1d52b759" providerId="LiveId" clId="{C1EC85A2-A8EB-4DCB-B182-43725447F73E}" dt="2021-09-14T15:30:50.941" v="2369" actId="164"/>
          <ac:spMkLst>
            <pc:docMk/>
            <pc:sldMk cId="1373426379" sldId="386"/>
            <ac:spMk id="34" creationId="{45CA2800-3D45-4A01-9E76-88BDA9382706}"/>
          </ac:spMkLst>
        </pc:spChg>
        <pc:spChg chg="mod">
          <ac:chgData name="Sebastien Maviel" userId="f0e034ef1d52b759" providerId="LiveId" clId="{C1EC85A2-A8EB-4DCB-B182-43725447F73E}" dt="2021-09-14T15:30:50.941" v="2369" actId="164"/>
          <ac:spMkLst>
            <pc:docMk/>
            <pc:sldMk cId="1373426379" sldId="386"/>
            <ac:spMk id="35" creationId="{F0C16CC8-EB54-4400-8BCA-0547A51CA274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36" creationId="{D8E2A36E-738E-4C1C-BA11-539E8F6DB4AD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39" creationId="{C45008B8-1F0C-439A-8E98-C6582336900F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41" creationId="{63F4CEA9-95CD-4752-AC27-AAD430109666}"/>
          </ac:spMkLst>
        </pc:spChg>
        <pc:spChg chg="add mod">
          <ac:chgData name="Sebastien Maviel" userId="f0e034ef1d52b759" providerId="LiveId" clId="{C1EC85A2-A8EB-4DCB-B182-43725447F73E}" dt="2021-09-14T15:21:14.751" v="2348" actId="164"/>
          <ac:spMkLst>
            <pc:docMk/>
            <pc:sldMk cId="1373426379" sldId="386"/>
            <ac:spMk id="42" creationId="{6B4DF312-19BD-4101-A2AE-7799AD91A4C4}"/>
          </ac:spMkLst>
        </pc:spChg>
        <pc:spChg chg="mod">
          <ac:chgData name="Sebastien Maviel" userId="f0e034ef1d52b759" providerId="LiveId" clId="{C1EC85A2-A8EB-4DCB-B182-43725447F73E}" dt="2021-09-14T15:21:19.890" v="2351"/>
          <ac:spMkLst>
            <pc:docMk/>
            <pc:sldMk cId="1373426379" sldId="386"/>
            <ac:spMk id="46" creationId="{1FDDAF93-C2F0-4A53-BB8B-E62B6CE8BA48}"/>
          </ac:spMkLst>
        </pc:spChg>
        <pc:spChg chg="mod">
          <ac:chgData name="Sebastien Maviel" userId="f0e034ef1d52b759" providerId="LiveId" clId="{C1EC85A2-A8EB-4DCB-B182-43725447F73E}" dt="2021-09-14T15:21:19.890" v="2351"/>
          <ac:spMkLst>
            <pc:docMk/>
            <pc:sldMk cId="1373426379" sldId="386"/>
            <ac:spMk id="47" creationId="{C75F6EC4-DB4C-48BF-8771-B346DBBFEE00}"/>
          </ac:spMkLst>
        </pc:spChg>
        <pc:spChg chg="mod">
          <ac:chgData name="Sebastien Maviel" userId="f0e034ef1d52b759" providerId="LiveId" clId="{C1EC85A2-A8EB-4DCB-B182-43725447F73E}" dt="2021-09-14T15:22:14.170" v="2358" actId="20577"/>
          <ac:spMkLst>
            <pc:docMk/>
            <pc:sldMk cId="1373426379" sldId="386"/>
            <ac:spMk id="50" creationId="{076BFAB0-C3CE-47A7-9B90-8E6AE80AB17E}"/>
          </ac:spMkLst>
        </pc:spChg>
        <pc:spChg chg="mod">
          <ac:chgData name="Sebastien Maviel" userId="f0e034ef1d52b759" providerId="LiveId" clId="{C1EC85A2-A8EB-4DCB-B182-43725447F73E}" dt="2021-09-14T15:21:19.890" v="2351"/>
          <ac:spMkLst>
            <pc:docMk/>
            <pc:sldMk cId="1373426379" sldId="386"/>
            <ac:spMk id="52" creationId="{61BAD843-D0A5-4FA2-A8BD-463B596B659D}"/>
          </ac:spMkLst>
        </pc:spChg>
        <pc:spChg chg="mod">
          <ac:chgData name="Sebastien Maviel" userId="f0e034ef1d52b759" providerId="LiveId" clId="{C1EC85A2-A8EB-4DCB-B182-43725447F73E}" dt="2021-09-14T15:21:19.890" v="2351"/>
          <ac:spMkLst>
            <pc:docMk/>
            <pc:sldMk cId="1373426379" sldId="386"/>
            <ac:spMk id="53" creationId="{8B2174BA-E390-4B83-93CB-09C01A046E10}"/>
          </ac:spMkLst>
        </pc:spChg>
        <pc:spChg chg="mod">
          <ac:chgData name="Sebastien Maviel" userId="f0e034ef1d52b759" providerId="LiveId" clId="{C1EC85A2-A8EB-4DCB-B182-43725447F73E}" dt="2021-09-14T15:30:57.062" v="2384"/>
          <ac:spMkLst>
            <pc:docMk/>
            <pc:sldMk cId="1373426379" sldId="386"/>
            <ac:spMk id="57" creationId="{C819EB8B-1A4C-4F06-A3DD-6C5D1204852C}"/>
          </ac:spMkLst>
        </pc:spChg>
        <pc:spChg chg="mod">
          <ac:chgData name="Sebastien Maviel" userId="f0e034ef1d52b759" providerId="LiveId" clId="{C1EC85A2-A8EB-4DCB-B182-43725447F73E}" dt="2021-09-14T15:31:32.965" v="2456" actId="20577"/>
          <ac:spMkLst>
            <pc:docMk/>
            <pc:sldMk cId="1373426379" sldId="386"/>
            <ac:spMk id="58" creationId="{E41044F6-2EA3-4BCB-ADB1-28A727866B46}"/>
          </ac:spMkLst>
        </pc:spChg>
        <pc:spChg chg="mod">
          <ac:chgData name="Sebastien Maviel" userId="f0e034ef1d52b759" providerId="LiveId" clId="{C1EC85A2-A8EB-4DCB-B182-43725447F73E}" dt="2021-09-14T15:32:36.321" v="2469" actId="20577"/>
          <ac:spMkLst>
            <pc:docMk/>
            <pc:sldMk cId="1373426379" sldId="386"/>
            <ac:spMk id="60" creationId="{6AB30BF7-D417-4C0B-A471-F5D5FBE7DF56}"/>
          </ac:spMkLst>
        </pc:spChg>
        <pc:spChg chg="del mod">
          <ac:chgData name="Sebastien Maviel" userId="f0e034ef1d52b759" providerId="LiveId" clId="{C1EC85A2-A8EB-4DCB-B182-43725447F73E}" dt="2021-09-14T15:32:16.095" v="2459" actId="478"/>
          <ac:spMkLst>
            <pc:docMk/>
            <pc:sldMk cId="1373426379" sldId="386"/>
            <ac:spMk id="61" creationId="{01821700-826B-42C0-A44C-77FAE76A555D}"/>
          </ac:spMkLst>
        </pc:spChg>
        <pc:spChg chg="mod">
          <ac:chgData name="Sebastien Maviel" userId="f0e034ef1d52b759" providerId="LiveId" clId="{C1EC85A2-A8EB-4DCB-B182-43725447F73E}" dt="2021-09-14T15:33:16.772" v="2478" actId="20577"/>
          <ac:spMkLst>
            <pc:docMk/>
            <pc:sldMk cId="1373426379" sldId="386"/>
            <ac:spMk id="63" creationId="{6DF82F7D-4B67-472A-A6CE-91CABE31513D}"/>
          </ac:spMkLst>
        </pc:spChg>
        <pc:spChg chg="mod">
          <ac:chgData name="Sebastien Maviel" userId="f0e034ef1d52b759" providerId="LiveId" clId="{C1EC85A2-A8EB-4DCB-B182-43725447F73E}" dt="2021-09-14T15:30:57.062" v="2384"/>
          <ac:spMkLst>
            <pc:docMk/>
            <pc:sldMk cId="1373426379" sldId="386"/>
            <ac:spMk id="65" creationId="{611A335A-D7CA-47BD-8AD2-8AA036A62A84}"/>
          </ac:spMkLst>
        </pc:spChg>
        <pc:spChg chg="mod">
          <ac:chgData name="Sebastien Maviel" userId="f0e034ef1d52b759" providerId="LiveId" clId="{C1EC85A2-A8EB-4DCB-B182-43725447F73E}" dt="2021-09-14T15:30:57.062" v="2384"/>
          <ac:spMkLst>
            <pc:docMk/>
            <pc:sldMk cId="1373426379" sldId="386"/>
            <ac:spMk id="66" creationId="{93D5F937-165E-40BF-950A-50AB14B85A41}"/>
          </ac:spMkLst>
        </pc:spChg>
        <pc:grpChg chg="del">
          <ac:chgData name="Sebastien Maviel" userId="f0e034ef1d52b759" providerId="LiveId" clId="{C1EC85A2-A8EB-4DCB-B182-43725447F73E}" dt="2021-09-14T15:20:21.144" v="2340" actId="478"/>
          <ac:grpSpMkLst>
            <pc:docMk/>
            <pc:sldMk cId="1373426379" sldId="386"/>
            <ac:grpSpMk id="5" creationId="{4CB6B392-4305-422D-AEEF-5EE62B1C93F7}"/>
          </ac:grpSpMkLst>
        </pc:grpChg>
        <pc:grpChg chg="add mod">
          <ac:chgData name="Sebastien Maviel" userId="f0e034ef1d52b759" providerId="LiveId" clId="{C1EC85A2-A8EB-4DCB-B182-43725447F73E}" dt="2021-09-14T15:30:38.006" v="2359" actId="164"/>
          <ac:grpSpMkLst>
            <pc:docMk/>
            <pc:sldMk cId="1373426379" sldId="386"/>
            <ac:grpSpMk id="9" creationId="{7A66AF11-E2E0-4A68-9B2A-AC70D3B4BC85}"/>
          </ac:grpSpMkLst>
        </pc:grpChg>
        <pc:grpChg chg="add mod">
          <ac:chgData name="Sebastien Maviel" userId="f0e034ef1d52b759" providerId="LiveId" clId="{C1EC85A2-A8EB-4DCB-B182-43725447F73E}" dt="2021-09-14T15:31:10.103" v="2423" actId="1035"/>
          <ac:grpSpMkLst>
            <pc:docMk/>
            <pc:sldMk cId="1373426379" sldId="386"/>
            <ac:grpSpMk id="10" creationId="{97490E2F-918D-43C2-944F-8084DFB3442B}"/>
          </ac:grpSpMkLst>
        </pc:grpChg>
        <pc:grpChg chg="add mod">
          <ac:chgData name="Sebastien Maviel" userId="f0e034ef1d52b759" providerId="LiveId" clId="{C1EC85A2-A8EB-4DCB-B182-43725447F73E}" dt="2021-09-14T15:31:17.209" v="2434" actId="1037"/>
          <ac:grpSpMkLst>
            <pc:docMk/>
            <pc:sldMk cId="1373426379" sldId="386"/>
            <ac:grpSpMk id="11" creationId="{CE688E35-9C3E-47A9-ADA5-57BF7FA3AB9A}"/>
          </ac:grpSpMkLst>
        </pc:grpChg>
        <pc:grpChg chg="del">
          <ac:chgData name="Sebastien Maviel" userId="f0e034ef1d52b759" providerId="LiveId" clId="{C1EC85A2-A8EB-4DCB-B182-43725447F73E}" dt="2021-09-14T15:21:04.605" v="2347" actId="478"/>
          <ac:grpSpMkLst>
            <pc:docMk/>
            <pc:sldMk cId="1373426379" sldId="386"/>
            <ac:grpSpMk id="23" creationId="{4DB8297B-88B4-4C67-B229-FF134A8A14A7}"/>
          </ac:grpSpMkLst>
        </pc:grpChg>
        <pc:grpChg chg="add mod">
          <ac:chgData name="Sebastien Maviel" userId="f0e034ef1d52b759" providerId="LiveId" clId="{C1EC85A2-A8EB-4DCB-B182-43725447F73E}" dt="2021-09-14T15:30:50.941" v="2369" actId="164"/>
          <ac:grpSpMkLst>
            <pc:docMk/>
            <pc:sldMk cId="1373426379" sldId="386"/>
            <ac:grpSpMk id="45" creationId="{0EBDDEFC-5922-4C87-9AE2-085FC6D5A1B1}"/>
          </ac:grpSpMkLst>
        </pc:grpChg>
        <pc:grpChg chg="add mod">
          <ac:chgData name="Sebastien Maviel" userId="f0e034ef1d52b759" providerId="LiveId" clId="{C1EC85A2-A8EB-4DCB-B182-43725447F73E}" dt="2021-09-14T15:31:44.506" v="2458" actId="1076"/>
          <ac:grpSpMkLst>
            <pc:docMk/>
            <pc:sldMk cId="1373426379" sldId="386"/>
            <ac:grpSpMk id="56" creationId="{FA74B101-E220-4CAC-89CF-ACCAB48296CB}"/>
          </ac:grpSpMkLst>
        </pc:grpChg>
        <pc:grpChg chg="mod">
          <ac:chgData name="Sebastien Maviel" userId="f0e034ef1d52b759" providerId="LiveId" clId="{C1EC85A2-A8EB-4DCB-B182-43725447F73E}" dt="2021-09-14T15:30:57.062" v="2384"/>
          <ac:grpSpMkLst>
            <pc:docMk/>
            <pc:sldMk cId="1373426379" sldId="386"/>
            <ac:grpSpMk id="59" creationId="{FE298BFE-B2C4-4A7F-82FD-F456A1DF1BC5}"/>
          </ac:grpSpMkLst>
        </pc:grpChg>
        <pc:cxnChg chg="add mod">
          <ac:chgData name="Sebastien Maviel" userId="f0e034ef1d52b759" providerId="LiveId" clId="{C1EC85A2-A8EB-4DCB-B182-43725447F73E}" dt="2021-09-14T15:21:14.751" v="2348" actId="164"/>
          <ac:cxnSpMkLst>
            <pc:docMk/>
            <pc:sldMk cId="1373426379" sldId="386"/>
            <ac:cxnSpMk id="37" creationId="{A0E00F56-2931-4995-8FC0-28611FCEB280}"/>
          </ac:cxnSpMkLst>
        </pc:cxnChg>
        <pc:cxnChg chg="add mod">
          <ac:chgData name="Sebastien Maviel" userId="f0e034ef1d52b759" providerId="LiveId" clId="{C1EC85A2-A8EB-4DCB-B182-43725447F73E}" dt="2021-09-14T15:21:14.751" v="2348" actId="164"/>
          <ac:cxnSpMkLst>
            <pc:docMk/>
            <pc:sldMk cId="1373426379" sldId="386"/>
            <ac:cxnSpMk id="40" creationId="{6A648BEC-7F82-4E25-AB69-42934D6FD1DC}"/>
          </ac:cxnSpMkLst>
        </pc:cxnChg>
        <pc:cxnChg chg="add mod">
          <ac:chgData name="Sebastien Maviel" userId="f0e034ef1d52b759" providerId="LiveId" clId="{C1EC85A2-A8EB-4DCB-B182-43725447F73E}" dt="2021-09-14T15:21:14.751" v="2348" actId="164"/>
          <ac:cxnSpMkLst>
            <pc:docMk/>
            <pc:sldMk cId="1373426379" sldId="386"/>
            <ac:cxnSpMk id="43" creationId="{F1CEF56C-DEAE-4A85-8DF2-B80CF9FAC362}"/>
          </ac:cxnSpMkLst>
        </pc:cxnChg>
        <pc:cxnChg chg="add del mod">
          <ac:chgData name="Sebastien Maviel" userId="f0e034ef1d52b759" providerId="LiveId" clId="{C1EC85A2-A8EB-4DCB-B182-43725447F73E}" dt="2021-09-14T15:21:17.790" v="2350"/>
          <ac:cxnSpMkLst>
            <pc:docMk/>
            <pc:sldMk cId="1373426379" sldId="386"/>
            <ac:cxnSpMk id="44" creationId="{B098E8B5-5619-4CDD-B787-0566D18F09F3}"/>
          </ac:cxnSpMkLst>
        </pc:cxnChg>
        <pc:cxnChg chg="mod">
          <ac:chgData name="Sebastien Maviel" userId="f0e034ef1d52b759" providerId="LiveId" clId="{C1EC85A2-A8EB-4DCB-B182-43725447F73E}" dt="2021-09-14T15:21:19.890" v="2351"/>
          <ac:cxnSpMkLst>
            <pc:docMk/>
            <pc:sldMk cId="1373426379" sldId="386"/>
            <ac:cxnSpMk id="49" creationId="{06523569-9170-46C2-B475-2231821F5251}"/>
          </ac:cxnSpMkLst>
        </pc:cxnChg>
        <pc:cxnChg chg="mod">
          <ac:chgData name="Sebastien Maviel" userId="f0e034ef1d52b759" providerId="LiveId" clId="{C1EC85A2-A8EB-4DCB-B182-43725447F73E}" dt="2021-09-14T15:21:19.890" v="2351"/>
          <ac:cxnSpMkLst>
            <pc:docMk/>
            <pc:sldMk cId="1373426379" sldId="386"/>
            <ac:cxnSpMk id="51" creationId="{AD8D820E-3F45-4477-A047-7AAD6C15563B}"/>
          </ac:cxnSpMkLst>
        </pc:cxnChg>
        <pc:cxnChg chg="mod">
          <ac:chgData name="Sebastien Maviel" userId="f0e034ef1d52b759" providerId="LiveId" clId="{C1EC85A2-A8EB-4DCB-B182-43725447F73E}" dt="2021-09-14T15:21:19.890" v="2351"/>
          <ac:cxnSpMkLst>
            <pc:docMk/>
            <pc:sldMk cId="1373426379" sldId="386"/>
            <ac:cxnSpMk id="55" creationId="{6222C5C6-95CA-4E77-9B09-3CE07620F40F}"/>
          </ac:cxnSpMkLst>
        </pc:cxnChg>
        <pc:cxnChg chg="mod">
          <ac:chgData name="Sebastien Maviel" userId="f0e034ef1d52b759" providerId="LiveId" clId="{C1EC85A2-A8EB-4DCB-B182-43725447F73E}" dt="2021-09-14T15:33:02.640" v="2475" actId="1076"/>
          <ac:cxnSpMkLst>
            <pc:docMk/>
            <pc:sldMk cId="1373426379" sldId="386"/>
            <ac:cxnSpMk id="62" creationId="{937A9C09-674A-4814-9188-FE633C6C3222}"/>
          </ac:cxnSpMkLst>
        </pc:cxnChg>
        <pc:cxnChg chg="del mod">
          <ac:chgData name="Sebastien Maviel" userId="f0e034ef1d52b759" providerId="LiveId" clId="{C1EC85A2-A8EB-4DCB-B182-43725447F73E}" dt="2021-09-14T15:31:42.147" v="2457" actId="478"/>
          <ac:cxnSpMkLst>
            <pc:docMk/>
            <pc:sldMk cId="1373426379" sldId="386"/>
            <ac:cxnSpMk id="64" creationId="{C225BA7C-201B-41D0-88DE-812B45D1FA03}"/>
          </ac:cxnSpMkLst>
        </pc:cxnChg>
        <pc:cxnChg chg="mod">
          <ac:chgData name="Sebastien Maviel" userId="f0e034ef1d52b759" providerId="LiveId" clId="{C1EC85A2-A8EB-4DCB-B182-43725447F73E}" dt="2021-09-14T15:33:10.947" v="2476" actId="14100"/>
          <ac:cxnSpMkLst>
            <pc:docMk/>
            <pc:sldMk cId="1373426379" sldId="386"/>
            <ac:cxnSpMk id="67" creationId="{0D84833F-741D-4D36-A1CD-D3B9BBB5B821}"/>
          </ac:cxnSpMkLst>
        </pc:cxnChg>
      </pc:sldChg>
      <pc:sldChg chg="addSp delSp modSp new mod modAnim">
        <pc:chgData name="Sebastien Maviel" userId="f0e034ef1d52b759" providerId="LiveId" clId="{C1EC85A2-A8EB-4DCB-B182-43725447F73E}" dt="2021-09-16T17:14:04.790" v="3155" actId="1076"/>
        <pc:sldMkLst>
          <pc:docMk/>
          <pc:sldMk cId="2728323746" sldId="387"/>
        </pc:sldMkLst>
        <pc:spChg chg="mod">
          <ac:chgData name="Sebastien Maviel" userId="f0e034ef1d52b759" providerId="LiveId" clId="{C1EC85A2-A8EB-4DCB-B182-43725447F73E}" dt="2021-09-16T16:58:16.010" v="2493" actId="20577"/>
          <ac:spMkLst>
            <pc:docMk/>
            <pc:sldMk cId="2728323746" sldId="387"/>
            <ac:spMk id="2" creationId="{9F55EBB4-C07F-4151-A50C-5DDA71B1B8DD}"/>
          </ac:spMkLst>
        </pc:spChg>
        <pc:spChg chg="add mod">
          <ac:chgData name="Sebastien Maviel" userId="f0e034ef1d52b759" providerId="LiveId" clId="{C1EC85A2-A8EB-4DCB-B182-43725447F73E}" dt="2021-09-16T16:59:06.184" v="2498" actId="1076"/>
          <ac:spMkLst>
            <pc:docMk/>
            <pc:sldMk cId="2728323746" sldId="387"/>
            <ac:spMk id="3" creationId="{A13C62E8-ED98-45F9-AFCA-444A0C5C21FB}"/>
          </ac:spMkLst>
        </pc:spChg>
        <pc:spChg chg="add mod">
          <ac:chgData name="Sebastien Maviel" userId="f0e034ef1d52b759" providerId="LiveId" clId="{C1EC85A2-A8EB-4DCB-B182-43725447F73E}" dt="2021-09-16T17:00:41.991" v="2579" actId="1076"/>
          <ac:spMkLst>
            <pc:docMk/>
            <pc:sldMk cId="2728323746" sldId="387"/>
            <ac:spMk id="4" creationId="{64BA8851-FFAC-46C1-8FF2-7E04B588BCB4}"/>
          </ac:spMkLst>
        </pc:spChg>
        <pc:spChg chg="add mod">
          <ac:chgData name="Sebastien Maviel" userId="f0e034ef1d52b759" providerId="LiveId" clId="{C1EC85A2-A8EB-4DCB-B182-43725447F73E}" dt="2021-09-16T17:13:42.874" v="3153"/>
          <ac:spMkLst>
            <pc:docMk/>
            <pc:sldMk cId="2728323746" sldId="387"/>
            <ac:spMk id="6" creationId="{EFC47B9B-AB97-4D66-BF89-25CC5EBC7745}"/>
          </ac:spMkLst>
        </pc:spChg>
        <pc:spChg chg="add mod">
          <ac:chgData name="Sebastien Maviel" userId="f0e034ef1d52b759" providerId="LiveId" clId="{C1EC85A2-A8EB-4DCB-B182-43725447F73E}" dt="2021-09-16T17:01:42.685" v="2695" actId="313"/>
          <ac:spMkLst>
            <pc:docMk/>
            <pc:sldMk cId="2728323746" sldId="387"/>
            <ac:spMk id="7" creationId="{8AC6D429-730C-4476-B668-7549BE07F9F6}"/>
          </ac:spMkLst>
        </pc:spChg>
        <pc:spChg chg="add mod">
          <ac:chgData name="Sebastien Maviel" userId="f0e034ef1d52b759" providerId="LiveId" clId="{C1EC85A2-A8EB-4DCB-B182-43725447F73E}" dt="2021-09-16T17:09:18.342" v="2913" actId="14100"/>
          <ac:spMkLst>
            <pc:docMk/>
            <pc:sldMk cId="2728323746" sldId="387"/>
            <ac:spMk id="9" creationId="{E760E946-8164-4B5A-92C4-847AC89A2F56}"/>
          </ac:spMkLst>
        </pc:spChg>
        <pc:spChg chg="add mod">
          <ac:chgData name="Sebastien Maviel" userId="f0e034ef1d52b759" providerId="LiveId" clId="{C1EC85A2-A8EB-4DCB-B182-43725447F73E}" dt="2021-09-16T17:03:28.189" v="2727"/>
          <ac:spMkLst>
            <pc:docMk/>
            <pc:sldMk cId="2728323746" sldId="387"/>
            <ac:spMk id="11" creationId="{D01B1865-03A4-4954-B969-F117684A075F}"/>
          </ac:spMkLst>
        </pc:spChg>
        <pc:spChg chg="add mod">
          <ac:chgData name="Sebastien Maviel" userId="f0e034ef1d52b759" providerId="LiveId" clId="{C1EC85A2-A8EB-4DCB-B182-43725447F73E}" dt="2021-09-16T17:09:18.342" v="2913" actId="14100"/>
          <ac:spMkLst>
            <pc:docMk/>
            <pc:sldMk cId="2728323746" sldId="387"/>
            <ac:spMk id="12" creationId="{AF6C57F1-8048-43A0-984F-2E5AF8B86FBF}"/>
          </ac:spMkLst>
        </pc:spChg>
        <pc:spChg chg="add mod">
          <ac:chgData name="Sebastien Maviel" userId="f0e034ef1d52b759" providerId="LiveId" clId="{C1EC85A2-A8EB-4DCB-B182-43725447F73E}" dt="2021-09-16T17:08:55.655" v="2907" actId="20577"/>
          <ac:spMkLst>
            <pc:docMk/>
            <pc:sldMk cId="2728323746" sldId="387"/>
            <ac:spMk id="13" creationId="{DAB38A23-C388-40B0-96A3-654DBFEE573D}"/>
          </ac:spMkLst>
        </pc:spChg>
        <pc:grpChg chg="add mod">
          <ac:chgData name="Sebastien Maviel" userId="f0e034ef1d52b759" providerId="LiveId" clId="{C1EC85A2-A8EB-4DCB-B182-43725447F73E}" dt="2021-09-16T17:09:18.342" v="2913" actId="14100"/>
          <ac:grpSpMkLst>
            <pc:docMk/>
            <pc:sldMk cId="2728323746" sldId="387"/>
            <ac:grpSpMk id="8" creationId="{D7CA16BA-3D47-4B5C-874B-5132D9A061C6}"/>
          </ac:grpSpMkLst>
        </pc:grpChg>
        <pc:grpChg chg="add mod">
          <ac:chgData name="Sebastien Maviel" userId="f0e034ef1d52b759" providerId="LiveId" clId="{C1EC85A2-A8EB-4DCB-B182-43725447F73E}" dt="2021-09-16T17:09:28.348" v="2916" actId="14100"/>
          <ac:grpSpMkLst>
            <pc:docMk/>
            <pc:sldMk cId="2728323746" sldId="387"/>
            <ac:grpSpMk id="19" creationId="{0E9C7D36-60F8-43AD-9A21-F721E3D9E492}"/>
          </ac:grpSpMkLst>
        </pc:grpChg>
        <pc:picChg chg="add del mod">
          <ac:chgData name="Sebastien Maviel" userId="f0e034ef1d52b759" providerId="LiveId" clId="{C1EC85A2-A8EB-4DCB-B182-43725447F73E}" dt="2021-09-16T17:00:30.090" v="2576" actId="478"/>
          <ac:picMkLst>
            <pc:docMk/>
            <pc:sldMk cId="2728323746" sldId="387"/>
            <ac:picMk id="5" creationId="{3DE9B975-5715-41A9-8C1F-7FC15D34F3AE}"/>
          </ac:picMkLst>
        </pc:picChg>
        <pc:picChg chg="add mod">
          <ac:chgData name="Sebastien Maviel" userId="f0e034ef1d52b759" providerId="LiveId" clId="{C1EC85A2-A8EB-4DCB-B182-43725447F73E}" dt="2021-09-16T17:08:40.629" v="2891" actId="164"/>
          <ac:picMkLst>
            <pc:docMk/>
            <pc:sldMk cId="2728323746" sldId="387"/>
            <ac:picMk id="18" creationId="{9815697B-424E-4B7F-8402-1F6F24B071B4}"/>
          </ac:picMkLst>
        </pc:picChg>
        <pc:picChg chg="add mod">
          <ac:chgData name="Sebastien Maviel" userId="f0e034ef1d52b759" providerId="LiveId" clId="{C1EC85A2-A8EB-4DCB-B182-43725447F73E}" dt="2021-09-16T17:09:18.342" v="2913" actId="14100"/>
          <ac:picMkLst>
            <pc:docMk/>
            <pc:sldMk cId="2728323746" sldId="387"/>
            <ac:picMk id="1026" creationId="{19614B6F-0DB0-4A29-9849-0FADB05423AE}"/>
          </ac:picMkLst>
        </pc:picChg>
        <pc:cxnChg chg="add mod">
          <ac:chgData name="Sebastien Maviel" userId="f0e034ef1d52b759" providerId="LiveId" clId="{C1EC85A2-A8EB-4DCB-B182-43725447F73E}" dt="2021-09-16T17:04:42.525" v="2732" actId="1582"/>
          <ac:cxnSpMkLst>
            <pc:docMk/>
            <pc:sldMk cId="2728323746" sldId="387"/>
            <ac:cxnSpMk id="14" creationId="{B33AA859-50B6-4920-A629-FBFB4E132999}"/>
          </ac:cxnSpMkLst>
        </pc:cxnChg>
        <pc:cxnChg chg="add mod">
          <ac:chgData name="Sebastien Maviel" userId="f0e034ef1d52b759" providerId="LiveId" clId="{C1EC85A2-A8EB-4DCB-B182-43725447F73E}" dt="2021-09-16T17:04:48.535" v="2734" actId="1076"/>
          <ac:cxnSpMkLst>
            <pc:docMk/>
            <pc:sldMk cId="2728323746" sldId="387"/>
            <ac:cxnSpMk id="16" creationId="{513F1269-6173-440E-918C-F9F43A893B76}"/>
          </ac:cxnSpMkLst>
        </pc:cxnChg>
        <pc:cxnChg chg="add mod">
          <ac:chgData name="Sebastien Maviel" userId="f0e034ef1d52b759" providerId="LiveId" clId="{C1EC85A2-A8EB-4DCB-B182-43725447F73E}" dt="2021-09-16T17:04:49.021" v="2735"/>
          <ac:cxnSpMkLst>
            <pc:docMk/>
            <pc:sldMk cId="2728323746" sldId="387"/>
            <ac:cxnSpMk id="17" creationId="{F531C062-B9D5-4166-A4CC-50E2B4ECA3D4}"/>
          </ac:cxnSpMkLst>
        </pc:cxnChg>
        <pc:cxnChg chg="add mod">
          <ac:chgData name="Sebastien Maviel" userId="f0e034ef1d52b759" providerId="LiveId" clId="{C1EC85A2-A8EB-4DCB-B182-43725447F73E}" dt="2021-09-16T17:14:04.790" v="3155" actId="1076"/>
          <ac:cxnSpMkLst>
            <pc:docMk/>
            <pc:sldMk cId="2728323746" sldId="387"/>
            <ac:cxnSpMk id="21" creationId="{32C9683A-C6E2-4357-B22A-4EBBC4012BAE}"/>
          </ac:cxnSpMkLst>
        </pc:cxnChg>
      </pc:sldChg>
      <pc:sldChg chg="addSp delSp modSp add mod modAnim">
        <pc:chgData name="Sebastien Maviel" userId="f0e034ef1d52b759" providerId="LiveId" clId="{C1EC85A2-A8EB-4DCB-B182-43725447F73E}" dt="2021-09-16T17:12:58.669" v="3152" actId="113"/>
        <pc:sldMkLst>
          <pc:docMk/>
          <pc:sldMk cId="559660730" sldId="388"/>
        </pc:sldMkLst>
        <pc:spChg chg="mod">
          <ac:chgData name="Sebastien Maviel" userId="f0e034ef1d52b759" providerId="LiveId" clId="{C1EC85A2-A8EB-4DCB-B182-43725447F73E}" dt="2021-09-16T17:06:43.116" v="2881" actId="1035"/>
          <ac:spMkLst>
            <pc:docMk/>
            <pc:sldMk cId="559660730" sldId="388"/>
            <ac:spMk id="5" creationId="{E209E25B-C04C-454F-B6E9-4C66EFD1F651}"/>
          </ac:spMkLst>
        </pc:spChg>
        <pc:spChg chg="del">
          <ac:chgData name="Sebastien Maviel" userId="f0e034ef1d52b759" providerId="LiveId" clId="{C1EC85A2-A8EB-4DCB-B182-43725447F73E}" dt="2021-09-16T17:06:24.021" v="2871" actId="478"/>
          <ac:spMkLst>
            <pc:docMk/>
            <pc:sldMk cId="559660730" sldId="388"/>
            <ac:spMk id="8" creationId="{CDBD8B32-C116-437E-911C-02D5F1A5F4CD}"/>
          </ac:spMkLst>
        </pc:spChg>
        <pc:spChg chg="del">
          <ac:chgData name="Sebastien Maviel" userId="f0e034ef1d52b759" providerId="LiveId" clId="{C1EC85A2-A8EB-4DCB-B182-43725447F73E}" dt="2021-09-16T17:06:24.021" v="2871" actId="478"/>
          <ac:spMkLst>
            <pc:docMk/>
            <pc:sldMk cId="559660730" sldId="388"/>
            <ac:spMk id="9" creationId="{7EB0F5FC-6EA1-4E49-8B2F-0AE9F59DE06F}"/>
          </ac:spMkLst>
        </pc:spChg>
        <pc:spChg chg="add del mod">
          <ac:chgData name="Sebastien Maviel" userId="f0e034ef1d52b759" providerId="LiveId" clId="{C1EC85A2-A8EB-4DCB-B182-43725447F73E}" dt="2021-09-16T17:09:56.731" v="2919" actId="767"/>
          <ac:spMkLst>
            <pc:docMk/>
            <pc:sldMk cId="559660730" sldId="388"/>
            <ac:spMk id="10" creationId="{56C163F6-F31E-47AB-9DC1-B5A4ED61C760}"/>
          </ac:spMkLst>
        </pc:spChg>
        <pc:spChg chg="mod">
          <ac:chgData name="Sebastien Maviel" userId="f0e034ef1d52b759" providerId="LiveId" clId="{C1EC85A2-A8EB-4DCB-B182-43725447F73E}" dt="2021-09-16T17:06:43.116" v="2881" actId="1035"/>
          <ac:spMkLst>
            <pc:docMk/>
            <pc:sldMk cId="559660730" sldId="388"/>
            <ac:spMk id="16" creationId="{622CC1F9-091E-4AF5-AFD7-CBF15210BD9C}"/>
          </ac:spMkLst>
        </pc:spChg>
        <pc:spChg chg="del">
          <ac:chgData name="Sebastien Maviel" userId="f0e034ef1d52b759" providerId="LiveId" clId="{C1EC85A2-A8EB-4DCB-B182-43725447F73E}" dt="2021-09-16T17:05:03.476" v="2736" actId="478"/>
          <ac:spMkLst>
            <pc:docMk/>
            <pc:sldMk cId="559660730" sldId="388"/>
            <ac:spMk id="17" creationId="{F5626164-7153-4883-925D-ABAC3BD38AA6}"/>
          </ac:spMkLst>
        </pc:spChg>
        <pc:spChg chg="mod">
          <ac:chgData name="Sebastien Maviel" userId="f0e034ef1d52b759" providerId="LiveId" clId="{C1EC85A2-A8EB-4DCB-B182-43725447F73E}" dt="2021-09-16T16:58:57.427" v="2496" actId="1076"/>
          <ac:spMkLst>
            <pc:docMk/>
            <pc:sldMk cId="559660730" sldId="388"/>
            <ac:spMk id="18" creationId="{E0A785F0-2F6C-44A6-97B4-23F6D70CE8CD}"/>
          </ac:spMkLst>
        </pc:spChg>
        <pc:spChg chg="del">
          <ac:chgData name="Sebastien Maviel" userId="f0e034ef1d52b759" providerId="LiveId" clId="{C1EC85A2-A8EB-4DCB-B182-43725447F73E}" dt="2021-09-16T17:05:03.476" v="2736" actId="478"/>
          <ac:spMkLst>
            <pc:docMk/>
            <pc:sldMk cId="559660730" sldId="388"/>
            <ac:spMk id="20" creationId="{D751552F-1E1F-4088-B37A-5CBA2CD2FBD8}"/>
          </ac:spMkLst>
        </pc:spChg>
        <pc:spChg chg="del">
          <ac:chgData name="Sebastien Maviel" userId="f0e034ef1d52b759" providerId="LiveId" clId="{C1EC85A2-A8EB-4DCB-B182-43725447F73E}" dt="2021-09-16T17:06:24.021" v="2871" actId="478"/>
          <ac:spMkLst>
            <pc:docMk/>
            <pc:sldMk cId="559660730" sldId="388"/>
            <ac:spMk id="21" creationId="{62F5CB9D-ABFE-429C-AC1F-895AA39EDBB2}"/>
          </ac:spMkLst>
        </pc:spChg>
        <pc:spChg chg="del">
          <ac:chgData name="Sebastien Maviel" userId="f0e034ef1d52b759" providerId="LiveId" clId="{C1EC85A2-A8EB-4DCB-B182-43725447F73E}" dt="2021-09-16T17:06:24.021" v="2871" actId="478"/>
          <ac:spMkLst>
            <pc:docMk/>
            <pc:sldMk cId="559660730" sldId="388"/>
            <ac:spMk id="23" creationId="{49F4CF7B-F08C-42FE-9F62-C9D8BCEFA6FA}"/>
          </ac:spMkLst>
        </pc:spChg>
        <pc:spChg chg="del">
          <ac:chgData name="Sebastien Maviel" userId="f0e034ef1d52b759" providerId="LiveId" clId="{C1EC85A2-A8EB-4DCB-B182-43725447F73E}" dt="2021-09-16T17:05:03.476" v="2736" actId="478"/>
          <ac:spMkLst>
            <pc:docMk/>
            <pc:sldMk cId="559660730" sldId="388"/>
            <ac:spMk id="26" creationId="{F93CF5EA-3513-45AF-9361-E267FD6D1060}"/>
          </ac:spMkLst>
        </pc:spChg>
        <pc:spChg chg="del">
          <ac:chgData name="Sebastien Maviel" userId="f0e034ef1d52b759" providerId="LiveId" clId="{C1EC85A2-A8EB-4DCB-B182-43725447F73E}" dt="2021-09-16T17:05:03.476" v="2736" actId="478"/>
          <ac:spMkLst>
            <pc:docMk/>
            <pc:sldMk cId="559660730" sldId="388"/>
            <ac:spMk id="28" creationId="{31D0C2E4-AA58-4F74-85FF-0D77D617FA8E}"/>
          </ac:spMkLst>
        </pc:spChg>
        <pc:spChg chg="add mod">
          <ac:chgData name="Sebastien Maviel" userId="f0e034ef1d52b759" providerId="LiveId" clId="{C1EC85A2-A8EB-4DCB-B182-43725447F73E}" dt="2021-09-16T17:12:55.934" v="3151" actId="113"/>
          <ac:spMkLst>
            <pc:docMk/>
            <pc:sldMk cId="559660730" sldId="388"/>
            <ac:spMk id="31" creationId="{60E758C2-DB20-4161-A3BE-B2315FD81EB7}"/>
          </ac:spMkLst>
        </pc:spChg>
        <pc:spChg chg="add mod">
          <ac:chgData name="Sebastien Maviel" userId="f0e034ef1d52b759" providerId="LiveId" clId="{C1EC85A2-A8EB-4DCB-B182-43725447F73E}" dt="2021-09-16T17:12:58.669" v="3152" actId="113"/>
          <ac:spMkLst>
            <pc:docMk/>
            <pc:sldMk cId="559660730" sldId="388"/>
            <ac:spMk id="32" creationId="{D2FBA489-2A7C-4B39-8686-9015FB6B2885}"/>
          </ac:spMkLst>
        </pc:spChg>
        <pc:spChg chg="add mod">
          <ac:chgData name="Sebastien Maviel" userId="f0e034ef1d52b759" providerId="LiveId" clId="{C1EC85A2-A8EB-4DCB-B182-43725447F73E}" dt="2021-09-16T17:05:32.032" v="2759" actId="1035"/>
          <ac:spMkLst>
            <pc:docMk/>
            <pc:sldMk cId="559660730" sldId="388"/>
            <ac:spMk id="33" creationId="{926294FB-DCA8-4725-BED1-ED42EC76438E}"/>
          </ac:spMkLst>
        </pc:spChg>
        <pc:spChg chg="add mod">
          <ac:chgData name="Sebastien Maviel" userId="f0e034ef1d52b759" providerId="LiveId" clId="{C1EC85A2-A8EB-4DCB-B182-43725447F73E}" dt="2021-09-16T17:11:31.762" v="3076" actId="113"/>
          <ac:spMkLst>
            <pc:docMk/>
            <pc:sldMk cId="559660730" sldId="388"/>
            <ac:spMk id="34" creationId="{3F2F049E-8089-4331-BD94-CDABA304ADA6}"/>
          </ac:spMkLst>
        </pc:spChg>
        <pc:spChg chg="add mod">
          <ac:chgData name="Sebastien Maviel" userId="f0e034ef1d52b759" providerId="LiveId" clId="{C1EC85A2-A8EB-4DCB-B182-43725447F73E}" dt="2021-09-16T17:12:52.873" v="3150" actId="113"/>
          <ac:spMkLst>
            <pc:docMk/>
            <pc:sldMk cId="559660730" sldId="388"/>
            <ac:spMk id="35" creationId="{E7CE4D11-18BC-4541-96E7-D9E1A758CC59}"/>
          </ac:spMkLst>
        </pc:spChg>
        <pc:spChg chg="add mod">
          <ac:chgData name="Sebastien Maviel" userId="f0e034ef1d52b759" providerId="LiveId" clId="{C1EC85A2-A8EB-4DCB-B182-43725447F73E}" dt="2021-09-16T17:10:48.846" v="3026" actId="1076"/>
          <ac:spMkLst>
            <pc:docMk/>
            <pc:sldMk cId="559660730" sldId="388"/>
            <ac:spMk id="36" creationId="{59BF4C03-8648-44FC-8B2F-B58862CC985E}"/>
          </ac:spMkLst>
        </pc:spChg>
        <pc:spChg chg="add mod">
          <ac:chgData name="Sebastien Maviel" userId="f0e034ef1d52b759" providerId="LiveId" clId="{C1EC85A2-A8EB-4DCB-B182-43725447F73E}" dt="2021-09-16T17:11:43.526" v="3112" actId="20577"/>
          <ac:spMkLst>
            <pc:docMk/>
            <pc:sldMk cId="559660730" sldId="388"/>
            <ac:spMk id="37" creationId="{24FAEFD9-223C-49E9-83DB-D2DA8C3F4BC1}"/>
          </ac:spMkLst>
        </pc:spChg>
        <pc:cxnChg chg="mod">
          <ac:chgData name="Sebastien Maviel" userId="f0e034ef1d52b759" providerId="LiveId" clId="{C1EC85A2-A8EB-4DCB-B182-43725447F73E}" dt="2021-09-16T17:05:15.452" v="2740" actId="14100"/>
          <ac:cxnSpMkLst>
            <pc:docMk/>
            <pc:sldMk cId="559660730" sldId="388"/>
            <ac:cxnSpMk id="3" creationId="{4FBB4C05-E2AC-4FE8-A470-B46302C92E04}"/>
          </ac:cxnSpMkLst>
        </pc:cxnChg>
        <pc:cxnChg chg="del mod">
          <ac:chgData name="Sebastien Maviel" userId="f0e034ef1d52b759" providerId="LiveId" clId="{C1EC85A2-A8EB-4DCB-B182-43725447F73E}" dt="2021-09-16T17:06:24.021" v="2871" actId="478"/>
          <ac:cxnSpMkLst>
            <pc:docMk/>
            <pc:sldMk cId="559660730" sldId="388"/>
            <ac:cxnSpMk id="19" creationId="{BCBCC144-7E53-4F3C-A060-186225798154}"/>
          </ac:cxnSpMkLst>
        </pc:cxnChg>
        <pc:cxnChg chg="del mod">
          <ac:chgData name="Sebastien Maviel" userId="f0e034ef1d52b759" providerId="LiveId" clId="{C1EC85A2-A8EB-4DCB-B182-43725447F73E}" dt="2021-09-16T17:06:24.021" v="2871" actId="478"/>
          <ac:cxnSpMkLst>
            <pc:docMk/>
            <pc:sldMk cId="559660730" sldId="388"/>
            <ac:cxnSpMk id="22" creationId="{A8A34CCD-078A-45FC-AAB3-4AD5311D73D3}"/>
          </ac:cxnSpMkLst>
        </pc:cxnChg>
        <pc:cxnChg chg="del mod">
          <ac:chgData name="Sebastien Maviel" userId="f0e034ef1d52b759" providerId="LiveId" clId="{C1EC85A2-A8EB-4DCB-B182-43725447F73E}" dt="2021-09-16T17:05:03.476" v="2736" actId="478"/>
          <ac:cxnSpMkLst>
            <pc:docMk/>
            <pc:sldMk cId="559660730" sldId="388"/>
            <ac:cxnSpMk id="24" creationId="{9766CA08-099C-42FE-8463-8AC6DA735AE2}"/>
          </ac:cxnSpMkLst>
        </pc:cxnChg>
        <pc:cxnChg chg="del mod">
          <ac:chgData name="Sebastien Maviel" userId="f0e034ef1d52b759" providerId="LiveId" clId="{C1EC85A2-A8EB-4DCB-B182-43725447F73E}" dt="2021-09-16T17:06:24.021" v="2871" actId="478"/>
          <ac:cxnSpMkLst>
            <pc:docMk/>
            <pc:sldMk cId="559660730" sldId="388"/>
            <ac:cxnSpMk id="25" creationId="{DCF2968F-5E67-4336-A883-C99821BD2C6A}"/>
          </ac:cxnSpMkLst>
        </pc:cxnChg>
        <pc:cxnChg chg="del mod">
          <ac:chgData name="Sebastien Maviel" userId="f0e034ef1d52b759" providerId="LiveId" clId="{C1EC85A2-A8EB-4DCB-B182-43725447F73E}" dt="2021-09-16T17:05:03.476" v="2736" actId="478"/>
          <ac:cxnSpMkLst>
            <pc:docMk/>
            <pc:sldMk cId="559660730" sldId="388"/>
            <ac:cxnSpMk id="27" creationId="{6F81E02C-ED23-4CC7-AC9F-3069DE9D5EC5}"/>
          </ac:cxnSpMkLst>
        </pc:cxnChg>
        <pc:cxnChg chg="del mod">
          <ac:chgData name="Sebastien Maviel" userId="f0e034ef1d52b759" providerId="LiveId" clId="{C1EC85A2-A8EB-4DCB-B182-43725447F73E}" dt="2021-09-16T17:05:03.476" v="2736" actId="478"/>
          <ac:cxnSpMkLst>
            <pc:docMk/>
            <pc:sldMk cId="559660730" sldId="388"/>
            <ac:cxnSpMk id="29" creationId="{6F5FAB8D-6363-4A33-9AA6-5592A34BE5B4}"/>
          </ac:cxnSpMkLst>
        </pc:cxnChg>
      </pc:sldChg>
    </pc:docChg>
  </pc:docChgLst>
  <pc:docChgLst>
    <pc:chgData name="Sebastien Maviel" userId="f0e034ef1d52b759" providerId="LiveId" clId="{6B7BF282-E859-4628-9E07-66D5A5F25DE4}"/>
    <pc:docChg chg="undo redo custSel addSld delSld modSld sldOrd addSection delSection modSection">
      <pc:chgData name="Sebastien Maviel" userId="f0e034ef1d52b759" providerId="LiveId" clId="{6B7BF282-E859-4628-9E07-66D5A5F25DE4}" dt="2021-06-14T14:56:21.586" v="9094" actId="1076"/>
      <pc:docMkLst>
        <pc:docMk/>
      </pc:docMkLst>
      <pc:sldChg chg="modSp mod">
        <pc:chgData name="Sebastien Maviel" userId="f0e034ef1d52b759" providerId="LiveId" clId="{6B7BF282-E859-4628-9E07-66D5A5F25DE4}" dt="2021-06-10T12:20:59.965" v="6656" actId="20577"/>
        <pc:sldMkLst>
          <pc:docMk/>
          <pc:sldMk cId="0" sldId="258"/>
        </pc:sldMkLst>
        <pc:spChg chg="mod">
          <ac:chgData name="Sebastien Maviel" userId="f0e034ef1d52b759" providerId="LiveId" clId="{6B7BF282-E859-4628-9E07-66D5A5F25DE4}" dt="2021-06-10T12:20:59.965" v="6656" actId="20577"/>
          <ac:spMkLst>
            <pc:docMk/>
            <pc:sldMk cId="0" sldId="258"/>
            <ac:spMk id="11" creationId="{FB8CA70C-CF04-477B-B141-B38BB34BE7FD}"/>
          </ac:spMkLst>
        </pc:spChg>
        <pc:spChg chg="mod">
          <ac:chgData name="Sebastien Maviel" userId="f0e034ef1d52b759" providerId="LiveId" clId="{6B7BF282-E859-4628-9E07-66D5A5F25DE4}" dt="2021-05-27T08:27:57.798" v="39" actId="20577"/>
          <ac:spMkLst>
            <pc:docMk/>
            <pc:sldMk cId="0" sldId="258"/>
            <ac:spMk id="212" creationId="{00000000-0000-0000-0000-000000000000}"/>
          </ac:spMkLst>
        </pc:spChg>
        <pc:spChg chg="mod">
          <ac:chgData name="Sebastien Maviel" userId="f0e034ef1d52b759" providerId="LiveId" clId="{6B7BF282-E859-4628-9E07-66D5A5F25DE4}" dt="2021-06-10T08:37:20.174" v="6464" actId="1035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Sebastien Maviel" userId="f0e034ef1d52b759" providerId="LiveId" clId="{6B7BF282-E859-4628-9E07-66D5A5F25DE4}" dt="2021-06-10T12:22:10.239" v="6680" actId="20577"/>
        <pc:sldMkLst>
          <pc:docMk/>
          <pc:sldMk cId="3331918707" sldId="259"/>
        </pc:sldMkLst>
        <pc:spChg chg="mod">
          <ac:chgData name="Sebastien Maviel" userId="f0e034ef1d52b759" providerId="LiveId" clId="{6B7BF282-E859-4628-9E07-66D5A5F25DE4}" dt="2021-06-10T12:22:10.239" v="6680" actId="20577"/>
          <ac:spMkLst>
            <pc:docMk/>
            <pc:sldMk cId="3331918707" sldId="259"/>
            <ac:spMk id="7" creationId="{8A81FF1F-F3C4-4D3B-89B8-4AF9D4B5955F}"/>
          </ac:spMkLst>
        </pc:spChg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363575831" sldId="261"/>
        </pc:sldMkLst>
      </pc:sldChg>
      <pc:sldChg chg="addSp delSp modSp mod delAnim modAnim modNotesTx">
        <pc:chgData name="Sebastien Maviel" userId="f0e034ef1d52b759" providerId="LiveId" clId="{6B7BF282-E859-4628-9E07-66D5A5F25DE4}" dt="2021-06-10T12:25:08.991" v="6842" actId="6549"/>
        <pc:sldMkLst>
          <pc:docMk/>
          <pc:sldMk cId="2554126621" sldId="262"/>
        </pc:sldMkLst>
        <pc:spChg chg="add mod">
          <ac:chgData name="Sebastien Maviel" userId="f0e034ef1d52b759" providerId="LiveId" clId="{6B7BF282-E859-4628-9E07-66D5A5F25DE4}" dt="2021-06-03T16:42:40.311" v="2959" actId="164"/>
          <ac:spMkLst>
            <pc:docMk/>
            <pc:sldMk cId="2554126621" sldId="262"/>
            <ac:spMk id="3" creationId="{4F4DE4CA-6C7A-4083-9BE6-18A8C8579A85}"/>
          </ac:spMkLst>
        </pc:spChg>
        <pc:spChg chg="add mod">
          <ac:chgData name="Sebastien Maviel" userId="f0e034ef1d52b759" providerId="LiveId" clId="{6B7BF282-E859-4628-9E07-66D5A5F25DE4}" dt="2021-06-03T16:43:23.120" v="3079" actId="1076"/>
          <ac:spMkLst>
            <pc:docMk/>
            <pc:sldMk cId="2554126621" sldId="262"/>
            <ac:spMk id="4" creationId="{752551E8-69B0-4D0A-B46D-936D454605C6}"/>
          </ac:spMkLst>
        </pc:spChg>
        <pc:spChg chg="add del mod">
          <ac:chgData name="Sebastien Maviel" userId="f0e034ef1d52b759" providerId="LiveId" clId="{6B7BF282-E859-4628-9E07-66D5A5F25DE4}" dt="2021-05-31T13:41:02.198" v="1849" actId="478"/>
          <ac:spMkLst>
            <pc:docMk/>
            <pc:sldMk cId="2554126621" sldId="262"/>
            <ac:spMk id="19" creationId="{B969153B-BC56-4049-83B9-70F85F54AFE8}"/>
          </ac:spMkLst>
        </pc:spChg>
        <pc:spChg chg="add mod">
          <ac:chgData name="Sebastien Maviel" userId="f0e034ef1d52b759" providerId="LiveId" clId="{6B7BF282-E859-4628-9E07-66D5A5F25DE4}" dt="2021-06-03T16:42:40.311" v="2959" actId="164"/>
          <ac:spMkLst>
            <pc:docMk/>
            <pc:sldMk cId="2554126621" sldId="262"/>
            <ac:spMk id="24" creationId="{0E7EB6B7-A9B7-4A70-BA23-D31D430D999F}"/>
          </ac:spMkLst>
        </pc:spChg>
        <pc:spChg chg="mod topLvl">
          <ac:chgData name="Sebastien Maviel" userId="f0e034ef1d52b759" providerId="LiveId" clId="{6B7BF282-E859-4628-9E07-66D5A5F25DE4}" dt="2021-05-31T13:40:59.429" v="1848" actId="1076"/>
          <ac:spMkLst>
            <pc:docMk/>
            <pc:sldMk cId="2554126621" sldId="262"/>
            <ac:spMk id="38" creationId="{DEFCC2FE-89B4-479A-926E-29017A4AF948}"/>
          </ac:spMkLst>
        </pc:spChg>
        <pc:spChg chg="del mod topLvl">
          <ac:chgData name="Sebastien Maviel" userId="f0e034ef1d52b759" providerId="LiveId" clId="{6B7BF282-E859-4628-9E07-66D5A5F25DE4}" dt="2021-06-03T14:30:24.222" v="2910" actId="478"/>
          <ac:spMkLst>
            <pc:docMk/>
            <pc:sldMk cId="2554126621" sldId="262"/>
            <ac:spMk id="39" creationId="{4A26F939-8EE9-44B5-AE92-9B3596483CF8}"/>
          </ac:spMkLst>
        </pc:spChg>
        <pc:grpChg chg="add mod">
          <ac:chgData name="Sebastien Maviel" userId="f0e034ef1d52b759" providerId="LiveId" clId="{6B7BF282-E859-4628-9E07-66D5A5F25DE4}" dt="2021-06-03T16:42:40.311" v="2959" actId="164"/>
          <ac:grpSpMkLst>
            <pc:docMk/>
            <pc:sldMk cId="2554126621" sldId="262"/>
            <ac:grpSpMk id="5" creationId="{355AF53B-1280-40DC-ABA9-531CDA3F70DC}"/>
          </ac:grpSpMkLst>
        </pc:grpChg>
        <pc:grpChg chg="mod">
          <ac:chgData name="Sebastien Maviel" userId="f0e034ef1d52b759" providerId="LiveId" clId="{6B7BF282-E859-4628-9E07-66D5A5F25DE4}" dt="2021-05-31T13:40:45.583" v="1841" actId="1036"/>
          <ac:grpSpMkLst>
            <pc:docMk/>
            <pc:sldMk cId="2554126621" sldId="262"/>
            <ac:grpSpMk id="16" creationId="{347D39EF-22E6-44D6-9779-42EF66CF5CB0}"/>
          </ac:grpSpMkLst>
        </pc:grpChg>
        <pc:grpChg chg="mod">
          <ac:chgData name="Sebastien Maviel" userId="f0e034ef1d52b759" providerId="LiveId" clId="{6B7BF282-E859-4628-9E07-66D5A5F25DE4}" dt="2021-05-31T13:40:54.490" v="1847" actId="1035"/>
          <ac:grpSpMkLst>
            <pc:docMk/>
            <pc:sldMk cId="2554126621" sldId="262"/>
            <ac:grpSpMk id="22" creationId="{B01EDF75-2E71-4CBD-8385-D9B8679CFB43}"/>
          </ac:grpSpMkLst>
        </pc:grpChg>
        <pc:grpChg chg="del">
          <ac:chgData name="Sebastien Maviel" userId="f0e034ef1d52b759" providerId="LiveId" clId="{6B7BF282-E859-4628-9E07-66D5A5F25DE4}" dt="2021-05-31T13:39:15.443" v="1830" actId="165"/>
          <ac:grpSpMkLst>
            <pc:docMk/>
            <pc:sldMk cId="2554126621" sldId="262"/>
            <ac:grpSpMk id="37" creationId="{26A9FAF5-5FA0-478E-AFA5-B3D143B14F0E}"/>
          </ac:grpSpMkLst>
        </pc:grpChg>
        <pc:grpChg chg="mod">
          <ac:chgData name="Sebastien Maviel" userId="f0e034ef1d52b759" providerId="LiveId" clId="{6B7BF282-E859-4628-9E07-66D5A5F25DE4}" dt="2021-05-31T13:40:54.490" v="1847" actId="1035"/>
          <ac:grpSpMkLst>
            <pc:docMk/>
            <pc:sldMk cId="2554126621" sldId="262"/>
            <ac:grpSpMk id="40" creationId="{7116FB26-D066-409A-ADF7-F8C3410E9B00}"/>
          </ac:grpSpMkLst>
        </pc:grpChg>
        <pc:graphicFrameChg chg="mod">
          <ac:chgData name="Sebastien Maviel" userId="f0e034ef1d52b759" providerId="LiveId" clId="{6B7BF282-E859-4628-9E07-66D5A5F25DE4}" dt="2021-05-31T13:40:45.583" v="1841" actId="1036"/>
          <ac:graphicFrameMkLst>
            <pc:docMk/>
            <pc:sldMk cId="2554126621" sldId="262"/>
            <ac:graphicFrameMk id="18" creationId="{603ABA75-10A6-48EA-9897-583ACF68F885}"/>
          </ac:graphicFrameMkLst>
        </pc:graphicFrameChg>
        <pc:cxnChg chg="add del mod">
          <ac:chgData name="Sebastien Maviel" userId="f0e034ef1d52b759" providerId="LiveId" clId="{6B7BF282-E859-4628-9E07-66D5A5F25DE4}" dt="2021-05-31T13:42:05.932" v="1855" actId="478"/>
          <ac:cxnSpMkLst>
            <pc:docMk/>
            <pc:sldMk cId="2554126621" sldId="262"/>
            <ac:cxnSpMk id="23" creationId="{0161D7B1-CFC2-4C62-9218-C96558F990C9}"/>
          </ac:cxnSpMkLst>
        </pc:cxnChg>
      </pc:sldChg>
      <pc:sldChg chg="addSp modSp mod ord">
        <pc:chgData name="Sebastien Maviel" userId="f0e034ef1d52b759" providerId="LiveId" clId="{6B7BF282-E859-4628-9E07-66D5A5F25DE4}" dt="2021-06-10T16:15:54.697" v="8108" actId="20577"/>
        <pc:sldMkLst>
          <pc:docMk/>
          <pc:sldMk cId="3641153518" sldId="263"/>
        </pc:sldMkLst>
        <pc:spChg chg="mod">
          <ac:chgData name="Sebastien Maviel" userId="f0e034ef1d52b759" providerId="LiveId" clId="{6B7BF282-E859-4628-9E07-66D5A5F25DE4}" dt="2021-05-27T09:36:43.907" v="55" actId="20577"/>
          <ac:spMkLst>
            <pc:docMk/>
            <pc:sldMk cId="3641153518" sldId="263"/>
            <ac:spMk id="2" creationId="{91EAD027-255C-4156-81A6-5DA6AD98C34C}"/>
          </ac:spMkLst>
        </pc:spChg>
        <pc:spChg chg="add mod">
          <ac:chgData name="Sebastien Maviel" userId="f0e034ef1d52b759" providerId="LiveId" clId="{6B7BF282-E859-4628-9E07-66D5A5F25DE4}" dt="2021-06-10T12:30:45.500" v="6964" actId="113"/>
          <ac:spMkLst>
            <pc:docMk/>
            <pc:sldMk cId="3641153518" sldId="263"/>
            <ac:spMk id="3" creationId="{2C7B2617-1B64-426C-918A-571BD8C41FB3}"/>
          </ac:spMkLst>
        </pc:spChg>
        <pc:spChg chg="mod">
          <ac:chgData name="Sebastien Maviel" userId="f0e034ef1d52b759" providerId="LiveId" clId="{6B7BF282-E859-4628-9E07-66D5A5F25DE4}" dt="2021-05-27T09:50:00.061" v="496" actId="20577"/>
          <ac:spMkLst>
            <pc:docMk/>
            <pc:sldMk cId="3641153518" sldId="263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6-10T12:29:21.621" v="6930" actId="20577"/>
          <ac:spMkLst>
            <pc:docMk/>
            <pc:sldMk cId="3641153518" sldId="263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6-10T09:41:30.307" v="6559" actId="6549"/>
          <ac:spMkLst>
            <pc:docMk/>
            <pc:sldMk cId="3641153518" sldId="26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1:35.487" v="6569" actId="20577"/>
          <ac:spMkLst>
            <pc:docMk/>
            <pc:sldMk cId="3641153518" sldId="263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6-10T16:15:54.697" v="8108" actId="20577"/>
          <ac:spMkLst>
            <pc:docMk/>
            <pc:sldMk cId="3641153518" sldId="263"/>
            <ac:spMk id="55" creationId="{BD040BEE-A5D9-4A62-836D-551C82528078}"/>
          </ac:spMkLst>
        </pc:spChg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784510919" sldId="26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518987225" sldId="26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91911705" sldId="267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471723801" sldId="268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853369362" sldId="269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908052853" sldId="270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750105078" sldId="271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144697060" sldId="272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4014546443" sldId="273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152789687" sldId="27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714182620" sldId="27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170257917" sldId="277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748341985" sldId="278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622019131" sldId="279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051267117" sldId="280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208448009" sldId="281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4146672042" sldId="282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270435603" sldId="283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3789396069" sldId="284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156608411" sldId="285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2750439298" sldId="286"/>
        </pc:sldMkLst>
      </pc:sldChg>
      <pc:sldChg chg="del">
        <pc:chgData name="Sebastien Maviel" userId="f0e034ef1d52b759" providerId="LiveId" clId="{6B7BF282-E859-4628-9E07-66D5A5F25DE4}" dt="2021-05-27T09:36:26.627" v="40" actId="47"/>
        <pc:sldMkLst>
          <pc:docMk/>
          <pc:sldMk cId="930858066" sldId="287"/>
        </pc:sldMkLst>
      </pc:sldChg>
      <pc:sldChg chg="modNotesTx">
        <pc:chgData name="Sebastien Maviel" userId="f0e034ef1d52b759" providerId="LiveId" clId="{6B7BF282-E859-4628-9E07-66D5A5F25DE4}" dt="2021-06-10T12:26:54.923" v="6922" actId="20577"/>
        <pc:sldMkLst>
          <pc:docMk/>
          <pc:sldMk cId="3002945667" sldId="288"/>
        </pc:sldMkLst>
      </pc:sldChg>
      <pc:sldChg chg="addSp modSp mod">
        <pc:chgData name="Sebastien Maviel" userId="f0e034ef1d52b759" providerId="LiveId" clId="{6B7BF282-E859-4628-9E07-66D5A5F25DE4}" dt="2021-05-27T10:21:09.640" v="815" actId="1076"/>
        <pc:sldMkLst>
          <pc:docMk/>
          <pc:sldMk cId="1842129599" sldId="289"/>
        </pc:sldMkLst>
        <pc:spChg chg="add mod">
          <ac:chgData name="Sebastien Maviel" userId="f0e034ef1d52b759" providerId="LiveId" clId="{6B7BF282-E859-4628-9E07-66D5A5F25DE4}" dt="2021-05-27T10:21:09.640" v="815" actId="1076"/>
          <ac:spMkLst>
            <pc:docMk/>
            <pc:sldMk cId="1842129599" sldId="289"/>
            <ac:spMk id="6" creationId="{537BEAFC-2B76-4CB7-8575-025CAE09D1D9}"/>
          </ac:spMkLst>
        </pc:spChg>
      </pc:sldChg>
      <pc:sldChg chg="delSp modSp add del mod modTransition">
        <pc:chgData name="Sebastien Maviel" userId="f0e034ef1d52b759" providerId="LiveId" clId="{6B7BF282-E859-4628-9E07-66D5A5F25DE4}" dt="2021-05-27T09:40:19.063" v="95" actId="47"/>
        <pc:sldMkLst>
          <pc:docMk/>
          <pc:sldMk cId="519754540" sldId="290"/>
        </pc:sldMkLst>
        <pc:spChg chg="del">
          <ac:chgData name="Sebastien Maviel" userId="f0e034ef1d52b759" providerId="LiveId" clId="{6B7BF282-E859-4628-9E07-66D5A5F25DE4}" dt="2021-05-27T09:38:34.210" v="79" actId="478"/>
          <ac:spMkLst>
            <pc:docMk/>
            <pc:sldMk cId="519754540" sldId="290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39:54.017" v="91" actId="1036"/>
          <ac:spMkLst>
            <pc:docMk/>
            <pc:sldMk cId="519754540" sldId="290"/>
            <ac:spMk id="26" creationId="{25A6995E-1214-40DD-A1B6-A57076E87B4E}"/>
          </ac:spMkLst>
        </pc:spChg>
        <pc:spChg chg="del">
          <ac:chgData name="Sebastien Maviel" userId="f0e034ef1d52b759" providerId="LiveId" clId="{6B7BF282-E859-4628-9E07-66D5A5F25DE4}" dt="2021-05-27T09:38:36.399" v="81" actId="478"/>
          <ac:spMkLst>
            <pc:docMk/>
            <pc:sldMk cId="519754540" sldId="290"/>
            <ac:spMk id="55" creationId="{BD040BEE-A5D9-4A62-836D-551C82528078}"/>
          </ac:spMkLst>
        </pc:spChg>
        <pc:grpChg chg="mod">
          <ac:chgData name="Sebastien Maviel" userId="f0e034ef1d52b759" providerId="LiveId" clId="{6B7BF282-E859-4628-9E07-66D5A5F25DE4}" dt="2021-05-27T09:39:11.493" v="90" actId="1038"/>
          <ac:grpSpMkLst>
            <pc:docMk/>
            <pc:sldMk cId="519754540" sldId="290"/>
            <ac:grpSpMk id="56" creationId="{3AB3C946-9042-413F-B514-B84F822CAA12}"/>
          </ac:grpSpMkLst>
        </pc:grpChg>
        <pc:cxnChg chg="del mod">
          <ac:chgData name="Sebastien Maviel" userId="f0e034ef1d52b759" providerId="LiveId" clId="{6B7BF282-E859-4628-9E07-66D5A5F25DE4}" dt="2021-05-27T09:38:48.445" v="83" actId="478"/>
          <ac:cxnSpMkLst>
            <pc:docMk/>
            <pc:sldMk cId="519754540" sldId="290"/>
            <ac:cxnSpMk id="32" creationId="{9E92C31E-544A-48E1-98C1-40B6C4EBB45E}"/>
          </ac:cxnSpMkLst>
        </pc:cxnChg>
        <pc:cxnChg chg="del">
          <ac:chgData name="Sebastien Maviel" userId="f0e034ef1d52b759" providerId="LiveId" clId="{6B7BF282-E859-4628-9E07-66D5A5F25DE4}" dt="2021-05-27T09:38:35.012" v="80" actId="478"/>
          <ac:cxnSpMkLst>
            <pc:docMk/>
            <pc:sldMk cId="519754540" sldId="290"/>
            <ac:cxnSpMk id="52" creationId="{71835460-D6B8-4044-8F5B-6071790869BC}"/>
          </ac:cxnSpMkLst>
        </pc:cxnChg>
      </pc:sldChg>
      <pc:sldChg chg="addSp delSp modSp add del mod addAnim delAnim modAnim modNotesTx">
        <pc:chgData name="Sebastien Maviel" userId="f0e034ef1d52b759" providerId="LiveId" clId="{6B7BF282-E859-4628-9E07-66D5A5F25DE4}" dt="2021-05-27T09:53:31.519" v="539" actId="47"/>
        <pc:sldMkLst>
          <pc:docMk/>
          <pc:sldMk cId="2169492758" sldId="291"/>
        </pc:sldMkLst>
        <pc:spChg chg="add mod">
          <ac:chgData name="Sebastien Maviel" userId="f0e034ef1d52b759" providerId="LiveId" clId="{6B7BF282-E859-4628-9E07-66D5A5F25DE4}" dt="2021-05-27T09:45:33.135" v="220" actId="164"/>
          <ac:spMkLst>
            <pc:docMk/>
            <pc:sldMk cId="2169492758" sldId="291"/>
            <ac:spMk id="5" creationId="{096260AA-D2BC-4C6A-9C66-7902513F42FB}"/>
          </ac:spMkLst>
        </pc:spChg>
        <pc:spChg chg="mod">
          <ac:chgData name="Sebastien Maviel" userId="f0e034ef1d52b759" providerId="LiveId" clId="{6B7BF282-E859-4628-9E07-66D5A5F25DE4}" dt="2021-05-27T09:43:55.711" v="132" actId="20577"/>
          <ac:spMkLst>
            <pc:docMk/>
            <pc:sldMk cId="2169492758" sldId="291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9" creationId="{E444C473-B7F8-4BD8-A0A6-0D481D9D70E1}"/>
          </ac:spMkLst>
        </pc:spChg>
        <pc:spChg chg="del">
          <ac:chgData name="Sebastien Maviel" userId="f0e034ef1d52b759" providerId="LiveId" clId="{6B7BF282-E859-4628-9E07-66D5A5F25DE4}" dt="2021-05-27T09:40:21.926" v="96" actId="478"/>
          <ac:spMkLst>
            <pc:docMk/>
            <pc:sldMk cId="2169492758" sldId="291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09:40:40.616" v="118" actId="1076"/>
          <ac:spMkLst>
            <pc:docMk/>
            <pc:sldMk cId="2169492758" sldId="291"/>
            <ac:spMk id="26" creationId="{25A6995E-1214-40DD-A1B6-A57076E87B4E}"/>
          </ac:spMkLst>
        </pc:spChg>
        <pc:spChg chg="mod">
          <ac:chgData name="Sebastien Maviel" userId="f0e034ef1d52b759" providerId="LiveId" clId="{6B7BF282-E859-4628-9E07-66D5A5F25DE4}" dt="2021-05-27T09:46:03.741" v="303" actId="20577"/>
          <ac:spMkLst>
            <pc:docMk/>
            <pc:sldMk cId="2169492758" sldId="291"/>
            <ac:spMk id="29" creationId="{D0837ECB-533D-4C1D-A78F-66D95EEB3864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0" creationId="{C27003DF-2F72-4935-9924-6437C583D73A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5-27T09:42:10.210" v="122" actId="208"/>
          <ac:spMkLst>
            <pc:docMk/>
            <pc:sldMk cId="2169492758" sldId="291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09:46:32.385" v="349" actId="20577"/>
          <ac:spMkLst>
            <pc:docMk/>
            <pc:sldMk cId="2169492758" sldId="291"/>
            <ac:spMk id="36" creationId="{F10580B1-1F6D-4640-8314-150B20945E34}"/>
          </ac:spMkLst>
        </pc:spChg>
        <pc:spChg chg="mod">
          <ac:chgData name="Sebastien Maviel" userId="f0e034ef1d52b759" providerId="LiveId" clId="{6B7BF282-E859-4628-9E07-66D5A5F25DE4}" dt="2021-05-27T09:47:33.563" v="429" actId="20577"/>
          <ac:spMkLst>
            <pc:docMk/>
            <pc:sldMk cId="2169492758" sldId="291"/>
            <ac:spMk id="41" creationId="{29D068AA-A804-4A1D-B86A-D7407A4B6DA6}"/>
          </ac:spMkLst>
        </pc:spChg>
        <pc:spChg chg="del">
          <ac:chgData name="Sebastien Maviel" userId="f0e034ef1d52b759" providerId="LiveId" clId="{6B7BF282-E859-4628-9E07-66D5A5F25DE4}" dt="2021-05-27T09:40:24.005" v="98" actId="478"/>
          <ac:spMkLst>
            <pc:docMk/>
            <pc:sldMk cId="2169492758" sldId="291"/>
            <ac:spMk id="55" creationId="{BD040BEE-A5D9-4A62-836D-551C82528078}"/>
          </ac:spMkLst>
        </pc:s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11" creationId="{EA5E8A54-6CB7-4034-9935-F134689793B7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27" creationId="{866414C7-7CAE-4D9B-8015-F007B58AE1E0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31" creationId="{3821BCD4-1360-478B-848E-B5971F007841}"/>
          </ac:grpSpMkLst>
        </pc:grpChg>
        <pc:grpChg chg="add del mod">
          <ac:chgData name="Sebastien Maviel" userId="f0e034ef1d52b759" providerId="LiveId" clId="{6B7BF282-E859-4628-9E07-66D5A5F25DE4}" dt="2021-05-27T09:51:26.490" v="532" actId="21"/>
          <ac:grpSpMkLst>
            <pc:docMk/>
            <pc:sldMk cId="2169492758" sldId="291"/>
            <ac:grpSpMk id="38" creationId="{EB4B5C7D-DCEF-4224-99D4-752E8D8A77B2}"/>
          </ac:grpSpMkLst>
        </pc:grpChg>
        <pc:grpChg chg="mod">
          <ac:chgData name="Sebastien Maviel" userId="f0e034ef1d52b759" providerId="LiveId" clId="{6B7BF282-E859-4628-9E07-66D5A5F25DE4}" dt="2021-05-27T09:49:06.914" v="478" actId="14100"/>
          <ac:grpSpMkLst>
            <pc:docMk/>
            <pc:sldMk cId="2169492758" sldId="291"/>
            <ac:grpSpMk id="56" creationId="{3AB3C946-9042-413F-B514-B84F822CAA12}"/>
          </ac:grpSpMkLst>
        </pc:grpChg>
        <pc:cxnChg chg="add mod">
          <ac:chgData name="Sebastien Maviel" userId="f0e034ef1d52b759" providerId="LiveId" clId="{6B7BF282-E859-4628-9E07-66D5A5F25DE4}" dt="2021-05-27T09:45:33.135" v="220" actId="164"/>
          <ac:cxnSpMkLst>
            <pc:docMk/>
            <pc:sldMk cId="2169492758" sldId="291"/>
            <ac:cxnSpMk id="4" creationId="{911CB78D-4807-400E-9E7C-88DF13EA2E26}"/>
          </ac:cxnSpMkLst>
        </pc:cxnChg>
        <pc:cxnChg chg="mod">
          <ac:chgData name="Sebastien Maviel" userId="f0e034ef1d52b759" providerId="LiveId" clId="{6B7BF282-E859-4628-9E07-66D5A5F25DE4}" dt="2021-05-27T09:45:34.170" v="221"/>
          <ac:cxnSpMkLst>
            <pc:docMk/>
            <pc:sldMk cId="2169492758" sldId="291"/>
            <ac:cxnSpMk id="28" creationId="{C11AB0B4-65AB-47DF-B38C-3971BA1E3538}"/>
          </ac:cxnSpMkLst>
        </pc:cxnChg>
        <pc:cxnChg chg="mod">
          <ac:chgData name="Sebastien Maviel" userId="f0e034ef1d52b759" providerId="LiveId" clId="{6B7BF282-E859-4628-9E07-66D5A5F25DE4}" dt="2021-05-27T09:46:09.002" v="304"/>
          <ac:cxnSpMkLst>
            <pc:docMk/>
            <pc:sldMk cId="2169492758" sldId="291"/>
            <ac:cxnSpMk id="33" creationId="{DBB6BDA9-E6D9-4E3E-8D3E-7BF958BAE4FC}"/>
          </ac:cxnSpMkLst>
        </pc:cxnChg>
        <pc:cxnChg chg="mod">
          <ac:chgData name="Sebastien Maviel" userId="f0e034ef1d52b759" providerId="LiveId" clId="{6B7BF282-E859-4628-9E07-66D5A5F25DE4}" dt="2021-05-27T09:46:51.234" v="350"/>
          <ac:cxnSpMkLst>
            <pc:docMk/>
            <pc:sldMk cId="2169492758" sldId="291"/>
            <ac:cxnSpMk id="39" creationId="{8FEA21F9-8400-4063-BD2D-0BC49BBAA8A2}"/>
          </ac:cxnSpMkLst>
        </pc:cxnChg>
        <pc:cxnChg chg="del">
          <ac:chgData name="Sebastien Maviel" userId="f0e034ef1d52b759" providerId="LiveId" clId="{6B7BF282-E859-4628-9E07-66D5A5F25DE4}" dt="2021-05-27T09:40:22.681" v="97" actId="478"/>
          <ac:cxnSpMkLst>
            <pc:docMk/>
            <pc:sldMk cId="2169492758" sldId="291"/>
            <ac:cxnSpMk id="52" creationId="{71835460-D6B8-4044-8F5B-6071790869BC}"/>
          </ac:cxnSpMkLst>
        </pc:cxnChg>
      </pc:sldChg>
      <pc:sldChg chg="addSp delSp add del mod addAnim delAnim">
        <pc:chgData name="Sebastien Maviel" userId="f0e034ef1d52b759" providerId="LiveId" clId="{6B7BF282-E859-4628-9E07-66D5A5F25DE4}" dt="2021-05-27T09:53:33.203" v="540" actId="47"/>
        <pc:sldMkLst>
          <pc:docMk/>
          <pc:sldMk cId="803366565" sldId="292"/>
        </pc:sldMkLst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11" creationId="{EA5E8A54-6CB7-4034-9935-F134689793B7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27" creationId="{866414C7-7CAE-4D9B-8015-F007B58AE1E0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31" creationId="{3821BCD4-1360-478B-848E-B5971F007841}"/>
          </ac:grpSpMkLst>
        </pc:grpChg>
        <pc:grpChg chg="add del">
          <ac:chgData name="Sebastien Maviel" userId="f0e034ef1d52b759" providerId="LiveId" clId="{6B7BF282-E859-4628-9E07-66D5A5F25DE4}" dt="2021-05-27T09:49:12.112" v="479" actId="478"/>
          <ac:grpSpMkLst>
            <pc:docMk/>
            <pc:sldMk cId="803366565" sldId="292"/>
            <ac:grpSpMk id="38" creationId="{EB4B5C7D-DCEF-4224-99D4-752E8D8A77B2}"/>
          </ac:grpSpMkLst>
        </pc:grpChg>
      </pc:sldChg>
      <pc:sldChg chg="addSp delSp modSp add mod modAnim">
        <pc:chgData name="Sebastien Maviel" userId="f0e034ef1d52b759" providerId="LiveId" clId="{6B7BF282-E859-4628-9E07-66D5A5F25DE4}" dt="2021-06-10T09:41:51.131" v="6578" actId="20577"/>
        <pc:sldMkLst>
          <pc:docMk/>
          <pc:sldMk cId="404194518" sldId="293"/>
        </pc:sldMkLst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9" creationId="{E444C473-B7F8-4BD8-A0A6-0D481D9D70E1}"/>
          </ac:spMkLst>
        </pc:spChg>
        <pc:spChg chg="del">
          <ac:chgData name="Sebastien Maviel" userId="f0e034ef1d52b759" providerId="LiveId" clId="{6B7BF282-E859-4628-9E07-66D5A5F25DE4}" dt="2021-05-27T09:50:10.132" v="499" actId="478"/>
          <ac:spMkLst>
            <pc:docMk/>
            <pc:sldMk cId="404194518" sldId="293"/>
            <ac:spMk id="24" creationId="{62ADD6B0-8B59-4210-83AB-61E6AA278338}"/>
          </ac:spMkLst>
        </pc:spChg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09:50:41.966" v="523" actId="1076"/>
          <ac:spMkLst>
            <pc:docMk/>
            <pc:sldMk cId="404194518" sldId="293"/>
            <ac:spMk id="26" creationId="{25A6995E-1214-40DD-A1B6-A57076E87B4E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28" creationId="{F9CAF63C-52E6-49D7-9D17-2FC8C6F023F0}"/>
          </ac:spMkLst>
        </pc:spChg>
        <pc:spChg chg="mod">
          <ac:chgData name="Sebastien Maviel" userId="f0e034ef1d52b759" providerId="LiveId" clId="{6B7BF282-E859-4628-9E07-66D5A5F25DE4}" dt="2021-05-27T09:51:08.833" v="525" actId="207"/>
          <ac:spMkLst>
            <pc:docMk/>
            <pc:sldMk cId="404194518" sldId="293"/>
            <ac:spMk id="30" creationId="{C27003DF-2F72-4935-9924-6437C583D73A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33" creationId="{E8E13A2B-A379-4821-9D47-C6E87B218F18}"/>
          </ac:spMkLst>
        </pc:spChg>
        <pc:spChg chg="mod">
          <ac:chgData name="Sebastien Maviel" userId="f0e034ef1d52b759" providerId="LiveId" clId="{6B7BF282-E859-4628-9E07-66D5A5F25DE4}" dt="2021-06-10T09:41:46.311" v="6570" actId="20577"/>
          <ac:spMkLst>
            <pc:docMk/>
            <pc:sldMk cId="404194518" sldId="29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1:51.131" v="6578" actId="20577"/>
          <ac:spMkLst>
            <pc:docMk/>
            <pc:sldMk cId="404194518" sldId="293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39" creationId="{FD1C9893-03CC-471B-A2E9-E995536878B2}"/>
          </ac:spMkLst>
        </pc:spChg>
        <pc:spChg chg="mod">
          <ac:chgData name="Sebastien Maviel" userId="f0e034ef1d52b759" providerId="LiveId" clId="{6B7BF282-E859-4628-9E07-66D5A5F25DE4}" dt="2021-05-27T09:51:27.633" v="533"/>
          <ac:spMkLst>
            <pc:docMk/>
            <pc:sldMk cId="404194518" sldId="293"/>
            <ac:spMk id="44" creationId="{83B81EDB-B93D-44BE-9CBF-318AB659548D}"/>
          </ac:spMkLst>
        </pc:spChg>
        <pc:spChg chg="del">
          <ac:chgData name="Sebastien Maviel" userId="f0e034ef1d52b759" providerId="LiveId" clId="{6B7BF282-E859-4628-9E07-66D5A5F25DE4}" dt="2021-05-27T09:50:11.579" v="500" actId="478"/>
          <ac:spMkLst>
            <pc:docMk/>
            <pc:sldMk cId="404194518" sldId="293"/>
            <ac:spMk id="55" creationId="{BD040BEE-A5D9-4A62-836D-551C82528078}"/>
          </ac:spMkLst>
        </pc:s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23" creationId="{53493121-A4C5-41E6-A264-8269D5A3F754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29" creationId="{58EFA126-85FA-4C27-A4A0-CF8E633A9C2E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36" creationId="{F799B30D-537E-4100-9738-0E5349F74E45}"/>
          </ac:grpSpMkLst>
        </pc:grpChg>
        <pc:grpChg chg="add mod">
          <ac:chgData name="Sebastien Maviel" userId="f0e034ef1d52b759" providerId="LiveId" clId="{6B7BF282-E859-4628-9E07-66D5A5F25DE4}" dt="2021-05-27T09:53:07.260" v="536" actId="1076"/>
          <ac:grpSpMkLst>
            <pc:docMk/>
            <pc:sldMk cId="404194518" sldId="293"/>
            <ac:grpSpMk id="41" creationId="{C10F545F-701B-4EB8-A25E-1FA38E7403DA}"/>
          </ac:grpSpMkLst>
        </pc:grpChg>
        <pc:grpChg chg="mod">
          <ac:chgData name="Sebastien Maviel" userId="f0e034ef1d52b759" providerId="LiveId" clId="{6B7BF282-E859-4628-9E07-66D5A5F25DE4}" dt="2021-05-27T09:50:31.504" v="521" actId="1076"/>
          <ac:grpSpMkLst>
            <pc:docMk/>
            <pc:sldMk cId="404194518" sldId="293"/>
            <ac:grpSpMk id="56" creationId="{3AB3C946-9042-413F-B514-B84F822CAA12}"/>
          </ac:grpSpMkLst>
        </pc:grp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27" creationId="{D8E041B8-F420-4D12-8D23-8CD08B0CCF5C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31" creationId="{1E039E76-B984-48B1-B67C-6742825E71D0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38" creationId="{FE47DA44-2271-450D-B040-6A8E7BA5618C}"/>
          </ac:cxnSpMkLst>
        </pc:cxnChg>
        <pc:cxnChg chg="mod">
          <ac:chgData name="Sebastien Maviel" userId="f0e034ef1d52b759" providerId="LiveId" clId="{6B7BF282-E859-4628-9E07-66D5A5F25DE4}" dt="2021-05-27T09:51:27.633" v="533"/>
          <ac:cxnSpMkLst>
            <pc:docMk/>
            <pc:sldMk cId="404194518" sldId="293"/>
            <ac:cxnSpMk id="42" creationId="{7268ADD6-B9BC-4BC4-AA06-9209AF847D13}"/>
          </ac:cxnSpMkLst>
        </pc:cxnChg>
        <pc:cxnChg chg="del">
          <ac:chgData name="Sebastien Maviel" userId="f0e034ef1d52b759" providerId="LiveId" clId="{6B7BF282-E859-4628-9E07-66D5A5F25DE4}" dt="2021-05-27T09:50:09.022" v="498" actId="478"/>
          <ac:cxnSpMkLst>
            <pc:docMk/>
            <pc:sldMk cId="404194518" sldId="293"/>
            <ac:cxnSpMk id="52" creationId="{71835460-D6B8-4044-8F5B-6071790869BC}"/>
          </ac:cxnSpMkLst>
        </pc:cxnChg>
      </pc:sldChg>
      <pc:sldChg chg="modSp add del mod">
        <pc:chgData name="Sebastien Maviel" userId="f0e034ef1d52b759" providerId="LiveId" clId="{6B7BF282-E859-4628-9E07-66D5A5F25DE4}" dt="2021-05-27T09:49:55.447" v="490" actId="47"/>
        <pc:sldMkLst>
          <pc:docMk/>
          <pc:sldMk cId="948445479" sldId="293"/>
        </pc:sldMkLst>
        <pc:spChg chg="mod">
          <ac:chgData name="Sebastien Maviel" userId="f0e034ef1d52b759" providerId="LiveId" clId="{6B7BF282-E859-4628-9E07-66D5A5F25DE4}" dt="2021-05-27T09:49:51.504" v="489" actId="20577"/>
          <ac:spMkLst>
            <pc:docMk/>
            <pc:sldMk cId="948445479" sldId="293"/>
            <ac:spMk id="6" creationId="{7C80A9F0-38C9-4EC8-B60C-A592C1A567CA}"/>
          </ac:spMkLst>
        </pc:spChg>
        <pc:grpChg chg="mod">
          <ac:chgData name="Sebastien Maviel" userId="f0e034ef1d52b759" providerId="LiveId" clId="{6B7BF282-E859-4628-9E07-66D5A5F25DE4}" dt="2021-05-27T09:49:41.295" v="482" actId="14100"/>
          <ac:grpSpMkLst>
            <pc:docMk/>
            <pc:sldMk cId="948445479" sldId="293"/>
            <ac:grpSpMk id="56" creationId="{3AB3C946-9042-413F-B514-B84F822CAA12}"/>
          </ac:grpSpMkLst>
        </pc:grpChg>
      </pc:sldChg>
      <pc:sldChg chg="addSp delSp modSp add mod delAnim modShow">
        <pc:chgData name="Sebastien Maviel" userId="f0e034ef1d52b759" providerId="LiveId" clId="{6B7BF282-E859-4628-9E07-66D5A5F25DE4}" dt="2021-05-27T10:31:17.320" v="893" actId="729"/>
        <pc:sldMkLst>
          <pc:docMk/>
          <pc:sldMk cId="2124027" sldId="294"/>
        </pc:sldMkLst>
        <pc:spChg chg="add mod">
          <ac:chgData name="Sebastien Maviel" userId="f0e034ef1d52b759" providerId="LiveId" clId="{6B7BF282-E859-4628-9E07-66D5A5F25DE4}" dt="2021-05-27T10:15:46.798" v="663" actId="20577"/>
          <ac:spMkLst>
            <pc:docMk/>
            <pc:sldMk cId="2124027" sldId="294"/>
            <ac:spMk id="3" creationId="{C2B21A6D-2A9A-4EBE-9AD9-156DAD4512FD}"/>
          </ac:spMkLst>
        </pc:spChg>
        <pc:spChg chg="del">
          <ac:chgData name="Sebastien Maviel" userId="f0e034ef1d52b759" providerId="LiveId" clId="{6B7BF282-E859-4628-9E07-66D5A5F25DE4}" dt="2021-05-27T10:10:20.596" v="614" actId="478"/>
          <ac:spMkLst>
            <pc:docMk/>
            <pc:sldMk cId="2124027" sldId="294"/>
            <ac:spMk id="26" creationId="{25A6995E-1214-40DD-A1B6-A57076E87B4E}"/>
          </ac:spMkLst>
        </pc:spChg>
        <pc:spChg chg="add del mod">
          <ac:chgData name="Sebastien Maviel" userId="f0e034ef1d52b759" providerId="LiveId" clId="{6B7BF282-E859-4628-9E07-66D5A5F25DE4}" dt="2021-05-27T10:21:35.047" v="816" actId="21"/>
          <ac:spMkLst>
            <pc:docMk/>
            <pc:sldMk cId="2124027" sldId="294"/>
            <ac:spMk id="45" creationId="{535C6E2E-6F75-4D08-B490-260E8F6D7657}"/>
          </ac:spMkLst>
        </pc:s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23" creationId="{53493121-A4C5-41E6-A264-8269D5A3F754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29" creationId="{58EFA126-85FA-4C27-A4A0-CF8E633A9C2E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36" creationId="{F799B30D-537E-4100-9738-0E5349F74E45}"/>
          </ac:grpSpMkLst>
        </pc:grpChg>
        <pc:grpChg chg="del">
          <ac:chgData name="Sebastien Maviel" userId="f0e034ef1d52b759" providerId="LiveId" clId="{6B7BF282-E859-4628-9E07-66D5A5F25DE4}" dt="2021-05-27T09:53:39.191" v="541" actId="478"/>
          <ac:grpSpMkLst>
            <pc:docMk/>
            <pc:sldMk cId="2124027" sldId="294"/>
            <ac:grpSpMk id="41" creationId="{C10F545F-701B-4EB8-A25E-1FA38E7403DA}"/>
          </ac:grpSpMkLst>
        </pc:grpChg>
        <pc:grpChg chg="del">
          <ac:chgData name="Sebastien Maviel" userId="f0e034ef1d52b759" providerId="LiveId" clId="{6B7BF282-E859-4628-9E07-66D5A5F25DE4}" dt="2021-05-27T10:10:20.596" v="614" actId="478"/>
          <ac:grpSpMkLst>
            <pc:docMk/>
            <pc:sldMk cId="2124027" sldId="294"/>
            <ac:grpSpMk id="56" creationId="{3AB3C946-9042-413F-B514-B84F822CAA12}"/>
          </ac:grpSpMkLst>
        </pc:grpChg>
        <pc:picChg chg="add del mod">
          <ac:chgData name="Sebastien Maviel" userId="f0e034ef1d52b759" providerId="LiveId" clId="{6B7BF282-E859-4628-9E07-66D5A5F25DE4}" dt="2021-05-27T10:16:39.341" v="664" actId="478"/>
          <ac:picMkLst>
            <pc:docMk/>
            <pc:sldMk cId="2124027" sldId="294"/>
            <ac:picMk id="2050" creationId="{D52C8709-EB04-486D-967B-4CBE31CD2791}"/>
          </ac:picMkLst>
        </pc:picChg>
        <pc:picChg chg="add mod">
          <ac:chgData name="Sebastien Maviel" userId="f0e034ef1d52b759" providerId="LiveId" clId="{6B7BF282-E859-4628-9E07-66D5A5F25DE4}" dt="2021-05-27T10:16:48.613" v="669" actId="1076"/>
          <ac:picMkLst>
            <pc:docMk/>
            <pc:sldMk cId="2124027" sldId="294"/>
            <ac:picMk id="2052" creationId="{696E19C5-648E-49D0-BEBE-F3A20AD0662F}"/>
          </ac:picMkLst>
        </pc:pic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8" creationId="{61161928-9586-4B7A-86FD-0E5E029581F7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10" creationId="{300CE965-E162-4CD3-BDF8-717B507A2159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12" creationId="{52B26B74-3DA5-4D9A-9074-903CC103A9BE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32" creationId="{9E92C31E-544A-48E1-98C1-40B6C4EBB45E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37" creationId="{360EF249-53F0-4F43-A76B-C3A871ED7CE8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40" creationId="{082B74C2-534C-4B26-BB4F-2087EA3AC3BD}"/>
          </ac:cxnSpMkLst>
        </pc:cxnChg>
        <pc:cxnChg chg="mod">
          <ac:chgData name="Sebastien Maviel" userId="f0e034ef1d52b759" providerId="LiveId" clId="{6B7BF282-E859-4628-9E07-66D5A5F25DE4}" dt="2021-05-27T10:10:20.596" v="614" actId="478"/>
          <ac:cxnSpMkLst>
            <pc:docMk/>
            <pc:sldMk cId="2124027" sldId="294"/>
            <ac:cxnSpMk id="46" creationId="{D2B9EB4D-4AE6-4B36-9DD3-EBD9C2222368}"/>
          </ac:cxnSpMkLst>
        </pc:cxnChg>
      </pc:sldChg>
      <pc:sldChg chg="add del">
        <pc:chgData name="Sebastien Maviel" userId="f0e034ef1d52b759" providerId="LiveId" clId="{6B7BF282-E859-4628-9E07-66D5A5F25DE4}" dt="2021-05-27T09:51:20.960" v="528"/>
        <pc:sldMkLst>
          <pc:docMk/>
          <pc:sldMk cId="1197319609" sldId="294"/>
        </pc:sldMkLst>
      </pc:sldChg>
      <pc:sldChg chg="add del">
        <pc:chgData name="Sebastien Maviel" userId="f0e034ef1d52b759" providerId="LiveId" clId="{6B7BF282-E859-4628-9E07-66D5A5F25DE4}" dt="2021-05-27T09:51:24.042" v="530"/>
        <pc:sldMkLst>
          <pc:docMk/>
          <pc:sldMk cId="2091930605" sldId="294"/>
        </pc:sldMkLst>
      </pc:sldChg>
      <pc:sldChg chg="addSp delSp modSp add mod modNotesTx">
        <pc:chgData name="Sebastien Maviel" userId="f0e034ef1d52b759" providerId="LiveId" clId="{6B7BF282-E859-4628-9E07-66D5A5F25DE4}" dt="2021-06-10T12:36:20.853" v="6966" actId="20577"/>
        <pc:sldMkLst>
          <pc:docMk/>
          <pc:sldMk cId="1096547899" sldId="295"/>
        </pc:sldMkLst>
        <pc:spChg chg="mod">
          <ac:chgData name="Sebastien Maviel" userId="f0e034ef1d52b759" providerId="LiveId" clId="{6B7BF282-E859-4628-9E07-66D5A5F25DE4}" dt="2021-05-27T10:41:46.184" v="1040" actId="20577"/>
          <ac:spMkLst>
            <pc:docMk/>
            <pc:sldMk cId="1096547899" sldId="295"/>
            <ac:spMk id="3" creationId="{C2B21A6D-2A9A-4EBE-9AD9-156DAD4512FD}"/>
          </ac:spMkLst>
        </pc:spChg>
        <pc:spChg chg="add del mod">
          <ac:chgData name="Sebastien Maviel" userId="f0e034ef1d52b759" providerId="LiveId" clId="{6B7BF282-E859-4628-9E07-66D5A5F25DE4}" dt="2021-06-10T12:36:20.853" v="6966" actId="20577"/>
          <ac:spMkLst>
            <pc:docMk/>
            <pc:sldMk cId="1096547899" sldId="295"/>
            <ac:spMk id="6" creationId="{B727BF1A-5862-4FA1-88A7-32233B813AF0}"/>
          </ac:spMkLst>
        </pc:spChg>
        <pc:spChg chg="add del mod">
          <ac:chgData name="Sebastien Maviel" userId="f0e034ef1d52b759" providerId="LiveId" clId="{6B7BF282-E859-4628-9E07-66D5A5F25DE4}" dt="2021-05-27T10:40:18.504" v="992" actId="478"/>
          <ac:spMkLst>
            <pc:docMk/>
            <pc:sldMk cId="1096547899" sldId="295"/>
            <ac:spMk id="7" creationId="{3B7BE35C-BB4F-40C3-9560-F25C8F29EB33}"/>
          </ac:spMkLst>
        </pc:spChg>
        <pc:picChg chg="add mod">
          <ac:chgData name="Sebastien Maviel" userId="f0e034ef1d52b759" providerId="LiveId" clId="{6B7BF282-E859-4628-9E07-66D5A5F25DE4}" dt="2021-06-03T14:21:09.732" v="2892" actId="1076"/>
          <ac:picMkLst>
            <pc:docMk/>
            <pc:sldMk cId="1096547899" sldId="295"/>
            <ac:picMk id="2050" creationId="{4488FD46-3693-4818-BB61-B5B1F9933DD4}"/>
          </ac:picMkLst>
        </pc:picChg>
        <pc:picChg chg="del">
          <ac:chgData name="Sebastien Maviel" userId="f0e034ef1d52b759" providerId="LiveId" clId="{6B7BF282-E859-4628-9E07-66D5A5F25DE4}" dt="2021-05-27T10:17:03.474" v="671" actId="478"/>
          <ac:picMkLst>
            <pc:docMk/>
            <pc:sldMk cId="1096547899" sldId="295"/>
            <ac:picMk id="2052" creationId="{696E19C5-648E-49D0-BEBE-F3A20AD0662F}"/>
          </ac:picMkLst>
        </pc:picChg>
        <pc:picChg chg="add del mod">
          <ac:chgData name="Sebastien Maviel" userId="f0e034ef1d52b759" providerId="LiveId" clId="{6B7BF282-E859-4628-9E07-66D5A5F25DE4}" dt="2021-06-03T14:21:02.020" v="2887" actId="478"/>
          <ac:picMkLst>
            <pc:docMk/>
            <pc:sldMk cId="1096547899" sldId="295"/>
            <ac:picMk id="3074" creationId="{16CC8E19-AFEE-4430-B5FB-1590F086785B}"/>
          </ac:picMkLst>
        </pc:picChg>
      </pc:sldChg>
      <pc:sldChg chg="addSp delSp modSp add mod modNotesTx">
        <pc:chgData name="Sebastien Maviel" userId="f0e034ef1d52b759" providerId="LiveId" clId="{6B7BF282-E859-4628-9E07-66D5A5F25DE4}" dt="2021-06-10T12:49:36.913" v="7371" actId="20577"/>
        <pc:sldMkLst>
          <pc:docMk/>
          <pc:sldMk cId="318933008" sldId="296"/>
        </pc:sldMkLst>
        <pc:spChg chg="mod">
          <ac:chgData name="Sebastien Maviel" userId="f0e034ef1d52b759" providerId="LiveId" clId="{6B7BF282-E859-4628-9E07-66D5A5F25DE4}" dt="2021-05-27T10:41:49.576" v="1041"/>
          <ac:spMkLst>
            <pc:docMk/>
            <pc:sldMk cId="318933008" sldId="296"/>
            <ac:spMk id="3" creationId="{C2B21A6D-2A9A-4EBE-9AD9-156DAD4512FD}"/>
          </ac:spMkLst>
        </pc:spChg>
        <pc:spChg chg="mod">
          <ac:chgData name="Sebastien Maviel" userId="f0e034ef1d52b759" providerId="LiveId" clId="{6B7BF282-E859-4628-9E07-66D5A5F25DE4}" dt="2021-05-27T10:41:34.076" v="1028" actId="1076"/>
          <ac:spMkLst>
            <pc:docMk/>
            <pc:sldMk cId="318933008" sldId="296"/>
            <ac:spMk id="6" creationId="{B727BF1A-5862-4FA1-88A7-32233B813AF0}"/>
          </ac:spMkLst>
        </pc:spChg>
        <pc:spChg chg="del">
          <ac:chgData name="Sebastien Maviel" userId="f0e034ef1d52b759" providerId="LiveId" clId="{6B7BF282-E859-4628-9E07-66D5A5F25DE4}" dt="2021-05-27T10:40:57.793" v="1012" actId="478"/>
          <ac:spMkLst>
            <pc:docMk/>
            <pc:sldMk cId="318933008" sldId="296"/>
            <ac:spMk id="7" creationId="{3B7BE35C-BB4F-40C3-9560-F25C8F29EB33}"/>
          </ac:spMkLst>
        </pc:spChg>
        <pc:picChg chg="add mod">
          <ac:chgData name="Sebastien Maviel" userId="f0e034ef1d52b759" providerId="LiveId" clId="{6B7BF282-E859-4628-9E07-66D5A5F25DE4}" dt="2021-06-03T14:21:53.255" v="2902"/>
          <ac:picMkLst>
            <pc:docMk/>
            <pc:sldMk cId="318933008" sldId="296"/>
            <ac:picMk id="7" creationId="{174F0BC1-179C-40B1-AD93-19E8E5081BE3}"/>
          </ac:picMkLst>
        </pc:picChg>
        <pc:picChg chg="del">
          <ac:chgData name="Sebastien Maviel" userId="f0e034ef1d52b759" providerId="LiveId" clId="{6B7BF282-E859-4628-9E07-66D5A5F25DE4}" dt="2021-06-03T14:21:52.945" v="2901" actId="478"/>
          <ac:picMkLst>
            <pc:docMk/>
            <pc:sldMk cId="318933008" sldId="296"/>
            <ac:picMk id="3074" creationId="{16CC8E19-AFEE-4430-B5FB-1590F086785B}"/>
          </ac:picMkLst>
        </pc:picChg>
      </pc:sldChg>
      <pc:sldChg chg="addSp delSp modSp add mod modNotesTx">
        <pc:chgData name="Sebastien Maviel" userId="f0e034ef1d52b759" providerId="LiveId" clId="{6B7BF282-E859-4628-9E07-66D5A5F25DE4}" dt="2021-06-10T12:38:08.717" v="7096" actId="20577"/>
        <pc:sldMkLst>
          <pc:docMk/>
          <pc:sldMk cId="236209494" sldId="297"/>
        </pc:sldMkLst>
        <pc:spChg chg="del">
          <ac:chgData name="Sebastien Maviel" userId="f0e034ef1d52b759" providerId="LiveId" clId="{6B7BF282-E859-4628-9E07-66D5A5F25DE4}" dt="2021-05-27T10:42:11.795" v="1043" actId="478"/>
          <ac:spMkLst>
            <pc:docMk/>
            <pc:sldMk cId="236209494" sldId="297"/>
            <ac:spMk id="6" creationId="{B727BF1A-5862-4FA1-88A7-32233B813AF0}"/>
          </ac:spMkLst>
        </pc:spChg>
        <pc:picChg chg="add mod">
          <ac:chgData name="Sebastien Maviel" userId="f0e034ef1d52b759" providerId="LiveId" clId="{6B7BF282-E859-4628-9E07-66D5A5F25DE4}" dt="2021-06-03T14:20:53.900" v="2886" actId="1076"/>
          <ac:picMkLst>
            <pc:docMk/>
            <pc:sldMk cId="236209494" sldId="297"/>
            <ac:picMk id="1026" creationId="{E619D990-4192-415C-AEEF-348FE6FE5A3B}"/>
          </ac:picMkLst>
        </pc:picChg>
        <pc:picChg chg="del mod">
          <ac:chgData name="Sebastien Maviel" userId="f0e034ef1d52b759" providerId="LiveId" clId="{6B7BF282-E859-4628-9E07-66D5A5F25DE4}" dt="2021-06-03T14:20:48.118" v="2883" actId="478"/>
          <ac:picMkLst>
            <pc:docMk/>
            <pc:sldMk cId="236209494" sldId="297"/>
            <ac:picMk id="3074" creationId="{16CC8E19-AFEE-4430-B5FB-1590F086785B}"/>
          </ac:picMkLst>
        </pc:picChg>
      </pc:sldChg>
      <pc:sldChg chg="addSp delSp modSp add mod delAnim modNotesTx">
        <pc:chgData name="Sebastien Maviel" userId="f0e034ef1d52b759" providerId="LiveId" clId="{6B7BF282-E859-4628-9E07-66D5A5F25DE4}" dt="2021-06-10T16:49:42.797" v="8143" actId="20577"/>
        <pc:sldMkLst>
          <pc:docMk/>
          <pc:sldMk cId="3374395854" sldId="298"/>
        </pc:sldMkLst>
        <pc:spChg chg="mod">
          <ac:chgData name="Sebastien Maviel" userId="f0e034ef1d52b759" providerId="LiveId" clId="{6B7BF282-E859-4628-9E07-66D5A5F25DE4}" dt="2021-05-27T12:43:59.203" v="1052" actId="207"/>
          <ac:spMkLst>
            <pc:docMk/>
            <pc:sldMk cId="3374395854" sldId="298"/>
            <ac:spMk id="6" creationId="{7C80A9F0-38C9-4EC8-B60C-A592C1A567CA}"/>
          </ac:spMkLst>
        </pc:spChg>
        <pc:spChg chg="mod">
          <ac:chgData name="Sebastien Maviel" userId="f0e034ef1d52b759" providerId="LiveId" clId="{6B7BF282-E859-4628-9E07-66D5A5F25DE4}" dt="2021-05-27T12:43:49.038" v="1050" actId="13822"/>
          <ac:spMkLst>
            <pc:docMk/>
            <pc:sldMk cId="3374395854" sldId="298"/>
            <ac:spMk id="9" creationId="{E444C473-B7F8-4BD8-A0A6-0D481D9D70E1}"/>
          </ac:spMkLst>
        </pc:spChg>
        <pc:spChg chg="mod">
          <ac:chgData name="Sebastien Maviel" userId="f0e034ef1d52b759" providerId="LiveId" clId="{6B7BF282-E859-4628-9E07-66D5A5F25DE4}" dt="2021-06-10T09:41:57.770" v="6579" actId="20577"/>
          <ac:spMkLst>
            <pc:docMk/>
            <pc:sldMk cId="3374395854" sldId="298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04.535" v="6587" actId="20577"/>
          <ac:spMkLst>
            <pc:docMk/>
            <pc:sldMk cId="3374395854" sldId="298"/>
            <ac:spMk id="35" creationId="{5BDC36B0-851A-4478-9481-786DDEE3DADC}"/>
          </ac:spMkLst>
        </pc:spChg>
        <pc:spChg chg="del topLvl">
          <ac:chgData name="Sebastien Maviel" userId="f0e034ef1d52b759" providerId="LiveId" clId="{6B7BF282-E859-4628-9E07-66D5A5F25DE4}" dt="2021-05-27T12:44:07.546" v="1055" actId="478"/>
          <ac:spMkLst>
            <pc:docMk/>
            <pc:sldMk cId="3374395854" sldId="298"/>
            <ac:spMk id="39" creationId="{FD1C9893-03CC-471B-A2E9-E995536878B2}"/>
          </ac:spMkLst>
        </pc:spChg>
        <pc:grpChg chg="del">
          <ac:chgData name="Sebastien Maviel" userId="f0e034ef1d52b759" providerId="LiveId" clId="{6B7BF282-E859-4628-9E07-66D5A5F25DE4}" dt="2021-05-27T12:44:04.603" v="1053" actId="478"/>
          <ac:grpSpMkLst>
            <pc:docMk/>
            <pc:sldMk cId="3374395854" sldId="298"/>
            <ac:grpSpMk id="23" creationId="{53493121-A4C5-41E6-A264-8269D5A3F754}"/>
          </ac:grpSpMkLst>
        </pc:grpChg>
        <pc:grpChg chg="del">
          <ac:chgData name="Sebastien Maviel" userId="f0e034ef1d52b759" providerId="LiveId" clId="{6B7BF282-E859-4628-9E07-66D5A5F25DE4}" dt="2021-05-27T12:44:06.231" v="1054" actId="478"/>
          <ac:grpSpMkLst>
            <pc:docMk/>
            <pc:sldMk cId="3374395854" sldId="298"/>
            <ac:grpSpMk id="29" creationId="{58EFA126-85FA-4C27-A4A0-CF8E633A9C2E}"/>
          </ac:grpSpMkLst>
        </pc:grpChg>
        <pc:grpChg chg="del">
          <ac:chgData name="Sebastien Maviel" userId="f0e034ef1d52b759" providerId="LiveId" clId="{6B7BF282-E859-4628-9E07-66D5A5F25DE4}" dt="2021-05-27T12:44:07.546" v="1055" actId="478"/>
          <ac:grpSpMkLst>
            <pc:docMk/>
            <pc:sldMk cId="3374395854" sldId="298"/>
            <ac:grpSpMk id="36" creationId="{F799B30D-537E-4100-9738-0E5349F74E45}"/>
          </ac:grpSpMkLst>
        </pc:grpChg>
        <pc:grpChg chg="del">
          <ac:chgData name="Sebastien Maviel" userId="f0e034ef1d52b759" providerId="LiveId" clId="{6B7BF282-E859-4628-9E07-66D5A5F25DE4}" dt="2021-05-27T12:44:08.867" v="1056" actId="478"/>
          <ac:grpSpMkLst>
            <pc:docMk/>
            <pc:sldMk cId="3374395854" sldId="298"/>
            <ac:grpSpMk id="41" creationId="{C10F545F-701B-4EB8-A25E-1FA38E7403DA}"/>
          </ac:grpSpMkLst>
        </pc:grpChg>
        <pc:picChg chg="add mod">
          <ac:chgData name="Sebastien Maviel" userId="f0e034ef1d52b759" providerId="LiveId" clId="{6B7BF282-E859-4628-9E07-66D5A5F25DE4}" dt="2021-05-27T13:36:14.111" v="1060" actId="1076"/>
          <ac:picMkLst>
            <pc:docMk/>
            <pc:sldMk cId="3374395854" sldId="298"/>
            <ac:picMk id="4098" creationId="{5EBFEB1F-C08A-43B2-BE22-2255632DC8A6}"/>
          </ac:picMkLst>
        </pc:picChg>
        <pc:cxnChg chg="del topLvl">
          <ac:chgData name="Sebastien Maviel" userId="f0e034ef1d52b759" providerId="LiveId" clId="{6B7BF282-E859-4628-9E07-66D5A5F25DE4}" dt="2021-05-27T12:44:09.793" v="1057" actId="478"/>
          <ac:cxnSpMkLst>
            <pc:docMk/>
            <pc:sldMk cId="3374395854" sldId="298"/>
            <ac:cxnSpMk id="38" creationId="{FE47DA44-2271-450D-B040-6A8E7BA5618C}"/>
          </ac:cxnSpMkLst>
        </pc:cxnChg>
      </pc:sldChg>
      <pc:sldChg chg="addSp delSp modSp add del mod modAnim modNotesTx">
        <pc:chgData name="Sebastien Maviel" userId="f0e034ef1d52b759" providerId="LiveId" clId="{6B7BF282-E859-4628-9E07-66D5A5F25DE4}" dt="2021-06-07T08:07:07.650" v="3303" actId="47"/>
        <pc:sldMkLst>
          <pc:docMk/>
          <pc:sldMk cId="3231102313" sldId="299"/>
        </pc:sldMkLst>
        <pc:spChg chg="add del mod">
          <ac:chgData name="Sebastien Maviel" userId="f0e034ef1d52b759" providerId="LiveId" clId="{6B7BF282-E859-4628-9E07-66D5A5F25DE4}" dt="2021-06-07T08:05:02.366" v="3240" actId="478"/>
          <ac:spMkLst>
            <pc:docMk/>
            <pc:sldMk cId="3231102313" sldId="299"/>
            <ac:spMk id="5" creationId="{D46D08DD-BC5D-4668-A4FF-C59BE2903019}"/>
          </ac:spMkLst>
        </pc:spChg>
        <pc:spChg chg="add mod">
          <ac:chgData name="Sebastien Maviel" userId="f0e034ef1d52b759" providerId="LiveId" clId="{6B7BF282-E859-4628-9E07-66D5A5F25DE4}" dt="2021-06-07T08:06:05.826" v="3292" actId="1076"/>
          <ac:spMkLst>
            <pc:docMk/>
            <pc:sldMk cId="3231102313" sldId="299"/>
            <ac:spMk id="14" creationId="{E39A547A-34FA-4617-9B26-10DCD3603B83}"/>
          </ac:spMkLst>
        </pc:spChg>
        <pc:spChg chg="add del mod">
          <ac:chgData name="Sebastien Maviel" userId="f0e034ef1d52b759" providerId="LiveId" clId="{6B7BF282-E859-4628-9E07-66D5A5F25DE4}" dt="2021-06-07T08:05:00.792" v="3239" actId="478"/>
          <ac:spMkLst>
            <pc:docMk/>
            <pc:sldMk cId="3231102313" sldId="299"/>
            <ac:spMk id="27" creationId="{B7EA13A1-0687-495A-9889-DC4F3E14A651}"/>
          </ac:spMkLst>
        </pc:spChg>
        <pc:spChg chg="add del mod">
          <ac:chgData name="Sebastien Maviel" userId="f0e034ef1d52b759" providerId="LiveId" clId="{6B7BF282-E859-4628-9E07-66D5A5F25DE4}" dt="2021-06-07T08:05:04.613" v="3241" actId="478"/>
          <ac:spMkLst>
            <pc:docMk/>
            <pc:sldMk cId="3231102313" sldId="299"/>
            <ac:spMk id="28" creationId="{76BDCF1B-FB79-4374-8F39-B3D007F23640}"/>
          </ac:spMkLst>
        </pc:spChg>
        <pc:spChg chg="add mod">
          <ac:chgData name="Sebastien Maviel" userId="f0e034ef1d52b759" providerId="LiveId" clId="{6B7BF282-E859-4628-9E07-66D5A5F25DE4}" dt="2021-06-07T08:04:10.461" v="3152" actId="1076"/>
          <ac:spMkLst>
            <pc:docMk/>
            <pc:sldMk cId="3231102313" sldId="299"/>
            <ac:spMk id="29" creationId="{CDCAEB7C-973A-48DA-84E8-307649DAE415}"/>
          </ac:spMkLst>
        </pc:spChg>
        <pc:spChg chg="add mod">
          <ac:chgData name="Sebastien Maviel" userId="f0e034ef1d52b759" providerId="LiveId" clId="{6B7BF282-E859-4628-9E07-66D5A5F25DE4}" dt="2021-06-07T08:04:14.406" v="3153" actId="1076"/>
          <ac:spMkLst>
            <pc:docMk/>
            <pc:sldMk cId="3231102313" sldId="299"/>
            <ac:spMk id="31" creationId="{453F4FA1-9135-4955-B9C1-9270B0DDE706}"/>
          </ac:spMkLst>
        </pc:spChg>
        <pc:spChg chg="add mod">
          <ac:chgData name="Sebastien Maviel" userId="f0e034ef1d52b759" providerId="LiveId" clId="{6B7BF282-E859-4628-9E07-66D5A5F25DE4}" dt="2021-06-07T08:06:00.380" v="3290"/>
          <ac:spMkLst>
            <pc:docMk/>
            <pc:sldMk cId="3231102313" sldId="299"/>
            <ac:spMk id="33" creationId="{335BC9B6-EA14-43F1-8C3A-A30EBB4B210C}"/>
          </ac:spMkLst>
        </pc:spChg>
        <pc:spChg chg="add mod">
          <ac:chgData name="Sebastien Maviel" userId="f0e034ef1d52b759" providerId="LiveId" clId="{6B7BF282-E859-4628-9E07-66D5A5F25DE4}" dt="2021-06-07T08:06:00.096" v="3289"/>
          <ac:spMkLst>
            <pc:docMk/>
            <pc:sldMk cId="3231102313" sldId="299"/>
            <ac:spMk id="36" creationId="{8A42CF81-B45B-40CA-A672-3599D398E9D8}"/>
          </ac:spMkLst>
        </pc:spChg>
        <pc:spChg chg="add mod">
          <ac:chgData name="Sebastien Maviel" userId="f0e034ef1d52b759" providerId="LiveId" clId="{6B7BF282-E859-4628-9E07-66D5A5F25DE4}" dt="2021-06-07T08:06:26.301" v="3299" actId="1037"/>
          <ac:spMkLst>
            <pc:docMk/>
            <pc:sldMk cId="3231102313" sldId="299"/>
            <ac:spMk id="38" creationId="{9C4B8B4D-B850-4B7E-81F3-01FF5AB321C4}"/>
          </ac:spMkLst>
        </pc:spChg>
        <pc:picChg chg="mod">
          <ac:chgData name="Sebastien Maviel" userId="f0e034ef1d52b759" providerId="LiveId" clId="{6B7BF282-E859-4628-9E07-66D5A5F25DE4}" dt="2021-06-07T08:02:20.643" v="3136" actId="1076"/>
          <ac:picMkLst>
            <pc:docMk/>
            <pc:sldMk cId="3231102313" sldId="299"/>
            <ac:picMk id="4098" creationId="{5EBFEB1F-C08A-43B2-BE22-2255632DC8A6}"/>
          </ac:picMkLst>
        </pc:picChg>
        <pc:cxnChg chg="add del mod">
          <ac:chgData name="Sebastien Maviel" userId="f0e034ef1d52b759" providerId="LiveId" clId="{6B7BF282-E859-4628-9E07-66D5A5F25DE4}" dt="2021-05-27T13:37:19.699" v="1073" actId="478"/>
          <ac:cxnSpMkLst>
            <pc:docMk/>
            <pc:sldMk cId="3231102313" sldId="299"/>
            <ac:cxnSpMk id="4" creationId="{BC142E5C-C365-4C7E-BDD8-F6C7D729314E}"/>
          </ac:cxnSpMkLst>
        </pc:cxnChg>
        <pc:cxnChg chg="add mod">
          <ac:chgData name="Sebastien Maviel" userId="f0e034ef1d52b759" providerId="LiveId" clId="{6B7BF282-E859-4628-9E07-66D5A5F25DE4}" dt="2021-06-07T08:05:20.515" v="3246" actId="14100"/>
          <ac:cxnSpMkLst>
            <pc:docMk/>
            <pc:sldMk cId="3231102313" sldId="299"/>
            <ac:cxnSpMk id="4" creationId="{E4D8E621-12BA-4CA5-BCEC-96587F5DB966}"/>
          </ac:cxnSpMkLst>
        </pc:cxnChg>
        <pc:cxnChg chg="add mod">
          <ac:chgData name="Sebastien Maviel" userId="f0e034ef1d52b759" providerId="LiveId" clId="{6B7BF282-E859-4628-9E07-66D5A5F25DE4}" dt="2021-06-07T08:06:26.301" v="3299" actId="1037"/>
          <ac:cxnSpMkLst>
            <pc:docMk/>
            <pc:sldMk cId="3231102313" sldId="299"/>
            <ac:cxnSpMk id="16" creationId="{EA475498-A60D-450D-899B-D15CFA774BBD}"/>
          </ac:cxnSpMkLst>
        </pc:cxnChg>
        <pc:cxnChg chg="add del mod">
          <ac:chgData name="Sebastien Maviel" userId="f0e034ef1d52b759" providerId="LiveId" clId="{6B7BF282-E859-4628-9E07-66D5A5F25DE4}" dt="2021-05-27T13:37:19.107" v="1072" actId="478"/>
          <ac:cxnSpMkLst>
            <pc:docMk/>
            <pc:sldMk cId="3231102313" sldId="299"/>
            <ac:cxnSpMk id="23" creationId="{FA8FB71A-14D0-40E9-A004-FEF8A2CF2911}"/>
          </ac:cxnSpMkLst>
        </pc:cxnChg>
      </pc:sldChg>
      <pc:sldChg chg="addSp delSp modSp add del mod delAnim modAnim">
        <pc:chgData name="Sebastien Maviel" userId="f0e034ef1d52b759" providerId="LiveId" clId="{6B7BF282-E859-4628-9E07-66D5A5F25DE4}" dt="2021-05-27T13:56:01.122" v="1390" actId="47"/>
        <pc:sldMkLst>
          <pc:docMk/>
          <pc:sldMk cId="3530917132" sldId="300"/>
        </pc:sldMkLst>
        <pc:spChg chg="del">
          <ac:chgData name="Sebastien Maviel" userId="f0e034ef1d52b759" providerId="LiveId" clId="{6B7BF282-E859-4628-9E07-66D5A5F25DE4}" dt="2021-05-27T13:48:28.099" v="1226" actId="478"/>
          <ac:spMkLst>
            <pc:docMk/>
            <pc:sldMk cId="3530917132" sldId="300"/>
            <ac:spMk id="5" creationId="{D46D08DD-BC5D-4668-A4FF-C59BE2903019}"/>
          </ac:spMkLst>
        </pc:spChg>
        <pc:spChg chg="mod">
          <ac:chgData name="Sebastien Maviel" userId="f0e034ef1d52b759" providerId="LiveId" clId="{6B7BF282-E859-4628-9E07-66D5A5F25DE4}" dt="2021-05-27T13:48:41.385" v="1228" actId="208"/>
          <ac:spMkLst>
            <pc:docMk/>
            <pc:sldMk cId="3530917132" sldId="300"/>
            <ac:spMk id="9" creationId="{E444C473-B7F8-4BD8-A0A6-0D481D9D70E1}"/>
          </ac:spMkLst>
        </pc:spChg>
        <pc:spChg chg="mod">
          <ac:chgData name="Sebastien Maviel" userId="f0e034ef1d52b759" providerId="LiveId" clId="{6B7BF282-E859-4628-9E07-66D5A5F25DE4}" dt="2021-05-27T13:51:33.993" v="1229" actId="13822"/>
          <ac:spMkLst>
            <pc:docMk/>
            <pc:sldMk cId="3530917132" sldId="300"/>
            <ac:spMk id="25" creationId="{7960179C-6A32-4AFD-B1BA-DD7DE6C96590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7" creationId="{B7EA13A1-0687-495A-9889-DC4F3E14A651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8" creationId="{76BDCF1B-FB79-4374-8F39-B3D007F23640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29" creationId="{CDCAEB7C-973A-48DA-84E8-307649DAE415}"/>
          </ac:spMkLst>
        </pc:spChg>
        <pc:spChg chg="del">
          <ac:chgData name="Sebastien Maviel" userId="f0e034ef1d52b759" providerId="LiveId" clId="{6B7BF282-E859-4628-9E07-66D5A5F25DE4}" dt="2021-05-27T13:48:26.214" v="1225" actId="478"/>
          <ac:spMkLst>
            <pc:docMk/>
            <pc:sldMk cId="3530917132" sldId="300"/>
            <ac:spMk id="31" creationId="{453F4FA1-9135-4955-B9C1-9270B0DDE706}"/>
          </ac:spMkLst>
        </pc:spChg>
        <pc:spChg chg="mod">
          <ac:chgData name="Sebastien Maviel" userId="f0e034ef1d52b759" providerId="LiveId" clId="{6B7BF282-E859-4628-9E07-66D5A5F25DE4}" dt="2021-05-27T13:53:35.197" v="1329" actId="20577"/>
          <ac:spMkLst>
            <pc:docMk/>
            <pc:sldMk cId="3530917132" sldId="300"/>
            <ac:spMk id="38" creationId="{147B51CE-DBDA-4D85-97D1-8471581F24EC}"/>
          </ac:spMkLst>
        </pc:spChg>
        <pc:grpChg chg="add mod">
          <ac:chgData name="Sebastien Maviel" userId="f0e034ef1d52b759" providerId="LiveId" clId="{6B7BF282-E859-4628-9E07-66D5A5F25DE4}" dt="2021-05-27T13:54:53.254" v="1331" actId="1076"/>
          <ac:grpSpMkLst>
            <pc:docMk/>
            <pc:sldMk cId="3530917132" sldId="300"/>
            <ac:grpSpMk id="33" creationId="{BBFF17FA-9051-4469-AACB-10A3B83A4A66}"/>
          </ac:grpSpMkLst>
        </pc:grpChg>
        <pc:picChg chg="del">
          <ac:chgData name="Sebastien Maviel" userId="f0e034ef1d52b759" providerId="LiveId" clId="{6B7BF282-E859-4628-9E07-66D5A5F25DE4}" dt="2021-05-27T13:48:24.697" v="1224" actId="478"/>
          <ac:picMkLst>
            <pc:docMk/>
            <pc:sldMk cId="3530917132" sldId="300"/>
            <ac:picMk id="4098" creationId="{5EBFEB1F-C08A-43B2-BE22-2255632DC8A6}"/>
          </ac:picMkLst>
        </pc:picChg>
        <pc:picChg chg="add del mod">
          <ac:chgData name="Sebastien Maviel" userId="f0e034ef1d52b759" providerId="LiveId" clId="{6B7BF282-E859-4628-9E07-66D5A5F25DE4}" dt="2021-05-27T13:55:59.991" v="1389" actId="21"/>
          <ac:picMkLst>
            <pc:docMk/>
            <pc:sldMk cId="3530917132" sldId="300"/>
            <ac:picMk id="7170" creationId="{CC0B1BE4-DCE9-4173-956E-D218364D6D29}"/>
          </ac:picMkLst>
        </pc:picChg>
        <pc:cxnChg chg="mod">
          <ac:chgData name="Sebastien Maviel" userId="f0e034ef1d52b759" providerId="LiveId" clId="{6B7BF282-E859-4628-9E07-66D5A5F25DE4}" dt="2021-05-27T13:51:47.385" v="1230"/>
          <ac:cxnSpMkLst>
            <pc:docMk/>
            <pc:sldMk cId="3530917132" sldId="300"/>
            <ac:cxnSpMk id="36" creationId="{B9CB9C08-8829-40EC-B2C3-CCD856FFC58A}"/>
          </ac:cxnSpMkLst>
        </pc:cxnChg>
      </pc:sldChg>
      <pc:sldChg chg="addSp delSp modSp add mod ord modAnim">
        <pc:chgData name="Sebastien Maviel" userId="f0e034ef1d52b759" providerId="LiveId" clId="{6B7BF282-E859-4628-9E07-66D5A5F25DE4}" dt="2021-06-10T09:42:14.345" v="6599" actId="20577"/>
        <pc:sldMkLst>
          <pc:docMk/>
          <pc:sldMk cId="1297429141" sldId="301"/>
        </pc:sldMkLst>
        <pc:spChg chg="mod">
          <ac:chgData name="Sebastien Maviel" userId="f0e034ef1d52b759" providerId="LiveId" clId="{6B7BF282-E859-4628-9E07-66D5A5F25DE4}" dt="2021-05-27T13:55:45.095" v="1383" actId="164"/>
          <ac:spMkLst>
            <pc:docMk/>
            <pc:sldMk cId="1297429141" sldId="301"/>
            <ac:spMk id="28" creationId="{E5173418-8F3C-4AE2-978F-03ADA0139A77}"/>
          </ac:spMkLst>
        </pc:spChg>
        <pc:spChg chg="mod">
          <ac:chgData name="Sebastien Maviel" userId="f0e034ef1d52b759" providerId="LiveId" clId="{6B7BF282-E859-4628-9E07-66D5A5F25DE4}" dt="2021-06-10T09:42:09" v="6588" actId="20577"/>
          <ac:spMkLst>
            <pc:docMk/>
            <pc:sldMk cId="1297429141" sldId="301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14.345" v="6599" actId="20577"/>
          <ac:spMkLst>
            <pc:docMk/>
            <pc:sldMk cId="1297429141" sldId="301"/>
            <ac:spMk id="35" creationId="{5BDC36B0-851A-4478-9481-786DDEE3DADC}"/>
          </ac:spMkLst>
        </pc:spChg>
        <pc:spChg chg="mod">
          <ac:chgData name="Sebastien Maviel" userId="f0e034ef1d52b759" providerId="LiveId" clId="{6B7BF282-E859-4628-9E07-66D5A5F25DE4}" dt="2021-05-27T13:55:45.095" v="1383" actId="164"/>
          <ac:spMkLst>
            <pc:docMk/>
            <pc:sldMk cId="1297429141" sldId="301"/>
            <ac:spMk id="38" creationId="{147B51CE-DBDA-4D85-97D1-8471581F24EC}"/>
          </ac:spMkLst>
        </pc:spChg>
        <pc:grpChg chg="add mod">
          <ac:chgData name="Sebastien Maviel" userId="f0e034ef1d52b759" providerId="LiveId" clId="{6B7BF282-E859-4628-9E07-66D5A5F25DE4}" dt="2021-05-27T13:55:45.095" v="1383" actId="164"/>
          <ac:grpSpMkLst>
            <pc:docMk/>
            <pc:sldMk cId="1297429141" sldId="301"/>
            <ac:grpSpMk id="3" creationId="{5D313E78-C686-425A-B767-A705FD97BF19}"/>
          </ac:grpSpMkLst>
        </pc:grpChg>
        <pc:grpChg chg="add mod">
          <ac:chgData name="Sebastien Maviel" userId="f0e034ef1d52b759" providerId="LiveId" clId="{6B7BF282-E859-4628-9E07-66D5A5F25DE4}" dt="2021-05-27T13:55:47.226" v="1385" actId="1036"/>
          <ac:grpSpMkLst>
            <pc:docMk/>
            <pc:sldMk cId="1297429141" sldId="301"/>
            <ac:grpSpMk id="24" creationId="{4087309B-63A9-4CAF-BEA5-B76575BB21D3}"/>
          </ac:grpSpMkLst>
        </pc:grpChg>
        <pc:grpChg chg="mod">
          <ac:chgData name="Sebastien Maviel" userId="f0e034ef1d52b759" providerId="LiveId" clId="{6B7BF282-E859-4628-9E07-66D5A5F25DE4}" dt="2021-05-27T13:55:47.226" v="1385" actId="1036"/>
          <ac:grpSpMkLst>
            <pc:docMk/>
            <pc:sldMk cId="1297429141" sldId="301"/>
            <ac:grpSpMk id="33" creationId="{BBFF17FA-9051-4469-AACB-10A3B83A4A66}"/>
          </ac:grpSpMkLst>
        </pc:grpChg>
        <pc:picChg chg="del">
          <ac:chgData name="Sebastien Maviel" userId="f0e034ef1d52b759" providerId="LiveId" clId="{6B7BF282-E859-4628-9E07-66D5A5F25DE4}" dt="2021-05-27T13:55:07.784" v="1336" actId="478"/>
          <ac:picMkLst>
            <pc:docMk/>
            <pc:sldMk cId="1297429141" sldId="301"/>
            <ac:picMk id="7170" creationId="{CC0B1BE4-DCE9-4173-956E-D218364D6D29}"/>
          </ac:picMkLst>
        </pc:picChg>
        <pc:cxnChg chg="mod">
          <ac:chgData name="Sebastien Maviel" userId="f0e034ef1d52b759" providerId="LiveId" clId="{6B7BF282-E859-4628-9E07-66D5A5F25DE4}" dt="2021-05-27T13:55:45.095" v="1383" actId="164"/>
          <ac:cxnSpMkLst>
            <pc:docMk/>
            <pc:sldMk cId="1297429141" sldId="301"/>
            <ac:cxnSpMk id="27" creationId="{B4CC0958-5F94-49BE-BAE2-0DDC3CAE5D41}"/>
          </ac:cxnSpMkLst>
        </pc:cxnChg>
        <pc:cxnChg chg="mod">
          <ac:chgData name="Sebastien Maviel" userId="f0e034ef1d52b759" providerId="LiveId" clId="{6B7BF282-E859-4628-9E07-66D5A5F25DE4}" dt="2021-05-27T13:55:45.095" v="1383" actId="164"/>
          <ac:cxnSpMkLst>
            <pc:docMk/>
            <pc:sldMk cId="1297429141" sldId="301"/>
            <ac:cxnSpMk id="36" creationId="{B9CB9C08-8829-40EC-B2C3-CCD856FFC58A}"/>
          </ac:cxnSpMkLst>
        </pc:cxnChg>
      </pc:sldChg>
      <pc:sldChg chg="addSp delSp modSp add del mod delAnim modAnim modNotesTx">
        <pc:chgData name="Sebastien Maviel" userId="f0e034ef1d52b759" providerId="LiveId" clId="{6B7BF282-E859-4628-9E07-66D5A5F25DE4}" dt="2021-06-10T12:57:12.417" v="7839" actId="47"/>
        <pc:sldMkLst>
          <pc:docMk/>
          <pc:sldMk cId="2148005197" sldId="302"/>
        </pc:sldMkLst>
        <pc:spChg chg="mod">
          <ac:chgData name="Sebastien Maviel" userId="f0e034ef1d52b759" providerId="LiveId" clId="{6B7BF282-E859-4628-9E07-66D5A5F25DE4}" dt="2021-06-10T09:42:20.977" v="6600" actId="20577"/>
          <ac:spMkLst>
            <pc:docMk/>
            <pc:sldMk cId="2148005197" sldId="302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25.678" v="6608" actId="20577"/>
          <ac:spMkLst>
            <pc:docMk/>
            <pc:sldMk cId="2148005197" sldId="302"/>
            <ac:spMk id="35" creationId="{5BDC36B0-851A-4478-9481-786DDEE3DADC}"/>
          </ac:spMkLst>
        </pc:spChg>
        <pc:grpChg chg="mod">
          <ac:chgData name="Sebastien Maviel" userId="f0e034ef1d52b759" providerId="LiveId" clId="{6B7BF282-E859-4628-9E07-66D5A5F25DE4}" dt="2021-05-27T13:56:07.289" v="1392" actId="1076"/>
          <ac:grpSpMkLst>
            <pc:docMk/>
            <pc:sldMk cId="2148005197" sldId="302"/>
            <ac:grpSpMk id="24" creationId="{4087309B-63A9-4CAF-BEA5-B76575BB21D3}"/>
          </ac:grpSpMkLst>
        </pc:grpChg>
        <pc:grpChg chg="del">
          <ac:chgData name="Sebastien Maviel" userId="f0e034ef1d52b759" providerId="LiveId" clId="{6B7BF282-E859-4628-9E07-66D5A5F25DE4}" dt="2021-05-27T13:56:04.074" v="1391" actId="478"/>
          <ac:grpSpMkLst>
            <pc:docMk/>
            <pc:sldMk cId="2148005197" sldId="302"/>
            <ac:grpSpMk id="33" creationId="{BBFF17FA-9051-4469-AACB-10A3B83A4A66}"/>
          </ac:grpSpMkLst>
        </pc:grpChg>
        <pc:picChg chg="add del mod">
          <ac:chgData name="Sebastien Maviel" userId="f0e034ef1d52b759" providerId="LiveId" clId="{6B7BF282-E859-4628-9E07-66D5A5F25DE4}" dt="2021-05-27T14:17:22.421" v="1397" actId="478"/>
          <ac:picMkLst>
            <pc:docMk/>
            <pc:sldMk cId="2148005197" sldId="302"/>
            <ac:picMk id="29" creationId="{3CF4A6E8-DF7F-4C56-B5B6-1CDCF3C14700}"/>
          </ac:picMkLst>
        </pc:picChg>
        <pc:picChg chg="add del mod">
          <ac:chgData name="Sebastien Maviel" userId="f0e034ef1d52b759" providerId="LiveId" clId="{6B7BF282-E859-4628-9E07-66D5A5F25DE4}" dt="2021-05-27T14:22:02.973" v="1405" actId="478"/>
          <ac:picMkLst>
            <pc:docMk/>
            <pc:sldMk cId="2148005197" sldId="302"/>
            <ac:picMk id="9218" creationId="{84F851AB-5B5D-4B5A-AC31-BB1FC2059E5E}"/>
          </ac:picMkLst>
        </pc:picChg>
        <pc:picChg chg="add mod">
          <ac:chgData name="Sebastien Maviel" userId="f0e034ef1d52b759" providerId="LiveId" clId="{6B7BF282-E859-4628-9E07-66D5A5F25DE4}" dt="2021-05-27T14:22:13.850" v="1410" actId="1076"/>
          <ac:picMkLst>
            <pc:docMk/>
            <pc:sldMk cId="2148005197" sldId="302"/>
            <ac:picMk id="9220" creationId="{2AA6C6E6-94FC-44BA-9B47-3D83B0A3CFDF}"/>
          </ac:picMkLst>
        </pc:picChg>
      </pc:sldChg>
      <pc:sldChg chg="modSp add mod modNotesTx">
        <pc:chgData name="Sebastien Maviel" userId="f0e034ef1d52b759" providerId="LiveId" clId="{6B7BF282-E859-4628-9E07-66D5A5F25DE4}" dt="2021-06-10T09:42:35.916" v="6618" actId="20577"/>
        <pc:sldMkLst>
          <pc:docMk/>
          <pc:sldMk cId="4085215421" sldId="303"/>
        </pc:sldMkLst>
        <pc:spChg chg="mod">
          <ac:chgData name="Sebastien Maviel" userId="f0e034ef1d52b759" providerId="LiveId" clId="{6B7BF282-E859-4628-9E07-66D5A5F25DE4}" dt="2021-06-10T09:42:31.398" v="6610" actId="6549"/>
          <ac:spMkLst>
            <pc:docMk/>
            <pc:sldMk cId="4085215421" sldId="303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35.916" v="6618" actId="20577"/>
          <ac:spMkLst>
            <pc:docMk/>
            <pc:sldMk cId="4085215421" sldId="303"/>
            <ac:spMk id="35" creationId="{5BDC36B0-851A-4478-9481-786DDEE3DADC}"/>
          </ac:spMkLst>
        </pc:spChg>
      </pc:sldChg>
      <pc:sldChg chg="addSp delSp modSp add del mod delAnim modAnim modNotesTx">
        <pc:chgData name="Sebastien Maviel" userId="f0e034ef1d52b759" providerId="LiveId" clId="{6B7BF282-E859-4628-9E07-66D5A5F25DE4}" dt="2021-06-10T12:57:24.541" v="7840" actId="47"/>
        <pc:sldMkLst>
          <pc:docMk/>
          <pc:sldMk cId="2108914760" sldId="304"/>
        </pc:sldMkLst>
        <pc:spChg chg="add del mod">
          <ac:chgData name="Sebastien Maviel" userId="f0e034ef1d52b759" providerId="LiveId" clId="{6B7BF282-E859-4628-9E07-66D5A5F25DE4}" dt="2021-05-27T15:15:22.308" v="1426"/>
          <ac:spMkLst>
            <pc:docMk/>
            <pc:sldMk cId="2108914760" sldId="304"/>
            <ac:spMk id="3" creationId="{D9D860B6-9B18-47E4-8A7D-9FADF417C880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4" creationId="{C7341164-6419-4C89-99E6-9537FD114C66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5" creationId="{D6DEA7FA-29AB-4723-B82D-48E049FC4923}"/>
          </ac:spMkLst>
        </pc:spChg>
        <pc:spChg chg="add mod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14" creationId="{085292B0-BFC5-4331-AB39-F4C10FB028AB}"/>
          </ac:spMkLst>
        </pc:spChg>
        <pc:spChg chg="mod">
          <ac:chgData name="Sebastien Maviel" userId="f0e034ef1d52b759" providerId="LiveId" clId="{6B7BF282-E859-4628-9E07-66D5A5F25DE4}" dt="2021-05-27T14:29:34.415" v="1417" actId="207"/>
          <ac:spMkLst>
            <pc:docMk/>
            <pc:sldMk cId="2108914760" sldId="304"/>
            <ac:spMk id="25" creationId="{7960179C-6A32-4AFD-B1BA-DD7DE6C96590}"/>
          </ac:spMkLst>
        </pc:spChg>
        <pc:spChg chg="mod">
          <ac:chgData name="Sebastien Maviel" userId="f0e034ef1d52b759" providerId="LiveId" clId="{6B7BF282-E859-4628-9E07-66D5A5F25DE4}" dt="2021-05-27T14:29:27.230" v="1415" actId="13822"/>
          <ac:spMkLst>
            <pc:docMk/>
            <pc:sldMk cId="2108914760" sldId="304"/>
            <ac:spMk id="30" creationId="{C27003DF-2F72-4935-9924-6437C583D73A}"/>
          </ac:spMkLst>
        </pc:spChg>
        <pc:spChg chg="mod topLvl">
          <ac:chgData name="Sebastien Maviel" userId="f0e034ef1d52b759" providerId="LiveId" clId="{6B7BF282-E859-4628-9E07-66D5A5F25DE4}" dt="2021-05-27T15:34:16.921" v="1816" actId="1035"/>
          <ac:spMkLst>
            <pc:docMk/>
            <pc:sldMk cId="2108914760" sldId="304"/>
            <ac:spMk id="33" creationId="{15ED4904-3708-40F2-A140-EF7045EA8706}"/>
          </ac:spMkLst>
        </pc:spChg>
        <pc:spChg chg="mod">
          <ac:chgData name="Sebastien Maviel" userId="f0e034ef1d52b759" providerId="LiveId" clId="{6B7BF282-E859-4628-9E07-66D5A5F25DE4}" dt="2021-06-10T09:42:40.320" v="6622" actId="20577"/>
          <ac:spMkLst>
            <pc:docMk/>
            <pc:sldMk cId="2108914760" sldId="304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46.220" v="6634" actId="20577"/>
          <ac:spMkLst>
            <pc:docMk/>
            <pc:sldMk cId="2108914760" sldId="304"/>
            <ac:spMk id="35" creationId="{5BDC36B0-851A-4478-9481-786DDEE3DADC}"/>
          </ac:spMkLst>
        </pc:spChg>
        <pc:grpChg chg="del">
          <ac:chgData name="Sebastien Maviel" userId="f0e034ef1d52b759" providerId="LiveId" clId="{6B7BF282-E859-4628-9E07-66D5A5F25DE4}" dt="2021-05-27T14:29:16.862" v="1414" actId="478"/>
          <ac:grpSpMkLst>
            <pc:docMk/>
            <pc:sldMk cId="2108914760" sldId="304"/>
            <ac:grpSpMk id="24" creationId="{4087309B-63A9-4CAF-BEA5-B76575BB21D3}"/>
          </ac:grpSpMkLst>
        </pc:grpChg>
        <pc:grpChg chg="add del mod">
          <ac:chgData name="Sebastien Maviel" userId="f0e034ef1d52b759" providerId="LiveId" clId="{6B7BF282-E859-4628-9E07-66D5A5F25DE4}" dt="2021-05-27T15:29:26.956" v="1441" actId="478"/>
          <ac:grpSpMkLst>
            <pc:docMk/>
            <pc:sldMk cId="2108914760" sldId="304"/>
            <ac:grpSpMk id="29" creationId="{D48A2245-19A3-4CDF-ABE8-3067934BD36E}"/>
          </ac:grpSpMkLst>
        </pc:grpChg>
        <pc:picChg chg="del">
          <ac:chgData name="Sebastien Maviel" userId="f0e034ef1d52b759" providerId="LiveId" clId="{6B7BF282-E859-4628-9E07-66D5A5F25DE4}" dt="2021-05-27T14:29:14.441" v="1413" actId="478"/>
          <ac:picMkLst>
            <pc:docMk/>
            <pc:sldMk cId="2108914760" sldId="304"/>
            <ac:picMk id="9220" creationId="{2AA6C6E6-94FC-44BA-9B47-3D83B0A3CFDF}"/>
          </ac:picMkLst>
        </pc:picChg>
        <pc:cxnChg chg="add mod">
          <ac:chgData name="Sebastien Maviel" userId="f0e034ef1d52b759" providerId="LiveId" clId="{6B7BF282-E859-4628-9E07-66D5A5F25DE4}" dt="2021-05-27T15:34:16.921" v="1816" actId="1035"/>
          <ac:cxnSpMkLst>
            <pc:docMk/>
            <pc:sldMk cId="2108914760" sldId="304"/>
            <ac:cxnSpMk id="13" creationId="{FD0D9737-A53B-4D5E-8C51-498C73C4F6FE}"/>
          </ac:cxnSpMkLst>
        </pc:cxnChg>
        <pc:cxnChg chg="del mod topLvl">
          <ac:chgData name="Sebastien Maviel" userId="f0e034ef1d52b759" providerId="LiveId" clId="{6B7BF282-E859-4628-9E07-66D5A5F25DE4}" dt="2021-05-27T15:29:26.956" v="1441" actId="478"/>
          <ac:cxnSpMkLst>
            <pc:docMk/>
            <pc:sldMk cId="2108914760" sldId="304"/>
            <ac:cxnSpMk id="31" creationId="{BC89F070-961B-4DEC-83B7-5EFE6114BBF7}"/>
          </ac:cxnSpMkLst>
        </pc:cxnChg>
      </pc:sldChg>
      <pc:sldChg chg="addSp delSp modSp new mod ord modNotesTx">
        <pc:chgData name="Sebastien Maviel" userId="f0e034ef1d52b759" providerId="LiveId" clId="{6B7BF282-E859-4628-9E07-66D5A5F25DE4}" dt="2021-06-08T09:17:44.298" v="3926" actId="1036"/>
        <pc:sldMkLst>
          <pc:docMk/>
          <pc:sldMk cId="4109406286" sldId="305"/>
        </pc:sldMkLst>
        <pc:spChg chg="mod">
          <ac:chgData name="Sebastien Maviel" userId="f0e034ef1d52b759" providerId="LiveId" clId="{6B7BF282-E859-4628-9E07-66D5A5F25DE4}" dt="2021-06-03T09:15:23.724" v="2152" actId="20577"/>
          <ac:spMkLst>
            <pc:docMk/>
            <pc:sldMk cId="4109406286" sldId="305"/>
            <ac:spMk id="2" creationId="{2E99617F-FA66-4F60-9076-C1E6D8847EFA}"/>
          </ac:spMkLst>
        </pc:spChg>
        <pc:spChg chg="add del mod">
          <ac:chgData name="Sebastien Maviel" userId="f0e034ef1d52b759" providerId="LiveId" clId="{6B7BF282-E859-4628-9E07-66D5A5F25DE4}" dt="2021-06-03T09:32:42.270" v="2645" actId="478"/>
          <ac:spMkLst>
            <pc:docMk/>
            <pc:sldMk cId="4109406286" sldId="305"/>
            <ac:spMk id="3" creationId="{C570329C-C775-483F-835F-A01B7B3E30BB}"/>
          </ac:spMkLst>
        </pc:spChg>
        <pc:spChg chg="add mod">
          <ac:chgData name="Sebastien Maviel" userId="f0e034ef1d52b759" providerId="LiveId" clId="{6B7BF282-E859-4628-9E07-66D5A5F25DE4}" dt="2021-06-08T09:17:44.298" v="3926" actId="1036"/>
          <ac:spMkLst>
            <pc:docMk/>
            <pc:sldMk cId="4109406286" sldId="305"/>
            <ac:spMk id="4" creationId="{CE44F7FC-E4E6-4449-8CD4-3FBB4CE93337}"/>
          </ac:spMkLst>
        </pc:spChg>
        <pc:spChg chg="add del mod">
          <ac:chgData name="Sebastien Maviel" userId="f0e034ef1d52b759" providerId="LiveId" clId="{6B7BF282-E859-4628-9E07-66D5A5F25DE4}" dt="2021-06-03T16:39:22.208" v="2926" actId="478"/>
          <ac:spMkLst>
            <pc:docMk/>
            <pc:sldMk cId="4109406286" sldId="305"/>
            <ac:spMk id="5" creationId="{CF3D7950-878F-4333-BC47-6D81AD8DE8C7}"/>
          </ac:spMkLst>
        </pc:spChg>
        <pc:spChg chg="add del">
          <ac:chgData name="Sebastien Maviel" userId="f0e034ef1d52b759" providerId="LiveId" clId="{6B7BF282-E859-4628-9E07-66D5A5F25DE4}" dt="2021-06-03T09:26:42.213" v="2580" actId="22"/>
          <ac:spMkLst>
            <pc:docMk/>
            <pc:sldMk cId="4109406286" sldId="305"/>
            <ac:spMk id="7" creationId="{BBD3B95F-E767-4DA4-977F-1DE8022D3F47}"/>
          </ac:spMkLst>
        </pc:spChg>
        <pc:spChg chg="add mod">
          <ac:chgData name="Sebastien Maviel" userId="f0e034ef1d52b759" providerId="LiveId" clId="{6B7BF282-E859-4628-9E07-66D5A5F25DE4}" dt="2021-06-03T09:30:20.953" v="2600" actId="164"/>
          <ac:spMkLst>
            <pc:docMk/>
            <pc:sldMk cId="4109406286" sldId="305"/>
            <ac:spMk id="8" creationId="{0FDD6652-42CF-4867-9C6E-1EBF47CDB71D}"/>
          </ac:spMkLst>
        </pc:spChg>
        <pc:spChg chg="add mod">
          <ac:chgData name="Sebastien Maviel" userId="f0e034ef1d52b759" providerId="LiveId" clId="{6B7BF282-E859-4628-9E07-66D5A5F25DE4}" dt="2021-06-03T09:30:20.953" v="2600" actId="164"/>
          <ac:spMkLst>
            <pc:docMk/>
            <pc:sldMk cId="4109406286" sldId="305"/>
            <ac:spMk id="9" creationId="{445557DF-9805-4A65-9B92-2FCB4B2FAA50}"/>
          </ac:spMkLst>
        </pc:spChg>
        <pc:spChg chg="add del mod">
          <ac:chgData name="Sebastien Maviel" userId="f0e034ef1d52b759" providerId="LiveId" clId="{6B7BF282-E859-4628-9E07-66D5A5F25DE4}" dt="2021-06-03T09:30:33.089" v="2605" actId="22"/>
          <ac:spMkLst>
            <pc:docMk/>
            <pc:sldMk cId="4109406286" sldId="305"/>
            <ac:spMk id="12" creationId="{482AAD89-B85E-4CB4-8D99-59671598C73A}"/>
          </ac:spMkLst>
        </pc:spChg>
        <pc:spChg chg="add mod">
          <ac:chgData name="Sebastien Maviel" userId="f0e034ef1d52b759" providerId="LiveId" clId="{6B7BF282-E859-4628-9E07-66D5A5F25DE4}" dt="2021-06-03T09:37:11.643" v="2732" actId="1035"/>
          <ac:spMkLst>
            <pc:docMk/>
            <pc:sldMk cId="4109406286" sldId="305"/>
            <ac:spMk id="14" creationId="{BC280E90-A084-460C-BFDB-04B8DB339F3C}"/>
          </ac:spMkLst>
        </pc:spChg>
        <pc:spChg chg="mod">
          <ac:chgData name="Sebastien Maviel" userId="f0e034ef1d52b759" providerId="LiveId" clId="{6B7BF282-E859-4628-9E07-66D5A5F25DE4}" dt="2021-06-03T09:37:16.591" v="2734" actId="1035"/>
          <ac:spMkLst>
            <pc:docMk/>
            <pc:sldMk cId="4109406286" sldId="305"/>
            <ac:spMk id="18" creationId="{AF29A895-C593-4654-9850-ED49166ED20F}"/>
          </ac:spMkLst>
        </pc:spChg>
        <pc:spChg chg="mod">
          <ac:chgData name="Sebastien Maviel" userId="f0e034ef1d52b759" providerId="LiveId" clId="{6B7BF282-E859-4628-9E07-66D5A5F25DE4}" dt="2021-06-03T09:31:27.207" v="2624" actId="20577"/>
          <ac:spMkLst>
            <pc:docMk/>
            <pc:sldMk cId="4109406286" sldId="305"/>
            <ac:spMk id="19" creationId="{B515CD29-144F-42A0-AAE6-C6D83451D678}"/>
          </ac:spMkLst>
        </pc:spChg>
        <pc:spChg chg="mod">
          <ac:chgData name="Sebastien Maviel" userId="f0e034ef1d52b759" providerId="LiveId" clId="{6B7BF282-E859-4628-9E07-66D5A5F25DE4}" dt="2021-06-03T09:31:20.612" v="2621"/>
          <ac:spMkLst>
            <pc:docMk/>
            <pc:sldMk cId="4109406286" sldId="305"/>
            <ac:spMk id="20" creationId="{66CFE053-1400-4783-8115-4A075DC15CD4}"/>
          </ac:spMkLst>
        </pc:spChg>
        <pc:spChg chg="mod">
          <ac:chgData name="Sebastien Maviel" userId="f0e034ef1d52b759" providerId="LiveId" clId="{6B7BF282-E859-4628-9E07-66D5A5F25DE4}" dt="2021-06-03T09:37:24.403" v="2740" actId="1035"/>
          <ac:spMkLst>
            <pc:docMk/>
            <pc:sldMk cId="4109406286" sldId="305"/>
            <ac:spMk id="23" creationId="{411CC3AE-A506-4C18-A1B5-23EFAC38B4DC}"/>
          </ac:spMkLst>
        </pc:spChg>
        <pc:spChg chg="mod">
          <ac:chgData name="Sebastien Maviel" userId="f0e034ef1d52b759" providerId="LiveId" clId="{6B7BF282-E859-4628-9E07-66D5A5F25DE4}" dt="2021-06-03T09:32:17.555" v="2636" actId="20577"/>
          <ac:spMkLst>
            <pc:docMk/>
            <pc:sldMk cId="4109406286" sldId="305"/>
            <ac:spMk id="24" creationId="{4C9A350C-3E2C-4257-86BB-7FC9B722E8BA}"/>
          </ac:spMkLst>
        </pc:spChg>
        <pc:spChg chg="mod">
          <ac:chgData name="Sebastien Maviel" userId="f0e034ef1d52b759" providerId="LiveId" clId="{6B7BF282-E859-4628-9E07-66D5A5F25DE4}" dt="2021-06-03T09:32:13.702" v="2633"/>
          <ac:spMkLst>
            <pc:docMk/>
            <pc:sldMk cId="4109406286" sldId="305"/>
            <ac:spMk id="25" creationId="{16FF63D4-F71A-4DC5-A5AE-7752EF6CAC36}"/>
          </ac:spMkLst>
        </pc:spChg>
        <pc:spChg chg="mod">
          <ac:chgData name="Sebastien Maviel" userId="f0e034ef1d52b759" providerId="LiveId" clId="{6B7BF282-E859-4628-9E07-66D5A5F25DE4}" dt="2021-06-03T09:37:27.003" v="2742" actId="1035"/>
          <ac:spMkLst>
            <pc:docMk/>
            <pc:sldMk cId="4109406286" sldId="305"/>
            <ac:spMk id="28" creationId="{33BC83E7-1FD7-4BDD-BBD3-D50D69387D18}"/>
          </ac:spMkLst>
        </pc:spChg>
        <pc:spChg chg="mod">
          <ac:chgData name="Sebastien Maviel" userId="f0e034ef1d52b759" providerId="LiveId" clId="{6B7BF282-E859-4628-9E07-66D5A5F25DE4}" dt="2021-06-03T09:32:35.347" v="2644" actId="20577"/>
          <ac:spMkLst>
            <pc:docMk/>
            <pc:sldMk cId="4109406286" sldId="305"/>
            <ac:spMk id="29" creationId="{21F27799-3955-4825-A99F-7BB08756060E}"/>
          </ac:spMkLst>
        </pc:spChg>
        <pc:spChg chg="mod">
          <ac:chgData name="Sebastien Maviel" userId="f0e034ef1d52b759" providerId="LiveId" clId="{6B7BF282-E859-4628-9E07-66D5A5F25DE4}" dt="2021-06-03T09:32:29.419" v="2641"/>
          <ac:spMkLst>
            <pc:docMk/>
            <pc:sldMk cId="4109406286" sldId="305"/>
            <ac:spMk id="30" creationId="{48289C48-4020-4BD7-9769-538B6B9C9FCC}"/>
          </ac:spMkLst>
        </pc:spChg>
        <pc:grpChg chg="add mod">
          <ac:chgData name="Sebastien Maviel" userId="f0e034ef1d52b759" providerId="LiveId" clId="{6B7BF282-E859-4628-9E07-66D5A5F25DE4}" dt="2021-06-03T09:31:19.110" v="2620" actId="164"/>
          <ac:grpSpMkLst>
            <pc:docMk/>
            <pc:sldMk cId="4109406286" sldId="305"/>
            <ac:grpSpMk id="10" creationId="{A82D1FD5-53A5-4F9E-B30B-5F7842969614}"/>
          </ac:grpSpMkLst>
        </pc:grpChg>
        <pc:grpChg chg="add mod">
          <ac:chgData name="Sebastien Maviel" userId="f0e034ef1d52b759" providerId="LiveId" clId="{6B7BF282-E859-4628-9E07-66D5A5F25DE4}" dt="2021-06-03T09:37:40.130" v="2745" actId="1035"/>
          <ac:grpSpMkLst>
            <pc:docMk/>
            <pc:sldMk cId="4109406286" sldId="305"/>
            <ac:grpSpMk id="15" creationId="{0A61A448-9923-4DB7-BA44-A05C76F8A4A5}"/>
          </ac:grpSpMkLst>
        </pc:grpChg>
        <pc:grpChg chg="add mod">
          <ac:chgData name="Sebastien Maviel" userId="f0e034ef1d52b759" providerId="LiveId" clId="{6B7BF282-E859-4628-9E07-66D5A5F25DE4}" dt="2021-06-03T09:36:30.560" v="2719" actId="1036"/>
          <ac:grpSpMkLst>
            <pc:docMk/>
            <pc:sldMk cId="4109406286" sldId="305"/>
            <ac:grpSpMk id="16" creationId="{5C3B59F1-360F-4D9C-BB1D-CF302BE88CD1}"/>
          </ac:grpSpMkLst>
        </pc:grpChg>
        <pc:grpChg chg="mod">
          <ac:chgData name="Sebastien Maviel" userId="f0e034ef1d52b759" providerId="LiveId" clId="{6B7BF282-E859-4628-9E07-66D5A5F25DE4}" dt="2021-06-03T09:31:20.612" v="2621"/>
          <ac:grpSpMkLst>
            <pc:docMk/>
            <pc:sldMk cId="4109406286" sldId="305"/>
            <ac:grpSpMk id="17" creationId="{F4840660-FE92-4181-976C-EC90BFF32642}"/>
          </ac:grpSpMkLst>
        </pc:grpChg>
        <pc:grpChg chg="add mod">
          <ac:chgData name="Sebastien Maviel" userId="f0e034ef1d52b759" providerId="LiveId" clId="{6B7BF282-E859-4628-9E07-66D5A5F25DE4}" dt="2021-06-03T09:36:34.756" v="2723" actId="1037"/>
          <ac:grpSpMkLst>
            <pc:docMk/>
            <pc:sldMk cId="4109406286" sldId="305"/>
            <ac:grpSpMk id="21" creationId="{8EE539E1-0DC4-4A86-A75F-89B4A5831CFE}"/>
          </ac:grpSpMkLst>
        </pc:grpChg>
        <pc:grpChg chg="mod">
          <ac:chgData name="Sebastien Maviel" userId="f0e034ef1d52b759" providerId="LiveId" clId="{6B7BF282-E859-4628-9E07-66D5A5F25DE4}" dt="2021-06-03T09:32:13.702" v="2633"/>
          <ac:grpSpMkLst>
            <pc:docMk/>
            <pc:sldMk cId="4109406286" sldId="305"/>
            <ac:grpSpMk id="22" creationId="{07BD5914-08B0-45EC-A70D-62B8000D1A23}"/>
          </ac:grpSpMkLst>
        </pc:grpChg>
        <pc:grpChg chg="add mod">
          <ac:chgData name="Sebastien Maviel" userId="f0e034ef1d52b759" providerId="LiveId" clId="{6B7BF282-E859-4628-9E07-66D5A5F25DE4}" dt="2021-06-03T09:37:21.374" v="2736" actId="1076"/>
          <ac:grpSpMkLst>
            <pc:docMk/>
            <pc:sldMk cId="4109406286" sldId="305"/>
            <ac:grpSpMk id="26" creationId="{9EEDA7F5-8FDE-467C-9B3B-AE17BE5CB184}"/>
          </ac:grpSpMkLst>
        </pc:grpChg>
        <pc:grpChg chg="mod">
          <ac:chgData name="Sebastien Maviel" userId="f0e034ef1d52b759" providerId="LiveId" clId="{6B7BF282-E859-4628-9E07-66D5A5F25DE4}" dt="2021-06-03T09:32:29.419" v="2641"/>
          <ac:grpSpMkLst>
            <pc:docMk/>
            <pc:sldMk cId="4109406286" sldId="305"/>
            <ac:grpSpMk id="27" creationId="{13C31258-FAC6-40DE-919B-1E34EFA33589}"/>
          </ac:grpSpMkLst>
        </pc:grpChg>
      </pc:sldChg>
      <pc:sldChg chg="modSp new del mod">
        <pc:chgData name="Sebastien Maviel" userId="f0e034ef1d52b759" providerId="LiveId" clId="{6B7BF282-E859-4628-9E07-66D5A5F25DE4}" dt="2021-06-03T09:24:33.064" v="2441" actId="47"/>
        <pc:sldMkLst>
          <pc:docMk/>
          <pc:sldMk cId="455655732" sldId="306"/>
        </pc:sldMkLst>
        <pc:spChg chg="mod">
          <ac:chgData name="Sebastien Maviel" userId="f0e034ef1d52b759" providerId="LiveId" clId="{6B7BF282-E859-4628-9E07-66D5A5F25DE4}" dt="2021-06-03T09:24:29.839" v="2440" actId="20577"/>
          <ac:spMkLst>
            <pc:docMk/>
            <pc:sldMk cId="455655732" sldId="306"/>
            <ac:spMk id="2" creationId="{EC7B396E-30A1-44DD-8FB1-B79516D12904}"/>
          </ac:spMkLst>
        </pc:spChg>
      </pc:sldChg>
      <pc:sldChg chg="addSp delSp modSp new mod modNotesTx">
        <pc:chgData name="Sebastien Maviel" userId="f0e034ef1d52b759" providerId="LiveId" clId="{6B7BF282-E859-4628-9E07-66D5A5F25DE4}" dt="2021-06-10T13:08:03.657" v="8093" actId="20577"/>
        <pc:sldMkLst>
          <pc:docMk/>
          <pc:sldMk cId="3799158224" sldId="306"/>
        </pc:sldMkLst>
        <pc:spChg chg="mod">
          <ac:chgData name="Sebastien Maviel" userId="f0e034ef1d52b759" providerId="LiveId" clId="{6B7BF282-E859-4628-9E07-66D5A5F25DE4}" dt="2021-06-07T09:00:27.017" v="3323" actId="20577"/>
          <ac:spMkLst>
            <pc:docMk/>
            <pc:sldMk cId="3799158224" sldId="306"/>
            <ac:spMk id="2" creationId="{EFD9C59C-CEFD-4664-8851-CBE8D3917314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3" creationId="{BC4B1687-4337-4ABB-A532-4F94D4428C4C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4" creationId="{22F178C8-ACD1-4D6D-9740-53FE4F4CEA94}"/>
          </ac:spMkLst>
        </pc:spChg>
        <pc:spChg chg="add del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5" creationId="{469D946A-AC6D-44FA-971E-41479A4FBD47}"/>
          </ac:spMkLst>
        </pc:spChg>
        <pc:spChg chg="add del">
          <ac:chgData name="Sebastien Maviel" userId="f0e034ef1d52b759" providerId="LiveId" clId="{6B7BF282-E859-4628-9E07-66D5A5F25DE4}" dt="2021-06-07T09:09:40.008" v="3346" actId="478"/>
          <ac:spMkLst>
            <pc:docMk/>
            <pc:sldMk cId="3799158224" sldId="306"/>
            <ac:spMk id="6" creationId="{B32B3493-A334-4977-921A-13C0DCCDFDB8}"/>
          </ac:spMkLst>
        </pc:spChg>
        <pc:spChg chg="add del">
          <ac:chgData name="Sebastien Maviel" userId="f0e034ef1d52b759" providerId="LiveId" clId="{6B7BF282-E859-4628-9E07-66D5A5F25DE4}" dt="2021-06-07T09:09:35.154" v="3344"/>
          <ac:spMkLst>
            <pc:docMk/>
            <pc:sldMk cId="3799158224" sldId="306"/>
            <ac:spMk id="7" creationId="{00127E69-F3E1-43E9-8823-1C47A78DAB4B}"/>
          </ac:spMkLst>
        </pc:spChg>
        <pc:spChg chg="add del">
          <ac:chgData name="Sebastien Maviel" userId="f0e034ef1d52b759" providerId="LiveId" clId="{6B7BF282-E859-4628-9E07-66D5A5F25DE4}" dt="2021-06-07T09:10:14.583" v="3352" actId="478"/>
          <ac:spMkLst>
            <pc:docMk/>
            <pc:sldMk cId="3799158224" sldId="306"/>
            <ac:spMk id="12" creationId="{64067219-FFA7-45BD-8D48-727239C5E9C6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5" creationId="{60ADC5AF-E6B8-4E5A-817C-42B2CA0DB750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7" creationId="{F11F097E-4B7A-4411-98CB-2F11A42C1ECD}"/>
          </ac:spMkLst>
        </pc:spChg>
        <pc:spChg chg="add mod">
          <ac:chgData name="Sebastien Maviel" userId="f0e034ef1d52b759" providerId="LiveId" clId="{6B7BF282-E859-4628-9E07-66D5A5F25DE4}" dt="2021-06-10T13:05:49.855" v="8054" actId="1036"/>
          <ac:spMkLst>
            <pc:docMk/>
            <pc:sldMk cId="3799158224" sldId="306"/>
            <ac:spMk id="18" creationId="{36B60790-7EA5-4E7C-B2E4-7F8566C714F8}"/>
          </ac:spMkLst>
        </pc:sp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9" creationId="{30C4D9C9-E443-4E1F-9797-B99F82D10092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1" creationId="{02A96F96-FBB1-4803-A620-8CF3FD30E66B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4" creationId="{FEDDC195-3404-4226-A4C1-800A87240A58}"/>
          </ac:picMkLst>
        </pc:picChg>
        <pc:picChg chg="add mod">
          <ac:chgData name="Sebastien Maviel" userId="f0e034ef1d52b759" providerId="LiveId" clId="{6B7BF282-E859-4628-9E07-66D5A5F25DE4}" dt="2021-06-10T13:05:49.855" v="8054" actId="1036"/>
          <ac:picMkLst>
            <pc:docMk/>
            <pc:sldMk cId="3799158224" sldId="306"/>
            <ac:picMk id="1032" creationId="{F3830F07-5D8D-4800-A3C0-442F12800901}"/>
          </ac:picMkLst>
        </pc:picChg>
      </pc:sldChg>
      <pc:sldChg chg="addSp delSp modSp new del mod">
        <pc:chgData name="Sebastien Maviel" userId="f0e034ef1d52b759" providerId="LiveId" clId="{6B7BF282-E859-4628-9E07-66D5A5F25DE4}" dt="2021-06-08T09:43:32.602" v="4364" actId="47"/>
        <pc:sldMkLst>
          <pc:docMk/>
          <pc:sldMk cId="3700036864" sldId="307"/>
        </pc:sldMkLst>
        <pc:spChg chg="mod">
          <ac:chgData name="Sebastien Maviel" userId="f0e034ef1d52b759" providerId="LiveId" clId="{6B7BF282-E859-4628-9E07-66D5A5F25DE4}" dt="2021-06-07T09:27:51.110" v="3803" actId="20577"/>
          <ac:spMkLst>
            <pc:docMk/>
            <pc:sldMk cId="3700036864" sldId="307"/>
            <ac:spMk id="2" creationId="{234B7909-CB9D-4BF3-BD9E-3F337E8D1ED1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3" creationId="{ACFEFA14-C27D-441A-B470-0DB176E489CC}"/>
          </ac:spMkLst>
        </pc:spChg>
        <pc:spChg chg="add del">
          <ac:chgData name="Sebastien Maviel" userId="f0e034ef1d52b759" providerId="LiveId" clId="{6B7BF282-E859-4628-9E07-66D5A5F25DE4}" dt="2021-06-08T09:20:37.171" v="3990" actId="478"/>
          <ac:spMkLst>
            <pc:docMk/>
            <pc:sldMk cId="3700036864" sldId="307"/>
            <ac:spMk id="5" creationId="{26AD0AC4-8104-45CD-9FCF-58D4F0852483}"/>
          </ac:spMkLst>
        </pc:spChg>
        <pc:spChg chg="add del mod">
          <ac:chgData name="Sebastien Maviel" userId="f0e034ef1d52b759" providerId="LiveId" clId="{6B7BF282-E859-4628-9E07-66D5A5F25DE4}" dt="2021-06-08T09:20:39.739" v="3992" actId="478"/>
          <ac:spMkLst>
            <pc:docMk/>
            <pc:sldMk cId="3700036864" sldId="307"/>
            <ac:spMk id="7" creationId="{D87AEF0D-8CA7-4084-84D7-CC120AA2D603}"/>
          </ac:spMkLst>
        </pc:spChg>
        <pc:spChg chg="add del mod">
          <ac:chgData name="Sebastien Maviel" userId="f0e034ef1d52b759" providerId="LiveId" clId="{6B7BF282-E859-4628-9E07-66D5A5F25DE4}" dt="2021-06-08T09:20:38.102" v="3991" actId="478"/>
          <ac:spMkLst>
            <pc:docMk/>
            <pc:sldMk cId="3700036864" sldId="307"/>
            <ac:spMk id="9" creationId="{DD22ADD0-871D-4B52-A745-4906F987B173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0" creationId="{A170F4B6-5482-4C5E-B2A1-8302643BDD4D}"/>
          </ac:spMkLst>
        </pc:spChg>
        <pc:spChg chg="add mod">
          <ac:chgData name="Sebastien Maviel" userId="f0e034ef1d52b759" providerId="LiveId" clId="{6B7BF282-E859-4628-9E07-66D5A5F25DE4}" dt="2021-06-08T09:22:01.676" v="3999"/>
          <ac:spMkLst>
            <pc:docMk/>
            <pc:sldMk cId="3700036864" sldId="307"/>
            <ac:spMk id="11" creationId="{A163FA9D-0B5E-4048-AA39-B668C6B7276B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2" creationId="{8F303E6E-1A21-47BC-9298-DDDD0B7589E1}"/>
          </ac:spMkLst>
        </pc:spChg>
        <pc:spChg chg="add mod">
          <ac:chgData name="Sebastien Maviel" userId="f0e034ef1d52b759" providerId="LiveId" clId="{6B7BF282-E859-4628-9E07-66D5A5F25DE4}" dt="2021-06-08T09:38:54.247" v="4201" actId="1037"/>
          <ac:spMkLst>
            <pc:docMk/>
            <pc:sldMk cId="3700036864" sldId="307"/>
            <ac:spMk id="13" creationId="{CB9730F4-3049-41AB-A3D5-2CED3F6549AA}"/>
          </ac:spMkLst>
        </pc:spChg>
        <pc:spChg chg="add mod">
          <ac:chgData name="Sebastien Maviel" userId="f0e034ef1d52b759" providerId="LiveId" clId="{6B7BF282-E859-4628-9E07-66D5A5F25DE4}" dt="2021-06-08T09:40:09.536" v="4230" actId="20577"/>
          <ac:spMkLst>
            <pc:docMk/>
            <pc:sldMk cId="3700036864" sldId="307"/>
            <ac:spMk id="14" creationId="{B93D8CBB-90B6-4254-819E-51C513D63234}"/>
          </ac:spMkLst>
        </pc:spChg>
        <pc:graphicFrameChg chg="add del mod modGraphic">
          <ac:chgData name="Sebastien Maviel" userId="f0e034ef1d52b759" providerId="LiveId" clId="{6B7BF282-E859-4628-9E07-66D5A5F25DE4}" dt="2021-06-08T09:36:36.062" v="4170" actId="478"/>
          <ac:graphicFrameMkLst>
            <pc:docMk/>
            <pc:sldMk cId="3700036864" sldId="307"/>
            <ac:graphicFrameMk id="15" creationId="{70657330-1CE5-4DF6-9547-413141EF32C1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6" creationId="{AA99374E-E94E-482C-BE10-2770F82A96D2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7" creationId="{E0DD6944-178C-47C3-8017-90DE5BCD614E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8" creationId="{A5C0EF99-7595-42BC-B4AA-CC8B1E98BB2A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19" creationId="{E36BF164-EDFE-41A1-8674-2217A1D7ED65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20" creationId="{244C433C-6A24-4C4A-8D96-328885BA8211}"/>
          </ac:graphicFrameMkLst>
        </pc:graphicFrameChg>
        <pc:graphicFrameChg chg="add mod modGraphic">
          <ac:chgData name="Sebastien Maviel" userId="f0e034ef1d52b759" providerId="LiveId" clId="{6B7BF282-E859-4628-9E07-66D5A5F25DE4}" dt="2021-06-08T09:39:27.412" v="4225" actId="1037"/>
          <ac:graphicFrameMkLst>
            <pc:docMk/>
            <pc:sldMk cId="3700036864" sldId="307"/>
            <ac:graphicFrameMk id="21" creationId="{827341C7-5DD1-4252-89EF-67023382D4E8}"/>
          </ac:graphicFrameMkLst>
        </pc:graphicFrameChg>
        <pc:graphicFrameChg chg="add mod">
          <ac:chgData name="Sebastien Maviel" userId="f0e034ef1d52b759" providerId="LiveId" clId="{6B7BF282-E859-4628-9E07-66D5A5F25DE4}" dt="2021-06-08T09:39:15.944" v="4218"/>
          <ac:graphicFrameMkLst>
            <pc:docMk/>
            <pc:sldMk cId="3700036864" sldId="307"/>
            <ac:graphicFrameMk id="22" creationId="{AE5FE947-A995-41CC-BB20-47841A4FB713}"/>
          </ac:graphicFrameMkLst>
        </pc:graphicFrameChg>
      </pc:sldChg>
      <pc:sldChg chg="addSp delSp modSp new mod modAnim modNotes modNotesTx">
        <pc:chgData name="Sebastien Maviel" userId="f0e034ef1d52b759" providerId="LiveId" clId="{6B7BF282-E859-4628-9E07-66D5A5F25DE4}" dt="2021-06-11T12:31:51.193" v="8226" actId="20577"/>
        <pc:sldMkLst>
          <pc:docMk/>
          <pc:sldMk cId="1822446330" sldId="308"/>
        </pc:sldMkLst>
        <pc:spChg chg="mod">
          <ac:chgData name="Sebastien Maviel" userId="f0e034ef1d52b759" providerId="LiveId" clId="{6B7BF282-E859-4628-9E07-66D5A5F25DE4}" dt="2021-06-08T09:43:30.971" v="4363"/>
          <ac:spMkLst>
            <pc:docMk/>
            <pc:sldMk cId="1822446330" sldId="308"/>
            <ac:spMk id="2" creationId="{9D51445A-277D-4200-B7AD-8B5DFCCA37F1}"/>
          </ac:spMkLst>
        </pc:spChg>
        <pc:spChg chg="add del">
          <ac:chgData name="Sebastien Maviel" userId="f0e034ef1d52b759" providerId="LiveId" clId="{6B7BF282-E859-4628-9E07-66D5A5F25DE4}" dt="2021-06-08T09:44:38.407" v="4374" actId="11529"/>
          <ac:spMkLst>
            <pc:docMk/>
            <pc:sldMk cId="1822446330" sldId="308"/>
            <ac:spMk id="4" creationId="{30D496FB-9B2D-4027-8DFF-59FE2F6AFB7D}"/>
          </ac:spMkLst>
        </pc:spChg>
        <pc:spChg chg="add mod">
          <ac:chgData name="Sebastien Maviel" userId="f0e034ef1d52b759" providerId="LiveId" clId="{6B7BF282-E859-4628-9E07-66D5A5F25DE4}" dt="2021-06-08T09:44:59.056" v="4400" actId="1076"/>
          <ac:spMkLst>
            <pc:docMk/>
            <pc:sldMk cId="1822446330" sldId="308"/>
            <ac:spMk id="5" creationId="{611B3F74-0365-423E-9727-59F49D563627}"/>
          </ac:spMkLst>
        </pc:spChg>
        <pc:spChg chg="add mod">
          <ac:chgData name="Sebastien Maviel" userId="f0e034ef1d52b759" providerId="LiveId" clId="{6B7BF282-E859-4628-9E07-66D5A5F25DE4}" dt="2021-06-08T09:47:16.057" v="4402"/>
          <ac:spMkLst>
            <pc:docMk/>
            <pc:sldMk cId="1822446330" sldId="308"/>
            <ac:spMk id="6" creationId="{07CA4759-B4F2-4F8E-A465-2DE90DF92757}"/>
          </ac:spMkLst>
        </pc:spChg>
        <pc:spChg chg="add mod">
          <ac:chgData name="Sebastien Maviel" userId="f0e034ef1d52b759" providerId="LiveId" clId="{6B7BF282-E859-4628-9E07-66D5A5F25DE4}" dt="2021-06-11T10:55:07.901" v="8157"/>
          <ac:spMkLst>
            <pc:docMk/>
            <pc:sldMk cId="1822446330" sldId="308"/>
            <ac:spMk id="6" creationId="{700C55DA-7056-46DB-901E-CD2BDADC9876}"/>
          </ac:spMkLst>
        </pc:spChg>
        <pc:spChg chg="add mod">
          <ac:chgData name="Sebastien Maviel" userId="f0e034ef1d52b759" providerId="LiveId" clId="{6B7BF282-E859-4628-9E07-66D5A5F25DE4}" dt="2021-06-11T10:55:21.055" v="8160"/>
          <ac:spMkLst>
            <pc:docMk/>
            <pc:sldMk cId="1822446330" sldId="308"/>
            <ac:spMk id="7" creationId="{476FD4DB-4054-47B5-A889-90535D33A45E}"/>
          </ac:spMkLst>
        </pc:spChg>
        <pc:graphicFrameChg chg="add mod modGraphic">
          <ac:chgData name="Sebastien Maviel" userId="f0e034ef1d52b759" providerId="LiveId" clId="{6B7BF282-E859-4628-9E07-66D5A5F25DE4}" dt="2021-06-11T12:31:51.193" v="8226" actId="20577"/>
          <ac:graphicFrameMkLst>
            <pc:docMk/>
            <pc:sldMk cId="1822446330" sldId="308"/>
            <ac:graphicFrameMk id="3" creationId="{EEA672B6-6739-4CE1-ACCC-0EC946910C0F}"/>
          </ac:graphicFrameMkLst>
        </pc:graphicFrameChg>
      </pc:sldChg>
      <pc:sldChg chg="addSp delSp modSp add mod">
        <pc:chgData name="Sebastien Maviel" userId="f0e034ef1d52b759" providerId="LiveId" clId="{6B7BF282-E859-4628-9E07-66D5A5F25DE4}" dt="2021-06-11T12:32:33.734" v="8241" actId="20577"/>
        <pc:sldMkLst>
          <pc:docMk/>
          <pc:sldMk cId="3689655029" sldId="309"/>
        </pc:sldMkLst>
        <pc:spChg chg="mod">
          <ac:chgData name="Sebastien Maviel" userId="f0e034ef1d52b759" providerId="LiveId" clId="{6B7BF282-E859-4628-9E07-66D5A5F25DE4}" dt="2021-06-08T09:48:17.656" v="4428" actId="20577"/>
          <ac:spMkLst>
            <pc:docMk/>
            <pc:sldMk cId="3689655029" sldId="309"/>
            <ac:spMk id="5" creationId="{611B3F74-0365-423E-9727-59F49D563627}"/>
          </ac:spMkLst>
        </pc:spChg>
        <pc:graphicFrameChg chg="mod modGraphic">
          <ac:chgData name="Sebastien Maviel" userId="f0e034ef1d52b759" providerId="LiveId" clId="{6B7BF282-E859-4628-9E07-66D5A5F25DE4}" dt="2021-06-11T12:32:33.734" v="8241" actId="20577"/>
          <ac:graphicFrameMkLst>
            <pc:docMk/>
            <pc:sldMk cId="3689655029" sldId="309"/>
            <ac:graphicFrameMk id="3" creationId="{EEA672B6-6739-4CE1-ACCC-0EC946910C0F}"/>
          </ac:graphicFrameMkLst>
        </pc:graphicFrameChg>
        <pc:graphicFrameChg chg="add del mod">
          <ac:chgData name="Sebastien Maviel" userId="f0e034ef1d52b759" providerId="LiveId" clId="{6B7BF282-E859-4628-9E07-66D5A5F25DE4}" dt="2021-06-08T09:47:38.600" v="4405"/>
          <ac:graphicFrameMkLst>
            <pc:docMk/>
            <pc:sldMk cId="3689655029" sldId="309"/>
            <ac:graphicFrameMk id="4" creationId="{B815A118-A584-49BF-8ECD-1C428921DA2F}"/>
          </ac:graphicFrameMkLst>
        </pc:graphicFrameChg>
        <pc:graphicFrameChg chg="add del mod">
          <ac:chgData name="Sebastien Maviel" userId="f0e034ef1d52b759" providerId="LiveId" clId="{6B7BF282-E859-4628-9E07-66D5A5F25DE4}" dt="2021-06-08T09:47:55.636" v="4409" actId="478"/>
          <ac:graphicFrameMkLst>
            <pc:docMk/>
            <pc:sldMk cId="3689655029" sldId="309"/>
            <ac:graphicFrameMk id="6" creationId="{AB98EC18-17BC-4084-86FE-B94F440289ED}"/>
          </ac:graphicFrameMkLst>
        </pc:graphicFrameChg>
      </pc:sldChg>
      <pc:sldChg chg="addSp delSp modSp new mod modNotesTx">
        <pc:chgData name="Sebastien Maviel" userId="f0e034ef1d52b759" providerId="LiveId" clId="{6B7BF282-E859-4628-9E07-66D5A5F25DE4}" dt="2021-06-11T12:33:01.187" v="8254"/>
        <pc:sldMkLst>
          <pc:docMk/>
          <pc:sldMk cId="645623190" sldId="310"/>
        </pc:sldMkLst>
        <pc:spChg chg="mod">
          <ac:chgData name="Sebastien Maviel" userId="f0e034ef1d52b759" providerId="LiveId" clId="{6B7BF282-E859-4628-9E07-66D5A5F25DE4}" dt="2021-06-08T10:09:01.577" v="4434" actId="20577"/>
          <ac:spMkLst>
            <pc:docMk/>
            <pc:sldMk cId="645623190" sldId="310"/>
            <ac:spMk id="2" creationId="{4A997201-9C42-40FC-B454-258C05296C81}"/>
          </ac:spMkLst>
        </pc:spChg>
        <pc:spChg chg="add mod">
          <ac:chgData name="Sebastien Maviel" userId="f0e034ef1d52b759" providerId="LiveId" clId="{6B7BF282-E859-4628-9E07-66D5A5F25DE4}" dt="2021-06-08T12:22:30.138" v="4680" actId="1035"/>
          <ac:spMkLst>
            <pc:docMk/>
            <pc:sldMk cId="645623190" sldId="310"/>
            <ac:spMk id="5" creationId="{2380BC2C-2AF6-41B3-B8A8-B024F3CC181C}"/>
          </ac:spMkLst>
        </pc:spChg>
        <pc:spChg chg="add mod">
          <ac:chgData name="Sebastien Maviel" userId="f0e034ef1d52b759" providerId="LiveId" clId="{6B7BF282-E859-4628-9E07-66D5A5F25DE4}" dt="2021-06-08T12:22:44.169" v="4682" actId="1035"/>
          <ac:spMkLst>
            <pc:docMk/>
            <pc:sldMk cId="645623190" sldId="310"/>
            <ac:spMk id="6" creationId="{BE437DF1-1498-4AAB-870E-148C88A5A831}"/>
          </ac:spMkLst>
        </pc:spChg>
        <pc:graphicFrameChg chg="add del mod">
          <ac:chgData name="Sebastien Maviel" userId="f0e034ef1d52b759" providerId="LiveId" clId="{6B7BF282-E859-4628-9E07-66D5A5F25DE4}" dt="2021-06-08T10:09:22.027" v="4436"/>
          <ac:graphicFrameMkLst>
            <pc:docMk/>
            <pc:sldMk cId="645623190" sldId="310"/>
            <ac:graphicFrameMk id="3" creationId="{C5CD816C-8899-41DE-8B9B-2B0958ED2D67}"/>
          </ac:graphicFrameMkLst>
        </pc:graphicFrameChg>
        <pc:graphicFrameChg chg="add mod modGraphic">
          <ac:chgData name="Sebastien Maviel" userId="f0e034ef1d52b759" providerId="LiveId" clId="{6B7BF282-E859-4628-9E07-66D5A5F25DE4}" dt="2021-06-11T12:32:12.112" v="8232" actId="20577"/>
          <ac:graphicFrameMkLst>
            <pc:docMk/>
            <pc:sldMk cId="645623190" sldId="310"/>
            <ac:graphicFrameMk id="4" creationId="{74639851-A21E-4BDB-9E61-A05CE91B589B}"/>
          </ac:graphicFrameMkLst>
        </pc:graphicFrameChg>
        <pc:graphicFrameChg chg="add mod modGraphic">
          <ac:chgData name="Sebastien Maviel" userId="f0e034ef1d52b759" providerId="LiveId" clId="{6B7BF282-E859-4628-9E07-66D5A5F25DE4}" dt="2021-06-11T12:33:01.187" v="8254"/>
          <ac:graphicFrameMkLst>
            <pc:docMk/>
            <pc:sldMk cId="645623190" sldId="310"/>
            <ac:graphicFrameMk id="7" creationId="{E3CDBFC2-8119-4036-8C0F-E10278983E61}"/>
          </ac:graphicFrameMkLst>
        </pc:graphicFrameChg>
      </pc:sldChg>
      <pc:sldChg chg="addSp modSp new del">
        <pc:chgData name="Sebastien Maviel" userId="f0e034ef1d52b759" providerId="LiveId" clId="{6B7BF282-E859-4628-9E07-66D5A5F25DE4}" dt="2021-06-08T09:48:46.031" v="4430" actId="47"/>
        <pc:sldMkLst>
          <pc:docMk/>
          <pc:sldMk cId="3816188707" sldId="310"/>
        </pc:sldMkLst>
        <pc:graphicFrameChg chg="add mod">
          <ac:chgData name="Sebastien Maviel" userId="f0e034ef1d52b759" providerId="LiveId" clId="{6B7BF282-E859-4628-9E07-66D5A5F25DE4}" dt="2021-06-08T09:48:00.563" v="4411"/>
          <ac:graphicFrameMkLst>
            <pc:docMk/>
            <pc:sldMk cId="3816188707" sldId="310"/>
            <ac:graphicFrameMk id="3" creationId="{A1E5E9EE-BC65-4953-B351-41BF58447458}"/>
          </ac:graphicFrameMkLst>
        </pc:graphicFrameChg>
      </pc:sldChg>
      <pc:sldChg chg="addSp delSp modSp new mod">
        <pc:chgData name="Sebastien Maviel" userId="f0e034ef1d52b759" providerId="LiveId" clId="{6B7BF282-E859-4628-9E07-66D5A5F25DE4}" dt="2021-06-11T12:34:24.460" v="8277" actId="20577"/>
        <pc:sldMkLst>
          <pc:docMk/>
          <pc:sldMk cId="4044235525" sldId="311"/>
        </pc:sldMkLst>
        <pc:spChg chg="mod">
          <ac:chgData name="Sebastien Maviel" userId="f0e034ef1d52b759" providerId="LiveId" clId="{6B7BF282-E859-4628-9E07-66D5A5F25DE4}" dt="2021-06-08T12:24:44.359" v="4707" actId="20577"/>
          <ac:spMkLst>
            <pc:docMk/>
            <pc:sldMk cId="4044235525" sldId="311"/>
            <ac:spMk id="2" creationId="{F3AA9614-2B68-4DB3-BDCA-DA53392A8DCD}"/>
          </ac:spMkLst>
        </pc:spChg>
        <pc:spChg chg="add mod">
          <ac:chgData name="Sebastien Maviel" userId="f0e034ef1d52b759" providerId="LiveId" clId="{6B7BF282-E859-4628-9E07-66D5A5F25DE4}" dt="2021-06-08T12:24:57.955" v="4708"/>
          <ac:spMkLst>
            <pc:docMk/>
            <pc:sldMk cId="4044235525" sldId="311"/>
            <ac:spMk id="4" creationId="{C74426A2-BCAA-4C73-9DA7-CA9D33010AAE}"/>
          </ac:spMkLst>
        </pc:spChg>
        <pc:graphicFrameChg chg="add mod modGraphic">
          <ac:chgData name="Sebastien Maviel" userId="f0e034ef1d52b759" providerId="LiveId" clId="{6B7BF282-E859-4628-9E07-66D5A5F25DE4}" dt="2021-06-11T12:34:24.460" v="8277" actId="20577"/>
          <ac:graphicFrameMkLst>
            <pc:docMk/>
            <pc:sldMk cId="4044235525" sldId="311"/>
            <ac:graphicFrameMk id="3" creationId="{081B7656-1AF4-4BDB-98EA-7E3568BE9C90}"/>
          </ac:graphicFrameMkLst>
        </pc:graphicFrameChg>
        <pc:graphicFrameChg chg="add del">
          <ac:chgData name="Sebastien Maviel" userId="f0e034ef1d52b759" providerId="LiveId" clId="{6B7BF282-E859-4628-9E07-66D5A5F25DE4}" dt="2021-06-08T12:42:18.009" v="5031"/>
          <ac:graphicFrameMkLst>
            <pc:docMk/>
            <pc:sldMk cId="4044235525" sldId="311"/>
            <ac:graphicFrameMk id="5" creationId="{3F45A84E-766D-4F88-8D40-8399BFA36272}"/>
          </ac:graphicFrameMkLst>
        </pc:graphicFrameChg>
      </pc:sldChg>
      <pc:sldChg chg="modSp add mod ord modNotesTx">
        <pc:chgData name="Sebastien Maviel" userId="f0e034ef1d52b759" providerId="LiveId" clId="{6B7BF282-E859-4628-9E07-66D5A5F25DE4}" dt="2021-06-11T13:19:57.600" v="8446"/>
        <pc:sldMkLst>
          <pc:docMk/>
          <pc:sldMk cId="2488634631" sldId="312"/>
        </pc:sldMkLst>
        <pc:spChg chg="mod">
          <ac:chgData name="Sebastien Maviel" userId="f0e034ef1d52b759" providerId="LiveId" clId="{6B7BF282-E859-4628-9E07-66D5A5F25DE4}" dt="2021-06-08T12:42:30.359" v="5047" actId="20577"/>
          <ac:spMkLst>
            <pc:docMk/>
            <pc:sldMk cId="2488634631" sldId="312"/>
            <ac:spMk id="4" creationId="{C74426A2-BCAA-4C73-9DA7-CA9D33010AAE}"/>
          </ac:spMkLst>
        </pc:spChg>
        <pc:graphicFrameChg chg="mod modGraphic">
          <ac:chgData name="Sebastien Maviel" userId="f0e034ef1d52b759" providerId="LiveId" clId="{6B7BF282-E859-4628-9E07-66D5A5F25DE4}" dt="2021-06-11T12:36:17.196" v="8290" actId="20577"/>
          <ac:graphicFrameMkLst>
            <pc:docMk/>
            <pc:sldMk cId="2488634631" sldId="312"/>
            <ac:graphicFrameMk id="3" creationId="{081B7656-1AF4-4BDB-98EA-7E3568BE9C90}"/>
          </ac:graphicFrameMkLst>
        </pc:graphicFrameChg>
      </pc:sldChg>
      <pc:sldChg chg="addSp delSp modSp add mod ord modShow">
        <pc:chgData name="Sebastien Maviel" userId="f0e034ef1d52b759" providerId="LiveId" clId="{6B7BF282-E859-4628-9E07-66D5A5F25DE4}" dt="2021-06-11T13:20:14.758" v="8452"/>
        <pc:sldMkLst>
          <pc:docMk/>
          <pc:sldMk cId="2502129277" sldId="313"/>
        </pc:sldMkLst>
        <pc:spChg chg="mod">
          <ac:chgData name="Sebastien Maviel" userId="f0e034ef1d52b759" providerId="LiveId" clId="{6B7BF282-E859-4628-9E07-66D5A5F25DE4}" dt="2021-06-11T12:41:54.073" v="8328" actId="1036"/>
          <ac:spMkLst>
            <pc:docMk/>
            <pc:sldMk cId="2502129277" sldId="313"/>
            <ac:spMk id="4" creationId="{C74426A2-BCAA-4C73-9DA7-CA9D33010AAE}"/>
          </ac:spMkLst>
        </pc:spChg>
        <pc:spChg chg="add del">
          <ac:chgData name="Sebastien Maviel" userId="f0e034ef1d52b759" providerId="LiveId" clId="{6B7BF282-E859-4628-9E07-66D5A5F25DE4}" dt="2021-06-11T12:38:59.818" v="8293" actId="22"/>
          <ac:spMkLst>
            <pc:docMk/>
            <pc:sldMk cId="2502129277" sldId="313"/>
            <ac:spMk id="7" creationId="{A9A8BB87-FE12-4394-90F8-889DF0CA0576}"/>
          </ac:spMkLst>
        </pc:spChg>
        <pc:spChg chg="add del mod">
          <ac:chgData name="Sebastien Maviel" userId="f0e034ef1d52b759" providerId="LiveId" clId="{6B7BF282-E859-4628-9E07-66D5A5F25DE4}" dt="2021-06-11T12:41:48.664" v="8316" actId="478"/>
          <ac:spMkLst>
            <pc:docMk/>
            <pc:sldMk cId="2502129277" sldId="313"/>
            <ac:spMk id="9" creationId="{5D4DC304-0914-4321-A194-DDE9946D978E}"/>
          </ac:spMkLst>
        </pc:spChg>
        <pc:graphicFrameChg chg="del mod modGraphic">
          <ac:chgData name="Sebastien Maviel" userId="f0e034ef1d52b759" providerId="LiveId" clId="{6B7BF282-E859-4628-9E07-66D5A5F25DE4}" dt="2021-06-11T12:41:50.415" v="8317" actId="478"/>
          <ac:graphicFrameMkLst>
            <pc:docMk/>
            <pc:sldMk cId="2502129277" sldId="313"/>
            <ac:graphicFrameMk id="3" creationId="{081B7656-1AF4-4BDB-98EA-7E3568BE9C90}"/>
          </ac:graphicFrameMkLst>
        </pc:graphicFrameChg>
        <pc:picChg chg="add del mod">
          <ac:chgData name="Sebastien Maviel" userId="f0e034ef1d52b759" providerId="LiveId" clId="{6B7BF282-E859-4628-9E07-66D5A5F25DE4}" dt="2021-06-11T12:42:29.496" v="8330" actId="478"/>
          <ac:picMkLst>
            <pc:docMk/>
            <pc:sldMk cId="2502129277" sldId="313"/>
            <ac:picMk id="1026" creationId="{D14ABEE6-6EC3-41F1-B467-EE2D8357723E}"/>
          </ac:picMkLst>
        </pc:picChg>
        <pc:picChg chg="add del">
          <ac:chgData name="Sebastien Maviel" userId="f0e034ef1d52b759" providerId="LiveId" clId="{6B7BF282-E859-4628-9E07-66D5A5F25DE4}" dt="2021-06-11T12:42:51.647" v="8332" actId="478"/>
          <ac:picMkLst>
            <pc:docMk/>
            <pc:sldMk cId="2502129277" sldId="313"/>
            <ac:picMk id="1028" creationId="{A69F77D4-B135-4031-9AE0-11295549D126}"/>
          </ac:picMkLst>
        </pc:picChg>
        <pc:picChg chg="add mod">
          <ac:chgData name="Sebastien Maviel" userId="f0e034ef1d52b759" providerId="LiveId" clId="{6B7BF282-E859-4628-9E07-66D5A5F25DE4}" dt="2021-06-11T12:44:06.747" v="8358" actId="1035"/>
          <ac:picMkLst>
            <pc:docMk/>
            <pc:sldMk cId="2502129277" sldId="313"/>
            <ac:picMk id="1030" creationId="{3B8D61E6-2F40-4808-8924-97ECA35AEF8B}"/>
          </ac:picMkLst>
        </pc:picChg>
        <pc:picChg chg="add mod">
          <ac:chgData name="Sebastien Maviel" userId="f0e034ef1d52b759" providerId="LiveId" clId="{6B7BF282-E859-4628-9E07-66D5A5F25DE4}" dt="2021-06-11T12:44:09.190" v="8366" actId="1036"/>
          <ac:picMkLst>
            <pc:docMk/>
            <pc:sldMk cId="2502129277" sldId="313"/>
            <ac:picMk id="1032" creationId="{3A220A98-B9CD-40B4-8014-A018071C6C2B}"/>
          </ac:picMkLst>
        </pc:picChg>
        <pc:picChg chg="add del mod">
          <ac:chgData name="Sebastien Maviel" userId="f0e034ef1d52b759" providerId="LiveId" clId="{6B7BF282-E859-4628-9E07-66D5A5F25DE4}" dt="2021-06-11T12:38:56.039" v="8291" actId="478"/>
          <ac:picMkLst>
            <pc:docMk/>
            <pc:sldMk cId="2502129277" sldId="313"/>
            <ac:picMk id="6146" creationId="{4C84D0E0-0BE5-427B-92CF-CE19DAECB41C}"/>
          </ac:picMkLst>
        </pc:picChg>
      </pc:sldChg>
      <pc:sldChg chg="modSp new del mod">
        <pc:chgData name="Sebastien Maviel" userId="f0e034ef1d52b759" providerId="LiveId" clId="{6B7BF282-E859-4628-9E07-66D5A5F25DE4}" dt="2021-06-08T12:53:02.244" v="5111" actId="47"/>
        <pc:sldMkLst>
          <pc:docMk/>
          <pc:sldMk cId="4033524660" sldId="313"/>
        </pc:sldMkLst>
        <pc:spChg chg="mod">
          <ac:chgData name="Sebastien Maviel" userId="f0e034ef1d52b759" providerId="LiveId" clId="{6B7BF282-E859-4628-9E07-66D5A5F25DE4}" dt="2021-06-08T12:52:09.033" v="5110" actId="20577"/>
          <ac:spMkLst>
            <pc:docMk/>
            <pc:sldMk cId="4033524660" sldId="313"/>
            <ac:spMk id="2" creationId="{98C7F9EB-0613-4051-B43C-13D41909D390}"/>
          </ac:spMkLst>
        </pc:spChg>
      </pc:sldChg>
      <pc:sldChg chg="addSp delSp modSp add del mod ord">
        <pc:chgData name="Sebastien Maviel" userId="f0e034ef1d52b759" providerId="LiveId" clId="{6B7BF282-E859-4628-9E07-66D5A5F25DE4}" dt="2021-06-11T12:44:45.256" v="8369" actId="47"/>
        <pc:sldMkLst>
          <pc:docMk/>
          <pc:sldMk cId="1940977282" sldId="314"/>
        </pc:sldMkLst>
        <pc:spChg chg="mod">
          <ac:chgData name="Sebastien Maviel" userId="f0e034ef1d52b759" providerId="LiveId" clId="{6B7BF282-E859-4628-9E07-66D5A5F25DE4}" dt="2021-06-08T12:59:26.819" v="5154" actId="20577"/>
          <ac:spMkLst>
            <pc:docMk/>
            <pc:sldMk cId="1940977282" sldId="314"/>
            <ac:spMk id="4" creationId="{C74426A2-BCAA-4C73-9DA7-CA9D33010AAE}"/>
          </ac:spMkLst>
        </pc:spChg>
        <pc:graphicFrameChg chg="mod">
          <ac:chgData name="Sebastien Maviel" userId="f0e034ef1d52b759" providerId="LiveId" clId="{6B7BF282-E859-4628-9E07-66D5A5F25DE4}" dt="2021-06-08T12:58:58.635" v="5135"/>
          <ac:graphicFrameMkLst>
            <pc:docMk/>
            <pc:sldMk cId="1940977282" sldId="314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2:59:10.829" v="5136" actId="478"/>
          <ac:picMkLst>
            <pc:docMk/>
            <pc:sldMk cId="1940977282" sldId="314"/>
            <ac:picMk id="6146" creationId="{4C84D0E0-0BE5-427B-92CF-CE19DAECB41C}"/>
          </ac:picMkLst>
        </pc:picChg>
        <pc:picChg chg="add mod">
          <ac:chgData name="Sebastien Maviel" userId="f0e034ef1d52b759" providerId="LiveId" clId="{6B7BF282-E859-4628-9E07-66D5A5F25DE4}" dt="2021-06-10T13:05:16.163" v="8044" actId="1076"/>
          <ac:picMkLst>
            <pc:docMk/>
            <pc:sldMk cId="1940977282" sldId="314"/>
            <ac:picMk id="8194" creationId="{D129FDBB-5CA4-4DCB-A94D-271E7E9A73C9}"/>
          </ac:picMkLst>
        </pc:picChg>
      </pc:sldChg>
      <pc:sldChg chg="addSp delSp modSp add del mod ord modShow">
        <pc:chgData name="Sebastien Maviel" userId="f0e034ef1d52b759" providerId="LiveId" clId="{6B7BF282-E859-4628-9E07-66D5A5F25DE4}" dt="2021-06-11T13:20:18.566" v="8454" actId="47"/>
        <pc:sldMkLst>
          <pc:docMk/>
          <pc:sldMk cId="2483528518" sldId="315"/>
        </pc:sldMkLst>
        <pc:graphicFrameChg chg="mod">
          <ac:chgData name="Sebastien Maviel" userId="f0e034ef1d52b759" providerId="LiveId" clId="{6B7BF282-E859-4628-9E07-66D5A5F25DE4}" dt="2021-06-08T13:04:22.593" v="5159"/>
          <ac:graphicFrameMkLst>
            <pc:docMk/>
            <pc:sldMk cId="2483528518" sldId="315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3:04:44.839" v="5160" actId="478"/>
          <ac:picMkLst>
            <pc:docMk/>
            <pc:sldMk cId="2483528518" sldId="315"/>
            <ac:picMk id="6146" creationId="{4C84D0E0-0BE5-427B-92CF-CE19DAECB41C}"/>
          </ac:picMkLst>
        </pc:picChg>
        <pc:picChg chg="add del mod">
          <ac:chgData name="Sebastien Maviel" userId="f0e034ef1d52b759" providerId="LiveId" clId="{6B7BF282-E859-4628-9E07-66D5A5F25DE4}" dt="2021-06-08T13:05:50.833" v="5165" actId="478"/>
          <ac:picMkLst>
            <pc:docMk/>
            <pc:sldMk cId="2483528518" sldId="315"/>
            <ac:picMk id="9218" creationId="{7CD14C68-4547-4A0A-8A97-B030C28C8230}"/>
          </ac:picMkLst>
        </pc:picChg>
        <pc:picChg chg="add mod">
          <ac:chgData name="Sebastien Maviel" userId="f0e034ef1d52b759" providerId="LiveId" clId="{6B7BF282-E859-4628-9E07-66D5A5F25DE4}" dt="2021-06-08T13:06:14.073" v="5171" actId="14100"/>
          <ac:picMkLst>
            <pc:docMk/>
            <pc:sldMk cId="2483528518" sldId="315"/>
            <ac:picMk id="9220" creationId="{925D7A0D-C33A-47E6-AD87-15670BE2E1C4}"/>
          </ac:picMkLst>
        </pc:picChg>
      </pc:sldChg>
      <pc:sldChg chg="addSp delSp modSp add del mod modShow">
        <pc:chgData name="Sebastien Maviel" userId="f0e034ef1d52b759" providerId="LiveId" clId="{6B7BF282-E859-4628-9E07-66D5A5F25DE4}" dt="2021-06-11T13:20:17.743" v="8453" actId="47"/>
        <pc:sldMkLst>
          <pc:docMk/>
          <pc:sldMk cId="1239079779" sldId="316"/>
        </pc:sldMkLst>
        <pc:spChg chg="mod">
          <ac:chgData name="Sebastien Maviel" userId="f0e034ef1d52b759" providerId="LiveId" clId="{6B7BF282-E859-4628-9E07-66D5A5F25DE4}" dt="2021-06-08T13:06:29.072" v="5185" actId="20577"/>
          <ac:spMkLst>
            <pc:docMk/>
            <pc:sldMk cId="1239079779" sldId="316"/>
            <ac:spMk id="4" creationId="{C74426A2-BCAA-4C73-9DA7-CA9D33010AAE}"/>
          </ac:spMkLst>
        </pc:spChg>
        <pc:graphicFrameChg chg="mod">
          <ac:chgData name="Sebastien Maviel" userId="f0e034ef1d52b759" providerId="LiveId" clId="{6B7BF282-E859-4628-9E07-66D5A5F25DE4}" dt="2021-06-08T13:06:40.304" v="5187"/>
          <ac:graphicFrameMkLst>
            <pc:docMk/>
            <pc:sldMk cId="1239079779" sldId="316"/>
            <ac:graphicFrameMk id="3" creationId="{081B7656-1AF4-4BDB-98EA-7E3568BE9C90}"/>
          </ac:graphicFrameMkLst>
        </pc:graphicFrameChg>
        <pc:picChg chg="del">
          <ac:chgData name="Sebastien Maviel" userId="f0e034ef1d52b759" providerId="LiveId" clId="{6B7BF282-E859-4628-9E07-66D5A5F25DE4}" dt="2021-06-08T13:06:54.511" v="5188" actId="478"/>
          <ac:picMkLst>
            <pc:docMk/>
            <pc:sldMk cId="1239079779" sldId="316"/>
            <ac:picMk id="9220" creationId="{925D7A0D-C33A-47E6-AD87-15670BE2E1C4}"/>
          </ac:picMkLst>
        </pc:picChg>
        <pc:picChg chg="add mod">
          <ac:chgData name="Sebastien Maviel" userId="f0e034ef1d52b759" providerId="LiveId" clId="{6B7BF282-E859-4628-9E07-66D5A5F25DE4}" dt="2021-06-10T15:47:49.889" v="8094" actId="1035"/>
          <ac:picMkLst>
            <pc:docMk/>
            <pc:sldMk cId="1239079779" sldId="316"/>
            <ac:picMk id="10242" creationId="{3A7C6896-E6EF-46E9-BED4-3EF89A96D9E1}"/>
          </ac:picMkLst>
        </pc:picChg>
      </pc:sldChg>
      <pc:sldChg chg="addSp delSp modSp mod modAnim">
        <pc:chgData name="Sebastien Maviel" userId="f0e034ef1d52b759" providerId="LiveId" clId="{6B7BF282-E859-4628-9E07-66D5A5F25DE4}" dt="2021-06-14T14:56:21.586" v="9094" actId="1076"/>
        <pc:sldMkLst>
          <pc:docMk/>
          <pc:sldMk cId="735035750" sldId="317"/>
        </pc:sldMkLst>
        <pc:spChg chg="del">
          <ac:chgData name="Sebastien Maviel" userId="f0e034ef1d52b759" providerId="LiveId" clId="{6B7BF282-E859-4628-9E07-66D5A5F25DE4}" dt="2021-06-11T14:24:28.965" v="8772" actId="478"/>
          <ac:spMkLst>
            <pc:docMk/>
            <pc:sldMk cId="735035750" sldId="317"/>
            <ac:spMk id="3" creationId="{24C17C91-18DD-4E10-8D76-29CC35BE81F4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3" creationId="{BF7E886A-0BF2-4874-98B4-4877B661C29B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4" creationId="{9B9652AE-BB59-49EA-9227-EE3665359C35}"/>
          </ac:spMkLst>
        </pc:spChg>
        <pc:spChg chg="add mod">
          <ac:chgData name="Sebastien Maviel" userId="f0e034ef1d52b759" providerId="LiveId" clId="{6B7BF282-E859-4628-9E07-66D5A5F25DE4}" dt="2021-06-14T14:52:23.293" v="8774"/>
          <ac:spMkLst>
            <pc:docMk/>
            <pc:sldMk cId="735035750" sldId="317"/>
            <ac:spMk id="7" creationId="{83355EA3-195A-4C9E-B2F7-7AF3A77DE219}"/>
          </ac:spMkLst>
        </pc:spChg>
        <pc:spChg chg="add mod">
          <ac:chgData name="Sebastien Maviel" userId="f0e034ef1d52b759" providerId="LiveId" clId="{6B7BF282-E859-4628-9E07-66D5A5F25DE4}" dt="2021-06-14T14:54:54.093" v="8984" actId="12"/>
          <ac:spMkLst>
            <pc:docMk/>
            <pc:sldMk cId="735035750" sldId="317"/>
            <ac:spMk id="10" creationId="{7450F92D-D32D-4CB6-B84F-5462929DB610}"/>
          </ac:spMkLst>
        </pc:spChg>
        <pc:spChg chg="add mod">
          <ac:chgData name="Sebastien Maviel" userId="f0e034ef1d52b759" providerId="LiveId" clId="{6B7BF282-E859-4628-9E07-66D5A5F25DE4}" dt="2021-06-14T14:56:21.586" v="9094" actId="1076"/>
          <ac:spMkLst>
            <pc:docMk/>
            <pc:sldMk cId="735035750" sldId="317"/>
            <ac:spMk id="14" creationId="{76249526-063E-41E2-8603-8FCDB2936144}"/>
          </ac:spMkLst>
        </pc:spChg>
        <pc:cxnChg chg="add mod">
          <ac:chgData name="Sebastien Maviel" userId="f0e034ef1d52b759" providerId="LiveId" clId="{6B7BF282-E859-4628-9E07-66D5A5F25DE4}" dt="2021-06-14T14:52:23.293" v="8774"/>
          <ac:cxnSpMkLst>
            <pc:docMk/>
            <pc:sldMk cId="735035750" sldId="317"/>
            <ac:cxnSpMk id="5" creationId="{546BD747-AA35-48DA-AAF4-C68ACFCD5018}"/>
          </ac:cxnSpMkLst>
        </pc:cxnChg>
        <pc:cxnChg chg="add mod">
          <ac:chgData name="Sebastien Maviel" userId="f0e034ef1d52b759" providerId="LiveId" clId="{6B7BF282-E859-4628-9E07-66D5A5F25DE4}" dt="2021-06-14T14:52:23.293" v="8774"/>
          <ac:cxnSpMkLst>
            <pc:docMk/>
            <pc:sldMk cId="735035750" sldId="317"/>
            <ac:cxnSpMk id="6" creationId="{AD7C3641-AFE9-4F81-BB08-361ABED8A59F}"/>
          </ac:cxnSpMkLst>
        </pc:cxnChg>
        <pc:cxnChg chg="add">
          <ac:chgData name="Sebastien Maviel" userId="f0e034ef1d52b759" providerId="LiveId" clId="{6B7BF282-E859-4628-9E07-66D5A5F25DE4}" dt="2021-06-14T14:52:35.024" v="8775" actId="11529"/>
          <ac:cxnSpMkLst>
            <pc:docMk/>
            <pc:sldMk cId="735035750" sldId="317"/>
            <ac:cxnSpMk id="9" creationId="{18967ABD-565E-4B3C-9997-71762EE99E52}"/>
          </ac:cxnSpMkLst>
        </pc:cxnChg>
        <pc:cxnChg chg="add mod">
          <ac:chgData name="Sebastien Maviel" userId="f0e034ef1d52b759" providerId="LiveId" clId="{6B7BF282-E859-4628-9E07-66D5A5F25DE4}" dt="2021-06-14T14:54:05.788" v="8943" actId="14100"/>
          <ac:cxnSpMkLst>
            <pc:docMk/>
            <pc:sldMk cId="735035750" sldId="317"/>
            <ac:cxnSpMk id="11" creationId="{E2B41746-26C3-4057-8453-5060C099751C}"/>
          </ac:cxnSpMkLst>
        </pc:cxnChg>
      </pc:sldChg>
      <pc:sldChg chg="modSp mod">
        <pc:chgData name="Sebastien Maviel" userId="f0e034ef1d52b759" providerId="LiveId" clId="{6B7BF282-E859-4628-9E07-66D5A5F25DE4}" dt="2021-06-11T11:00:26.546" v="8206" actId="1036"/>
        <pc:sldMkLst>
          <pc:docMk/>
          <pc:sldMk cId="71259129" sldId="318"/>
        </pc:sldMkLst>
        <pc:spChg chg="mod">
          <ac:chgData name="Sebastien Maviel" userId="f0e034ef1d52b759" providerId="LiveId" clId="{6B7BF282-E859-4628-9E07-66D5A5F25DE4}" dt="2021-06-11T11:00:26.546" v="8206" actId="1036"/>
          <ac:spMkLst>
            <pc:docMk/>
            <pc:sldMk cId="71259129" sldId="318"/>
            <ac:spMk id="23" creationId="{E47434B0-9845-4C54-B519-0BDE43CDF6C1}"/>
          </ac:spMkLst>
        </pc:spChg>
        <pc:grpChg chg="mod">
          <ac:chgData name="Sebastien Maviel" userId="f0e034ef1d52b759" providerId="LiveId" clId="{6B7BF282-E859-4628-9E07-66D5A5F25DE4}" dt="2021-06-11T11:00:26.546" v="8206" actId="1036"/>
          <ac:grpSpMkLst>
            <pc:docMk/>
            <pc:sldMk cId="71259129" sldId="318"/>
            <ac:grpSpMk id="16" creationId="{B2C6D556-0D95-4504-8AA6-C61C8D2D4052}"/>
          </ac:grpSpMkLst>
        </pc:grpChg>
        <pc:grpChg chg="mod">
          <ac:chgData name="Sebastien Maviel" userId="f0e034ef1d52b759" providerId="LiveId" clId="{6B7BF282-E859-4628-9E07-66D5A5F25DE4}" dt="2021-06-11T11:00:26.546" v="8206" actId="1036"/>
          <ac:grpSpMkLst>
            <pc:docMk/>
            <pc:sldMk cId="71259129" sldId="318"/>
            <ac:grpSpMk id="17" creationId="{323EE1F0-0D51-4D25-86FA-960B275BB81E}"/>
          </ac:grpSpMkLst>
        </pc:grpChg>
      </pc:sldChg>
      <pc:sldChg chg="del">
        <pc:chgData name="Sebastien Maviel" userId="f0e034ef1d52b759" providerId="LiveId" clId="{6B7BF282-E859-4628-9E07-66D5A5F25DE4}" dt="2021-06-11T10:55:16.911" v="8159" actId="47"/>
        <pc:sldMkLst>
          <pc:docMk/>
          <pc:sldMk cId="2591970109" sldId="319"/>
        </pc:sldMkLst>
      </pc:sldChg>
      <pc:sldChg chg="del">
        <pc:chgData name="Sebastien Maviel" userId="f0e034ef1d52b759" providerId="LiveId" clId="{6B7BF282-E859-4628-9E07-66D5A5F25DE4}" dt="2021-06-11T10:55:26.363" v="8162" actId="47"/>
        <pc:sldMkLst>
          <pc:docMk/>
          <pc:sldMk cId="2622484565" sldId="320"/>
        </pc:sldMkLst>
      </pc:sldChg>
      <pc:sldChg chg="del mod ord modShow">
        <pc:chgData name="Sebastien Maviel" userId="f0e034ef1d52b759" providerId="LiveId" clId="{6B7BF282-E859-4628-9E07-66D5A5F25DE4}" dt="2021-06-11T10:59:59.399" v="8194" actId="47"/>
        <pc:sldMkLst>
          <pc:docMk/>
          <pc:sldMk cId="3487167858" sldId="321"/>
        </pc:sldMkLst>
      </pc:sldChg>
      <pc:sldChg chg="addSp delSp modSp del mod">
        <pc:chgData name="Sebastien Maviel" userId="f0e034ef1d52b759" providerId="LiveId" clId="{6B7BF282-E859-4628-9E07-66D5A5F25DE4}" dt="2021-06-10T16:15:21.477" v="8096" actId="47"/>
        <pc:sldMkLst>
          <pc:docMk/>
          <pc:sldMk cId="1865529943" sldId="322"/>
        </pc:sldMkLst>
        <pc:spChg chg="add mod">
          <ac:chgData name="Sebastien Maviel" userId="f0e034ef1d52b759" providerId="LiveId" clId="{6B7BF282-E859-4628-9E07-66D5A5F25DE4}" dt="2021-06-10T13:07:06.120" v="8055" actId="20577"/>
          <ac:spMkLst>
            <pc:docMk/>
            <pc:sldMk cId="1865529943" sldId="322"/>
            <ac:spMk id="3" creationId="{239D02C1-7484-450B-927C-A18FD7CF0ED0}"/>
          </ac:spMkLst>
        </pc:spChg>
        <pc:spChg chg="add mod">
          <ac:chgData name="Sebastien Maviel" userId="f0e034ef1d52b759" providerId="LiveId" clId="{6B7BF282-E859-4628-9E07-66D5A5F25DE4}" dt="2021-06-09T11:49:50.564" v="6033" actId="1036"/>
          <ac:spMkLst>
            <pc:docMk/>
            <pc:sldMk cId="1865529943" sldId="322"/>
            <ac:spMk id="4" creationId="{C200D01F-4BC7-4FED-A0AF-2E9205CF493E}"/>
          </ac:spMkLst>
        </pc:spChg>
        <pc:graphicFrameChg chg="add del mod">
          <ac:chgData name="Sebastien Maviel" userId="f0e034ef1d52b759" providerId="LiveId" clId="{6B7BF282-E859-4628-9E07-66D5A5F25DE4}" dt="2021-06-09T11:50:52.650" v="6035" actId="478"/>
          <ac:graphicFrameMkLst>
            <pc:docMk/>
            <pc:sldMk cId="1865529943" sldId="322"/>
            <ac:graphicFrameMk id="5" creationId="{4DAE5F1A-27FC-4EC8-A24F-5F6B8472F31F}"/>
          </ac:graphicFrameMkLst>
        </pc:graphicFrameChg>
        <pc:graphicFrameChg chg="add mod modGraphic">
          <ac:chgData name="Sebastien Maviel" userId="f0e034ef1d52b759" providerId="LiveId" clId="{6B7BF282-E859-4628-9E07-66D5A5F25DE4}" dt="2021-06-09T11:53:18.739" v="6056" actId="1076"/>
          <ac:graphicFrameMkLst>
            <pc:docMk/>
            <pc:sldMk cId="1865529943" sldId="322"/>
            <ac:graphicFrameMk id="6" creationId="{BA167424-A870-4CC2-919D-E09E3C0F24A9}"/>
          </ac:graphicFrameMkLst>
        </pc:graphicFrameChg>
      </pc:sldChg>
      <pc:sldChg chg="addSp delSp modSp add mod ord">
        <pc:chgData name="Sebastien Maviel" userId="f0e034ef1d52b759" providerId="LiveId" clId="{6B7BF282-E859-4628-9E07-66D5A5F25DE4}" dt="2021-06-11T14:17:23.846" v="8769" actId="207"/>
        <pc:sldMkLst>
          <pc:docMk/>
          <pc:sldMk cId="3435673209" sldId="323"/>
        </pc:sldMkLst>
        <pc:spChg chg="mod">
          <ac:chgData name="Sebastien Maviel" userId="f0e034ef1d52b759" providerId="LiveId" clId="{6B7BF282-E859-4628-9E07-66D5A5F25DE4}" dt="2021-06-10T16:17:13.687" v="8122" actId="20577"/>
          <ac:spMkLst>
            <pc:docMk/>
            <pc:sldMk cId="3435673209" sldId="323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10T16:17:22.559" v="8128" actId="20577"/>
          <ac:spMkLst>
            <pc:docMk/>
            <pc:sldMk cId="3435673209" sldId="323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11T13:33:58.021" v="8599" actId="20577"/>
          <ac:spMkLst>
            <pc:docMk/>
            <pc:sldMk cId="3435673209" sldId="323"/>
            <ac:spMk id="8" creationId="{1EC3E23B-56EE-4285-9C65-3D1C839CDEC8}"/>
          </ac:spMkLst>
        </pc:spChg>
        <pc:spChg chg="add del mod">
          <ac:chgData name="Sebastien Maviel" userId="f0e034ef1d52b759" providerId="LiveId" clId="{6B7BF282-E859-4628-9E07-66D5A5F25DE4}" dt="2021-06-11T14:14:25.429" v="8644" actId="478"/>
          <ac:spMkLst>
            <pc:docMk/>
            <pc:sldMk cId="3435673209" sldId="323"/>
            <ac:spMk id="10" creationId="{B8457702-DBB3-4EEC-A822-2C1136F24EB1}"/>
          </ac:spMkLst>
        </pc:spChg>
        <pc:grpChg chg="add mod">
          <ac:chgData name="Sebastien Maviel" userId="f0e034ef1d52b759" providerId="LiveId" clId="{6B7BF282-E859-4628-9E07-66D5A5F25DE4}" dt="2021-06-09T11:55:36.202" v="6158" actId="164"/>
          <ac:grpSpMkLst>
            <pc:docMk/>
            <pc:sldMk cId="3435673209" sldId="323"/>
            <ac:grpSpMk id="9" creationId="{AAF5A2A8-928A-43DC-973B-0F34A3294A9C}"/>
          </ac:grpSpMkLst>
        </pc:grpChg>
        <pc:graphicFrameChg chg="mod modGraphic">
          <ac:chgData name="Sebastien Maviel" userId="f0e034ef1d52b759" providerId="LiveId" clId="{6B7BF282-E859-4628-9E07-66D5A5F25DE4}" dt="2021-06-11T14:17:23.846" v="8769" actId="207"/>
          <ac:graphicFrameMkLst>
            <pc:docMk/>
            <pc:sldMk cId="3435673209" sldId="323"/>
            <ac:graphicFrameMk id="6" creationId="{BA167424-A870-4CC2-919D-E09E3C0F24A9}"/>
          </ac:graphicFrameMkLst>
        </pc:graphicFrameChg>
        <pc:cxnChg chg="add mod">
          <ac:chgData name="Sebastien Maviel" userId="f0e034ef1d52b759" providerId="LiveId" clId="{6B7BF282-E859-4628-9E07-66D5A5F25DE4}" dt="2021-06-09T11:55:36.202" v="6158" actId="164"/>
          <ac:cxnSpMkLst>
            <pc:docMk/>
            <pc:sldMk cId="3435673209" sldId="323"/>
            <ac:cxnSpMk id="7" creationId="{569C193C-0FC2-48DC-8884-58218C288EA1}"/>
          </ac:cxnSpMkLst>
        </pc:cxnChg>
      </pc:sldChg>
      <pc:sldChg chg="addSp delSp modSp add del mod ord">
        <pc:chgData name="Sebastien Maviel" userId="f0e034ef1d52b759" providerId="LiveId" clId="{6B7BF282-E859-4628-9E07-66D5A5F25DE4}" dt="2021-06-11T13:25:45.608" v="8479" actId="47"/>
        <pc:sldMkLst>
          <pc:docMk/>
          <pc:sldMk cId="1669635441" sldId="324"/>
        </pc:sldMkLst>
        <pc:spChg chg="mod">
          <ac:chgData name="Sebastien Maviel" userId="f0e034ef1d52b759" providerId="LiveId" clId="{6B7BF282-E859-4628-9E07-66D5A5F25DE4}" dt="2021-06-09T11:58:52.976" v="6172" actId="1076"/>
          <ac:spMkLst>
            <pc:docMk/>
            <pc:sldMk cId="1669635441" sldId="324"/>
            <ac:spMk id="2" creationId="{3A901509-4391-4322-9203-BFD29126DFAC}"/>
          </ac:spMkLst>
        </pc:spChg>
        <pc:spChg chg="mod">
          <ac:chgData name="Sebastien Maviel" userId="f0e034ef1d52b759" providerId="LiveId" clId="{6B7BF282-E859-4628-9E07-66D5A5F25DE4}" dt="2021-06-09T11:59:27.526" v="6178" actId="20577"/>
          <ac:spMkLst>
            <pc:docMk/>
            <pc:sldMk cId="1669635441" sldId="324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09T11:58:57.355" v="6175" actId="2710"/>
          <ac:spMkLst>
            <pc:docMk/>
            <pc:sldMk cId="1669635441" sldId="324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09T11:56:17.547" v="6163" actId="208"/>
          <ac:spMkLst>
            <pc:docMk/>
            <pc:sldMk cId="1669635441" sldId="324"/>
            <ac:spMk id="8" creationId="{5D919CF6-42DE-4AD5-BFDF-1FDCF094DACB}"/>
          </ac:spMkLst>
        </pc:spChg>
        <pc:graphicFrameChg chg="del">
          <ac:chgData name="Sebastien Maviel" userId="f0e034ef1d52b759" providerId="LiveId" clId="{6B7BF282-E859-4628-9E07-66D5A5F25DE4}" dt="2021-06-09T11:54:08.271" v="6061" actId="478"/>
          <ac:graphicFrameMkLst>
            <pc:docMk/>
            <pc:sldMk cId="1669635441" sldId="324"/>
            <ac:graphicFrameMk id="6" creationId="{BA167424-A870-4CC2-919D-E09E3C0F24A9}"/>
          </ac:graphicFrameMkLst>
        </pc:graphicFrameChg>
        <pc:picChg chg="add mod">
          <ac:chgData name="Sebastien Maviel" userId="f0e034ef1d52b759" providerId="LiveId" clId="{6B7BF282-E859-4628-9E07-66D5A5F25DE4}" dt="2021-06-09T11:54:42.451" v="6074" actId="1076"/>
          <ac:picMkLst>
            <pc:docMk/>
            <pc:sldMk cId="1669635441" sldId="324"/>
            <ac:picMk id="7" creationId="{FB15D775-F874-4CAB-962B-4D9179F9E16F}"/>
          </ac:picMkLst>
        </pc:picChg>
        <pc:picChg chg="add mod">
          <ac:chgData name="Sebastien Maviel" userId="f0e034ef1d52b759" providerId="LiveId" clId="{6B7BF282-E859-4628-9E07-66D5A5F25DE4}" dt="2021-06-09T11:54:29.042" v="6067" actId="1076"/>
          <ac:picMkLst>
            <pc:docMk/>
            <pc:sldMk cId="1669635441" sldId="324"/>
            <ac:picMk id="1026" creationId="{94908BD8-D631-4D64-988F-EA0CC89C3AB8}"/>
          </ac:picMkLst>
        </pc:picChg>
      </pc:sldChg>
      <pc:sldChg chg="modSp add mod">
        <pc:chgData name="Sebastien Maviel" userId="f0e034ef1d52b759" providerId="LiveId" clId="{6B7BF282-E859-4628-9E07-66D5A5F25DE4}" dt="2021-06-10T09:42:54.697" v="6646" actId="20577"/>
        <pc:sldMkLst>
          <pc:docMk/>
          <pc:sldMk cId="3258158507" sldId="325"/>
        </pc:sldMkLst>
        <pc:spChg chg="mod">
          <ac:chgData name="Sebastien Maviel" userId="f0e034ef1d52b759" providerId="LiveId" clId="{6B7BF282-E859-4628-9E07-66D5A5F25DE4}" dt="2021-06-10T09:42:51.119" v="6638" actId="20577"/>
          <ac:spMkLst>
            <pc:docMk/>
            <pc:sldMk cId="3258158507" sldId="325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09:42:54.697" v="6646" actId="20577"/>
          <ac:spMkLst>
            <pc:docMk/>
            <pc:sldMk cId="3258158507" sldId="325"/>
            <ac:spMk id="35" creationId="{5BDC36B0-851A-4478-9481-786DDEE3DADC}"/>
          </ac:spMkLst>
        </pc:spChg>
      </pc:sldChg>
      <pc:sldChg chg="addSp delSp modSp add mod">
        <pc:chgData name="Sebastien Maviel" userId="f0e034ef1d52b759" providerId="LiveId" clId="{6B7BF282-E859-4628-9E07-66D5A5F25DE4}" dt="2021-06-10T13:04:37.294" v="8042"/>
        <pc:sldMkLst>
          <pc:docMk/>
          <pc:sldMk cId="2033779963" sldId="326"/>
        </pc:sldMkLst>
        <pc:spChg chg="add mod">
          <ac:chgData name="Sebastien Maviel" userId="f0e034ef1d52b759" providerId="LiveId" clId="{6B7BF282-E859-4628-9E07-66D5A5F25DE4}" dt="2021-06-10T12:59:24.954" v="7923" actId="1037"/>
          <ac:spMkLst>
            <pc:docMk/>
            <pc:sldMk cId="2033779963" sldId="326"/>
            <ac:spMk id="3" creationId="{99C334DE-2DFB-450C-9207-D990D14F1812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4" creationId="{C7341164-6419-4C89-99E6-9537FD114C66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5" creationId="{D6DEA7FA-29AB-4723-B82D-48E049FC4923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14" creationId="{085292B0-BFC5-4331-AB39-F4C10FB028AB}"/>
          </ac:spMkLst>
        </pc:spChg>
        <pc:spChg chg="add mod">
          <ac:chgData name="Sebastien Maviel" userId="f0e034ef1d52b759" providerId="LiveId" clId="{6B7BF282-E859-4628-9E07-66D5A5F25DE4}" dt="2021-06-10T13:04:25.496" v="8039" actId="14100"/>
          <ac:spMkLst>
            <pc:docMk/>
            <pc:sldMk cId="2033779963" sldId="326"/>
            <ac:spMk id="17" creationId="{AB937845-D63F-4BE0-93B1-3C7814814CC1}"/>
          </ac:spMkLst>
        </pc:spChg>
        <pc:spChg chg="mod">
          <ac:chgData name="Sebastien Maviel" userId="f0e034ef1d52b759" providerId="LiveId" clId="{6B7BF282-E859-4628-9E07-66D5A5F25DE4}" dt="2021-06-10T12:58:00.197" v="7844" actId="208"/>
          <ac:spMkLst>
            <pc:docMk/>
            <pc:sldMk cId="2033779963" sldId="326"/>
            <ac:spMk id="30" creationId="{C27003DF-2F72-4935-9924-6437C583D73A}"/>
          </ac:spMkLst>
        </pc:spChg>
        <pc:spChg chg="del">
          <ac:chgData name="Sebastien Maviel" userId="f0e034ef1d52b759" providerId="LiveId" clId="{6B7BF282-E859-4628-9E07-66D5A5F25DE4}" dt="2021-06-10T12:57:32.182" v="7842" actId="478"/>
          <ac:spMkLst>
            <pc:docMk/>
            <pc:sldMk cId="2033779963" sldId="326"/>
            <ac:spMk id="33" creationId="{15ED4904-3708-40F2-A140-EF7045EA8706}"/>
          </ac:spMkLst>
        </pc:spChg>
        <pc:spChg chg="mod">
          <ac:chgData name="Sebastien Maviel" userId="f0e034ef1d52b759" providerId="LiveId" clId="{6B7BF282-E859-4628-9E07-66D5A5F25DE4}" dt="2021-06-10T12:58:10.027" v="7845" actId="13822"/>
          <ac:spMkLst>
            <pc:docMk/>
            <pc:sldMk cId="2033779963" sldId="326"/>
            <ac:spMk id="34" creationId="{B1018675-EA3C-4236-A40B-09A614065C78}"/>
          </ac:spMkLst>
        </pc:spChg>
        <pc:spChg chg="mod">
          <ac:chgData name="Sebastien Maviel" userId="f0e034ef1d52b759" providerId="LiveId" clId="{6B7BF282-E859-4628-9E07-66D5A5F25DE4}" dt="2021-06-10T12:59:37.519" v="7929" actId="13822"/>
          <ac:spMkLst>
            <pc:docMk/>
            <pc:sldMk cId="2033779963" sldId="326"/>
            <ac:spMk id="35" creationId="{5BDC36B0-851A-4478-9481-786DDEE3DADC}"/>
          </ac:spMkLst>
        </pc:spChg>
        <pc:spChg chg="add mod ord">
          <ac:chgData name="Sebastien Maviel" userId="f0e034ef1d52b759" providerId="LiveId" clId="{6B7BF282-E859-4628-9E07-66D5A5F25DE4}" dt="2021-06-10T13:01:39.420" v="8035" actId="1035"/>
          <ac:spMkLst>
            <pc:docMk/>
            <pc:sldMk cId="2033779963" sldId="326"/>
            <ac:spMk id="36" creationId="{2043FCD1-B073-4FD2-88B2-BC29A66B83B3}"/>
          </ac:spMkLst>
        </pc:spChg>
        <pc:spChg chg="add mod ord">
          <ac:chgData name="Sebastien Maviel" userId="f0e034ef1d52b759" providerId="LiveId" clId="{6B7BF282-E859-4628-9E07-66D5A5F25DE4}" dt="2021-06-10T13:04:37.294" v="8042"/>
          <ac:spMkLst>
            <pc:docMk/>
            <pc:sldMk cId="2033779963" sldId="326"/>
            <ac:spMk id="39" creationId="{30A1DCE8-9AD0-40EC-A6C6-2E636564218F}"/>
          </ac:spMkLst>
        </pc:spChg>
        <pc:grpChg chg="add mod">
          <ac:chgData name="Sebastien Maviel" userId="f0e034ef1d52b759" providerId="LiveId" clId="{6B7BF282-E859-4628-9E07-66D5A5F25DE4}" dt="2021-06-10T13:00:23.839" v="7965" actId="1038"/>
          <ac:grpSpMkLst>
            <pc:docMk/>
            <pc:sldMk cId="2033779963" sldId="326"/>
            <ac:grpSpMk id="20" creationId="{68439FBF-4429-4C28-8043-B50EF5100D3E}"/>
          </ac:grpSpMkLst>
        </pc:grpChg>
        <pc:cxnChg chg="del">
          <ac:chgData name="Sebastien Maviel" userId="f0e034ef1d52b759" providerId="LiveId" clId="{6B7BF282-E859-4628-9E07-66D5A5F25DE4}" dt="2021-06-10T12:57:32.182" v="7842" actId="478"/>
          <ac:cxnSpMkLst>
            <pc:docMk/>
            <pc:sldMk cId="2033779963" sldId="326"/>
            <ac:cxnSpMk id="13" creationId="{FD0D9737-A53B-4D5E-8C51-498C73C4F6FE}"/>
          </ac:cxnSpMkLst>
        </pc:cxnChg>
        <pc:cxnChg chg="add mod">
          <ac:chgData name="Sebastien Maviel" userId="f0e034ef1d52b759" providerId="LiveId" clId="{6B7BF282-E859-4628-9E07-66D5A5F25DE4}" dt="2021-06-10T13:04:25.496" v="8039" actId="14100"/>
          <ac:cxnSpMkLst>
            <pc:docMk/>
            <pc:sldMk cId="2033779963" sldId="326"/>
            <ac:cxnSpMk id="27" creationId="{4B945F39-73E7-4C38-B563-52E721FD97F3}"/>
          </ac:cxnSpMkLst>
        </pc:cxnChg>
        <pc:cxnChg chg="add mod ord">
          <ac:chgData name="Sebastien Maviel" userId="f0e034ef1d52b759" providerId="LiveId" clId="{6B7BF282-E859-4628-9E07-66D5A5F25DE4}" dt="2021-06-10T13:01:39.420" v="8035" actId="1035"/>
          <ac:cxnSpMkLst>
            <pc:docMk/>
            <pc:sldMk cId="2033779963" sldId="326"/>
            <ac:cxnSpMk id="38" creationId="{753333D6-25EF-4532-8C31-7E2A73177EA7}"/>
          </ac:cxnSpMkLst>
        </pc:cxnChg>
      </pc:sldChg>
      <pc:sldChg chg="add del">
        <pc:chgData name="Sebastien Maviel" userId="f0e034ef1d52b759" providerId="LiveId" clId="{6B7BF282-E859-4628-9E07-66D5A5F25DE4}" dt="2021-06-11T10:55:03.203" v="8156"/>
        <pc:sldMkLst>
          <pc:docMk/>
          <pc:sldMk cId="3272760220" sldId="327"/>
        </pc:sldMkLst>
      </pc:sldChg>
      <pc:sldChg chg="addSp delSp modSp add mod ord modShow">
        <pc:chgData name="Sebastien Maviel" userId="f0e034ef1d52b759" providerId="LiveId" clId="{6B7BF282-E859-4628-9E07-66D5A5F25DE4}" dt="2021-06-11T13:20:14.758" v="8452"/>
        <pc:sldMkLst>
          <pc:docMk/>
          <pc:sldMk cId="3349763461" sldId="327"/>
        </pc:sldMkLst>
        <pc:spChg chg="mod">
          <ac:chgData name="Sebastien Maviel" userId="f0e034ef1d52b759" providerId="LiveId" clId="{6B7BF282-E859-4628-9E07-66D5A5F25DE4}" dt="2021-06-11T12:47:17.116" v="8381"/>
          <ac:spMkLst>
            <pc:docMk/>
            <pc:sldMk cId="3349763461" sldId="327"/>
            <ac:spMk id="4" creationId="{C74426A2-BCAA-4C73-9DA7-CA9D33010AAE}"/>
          </ac:spMkLst>
        </pc:spChg>
        <pc:picChg chg="del">
          <ac:chgData name="Sebastien Maviel" userId="f0e034ef1d52b759" providerId="LiveId" clId="{6B7BF282-E859-4628-9E07-66D5A5F25DE4}" dt="2021-06-11T12:46:22.296" v="8373" actId="478"/>
          <ac:picMkLst>
            <pc:docMk/>
            <pc:sldMk cId="3349763461" sldId="327"/>
            <ac:picMk id="1030" creationId="{3B8D61E6-2F40-4808-8924-97ECA35AEF8B}"/>
          </ac:picMkLst>
        </pc:picChg>
        <pc:picChg chg="del mod">
          <ac:chgData name="Sebastien Maviel" userId="f0e034ef1d52b759" providerId="LiveId" clId="{6B7BF282-E859-4628-9E07-66D5A5F25DE4}" dt="2021-06-11T12:46:22.609" v="8375" actId="478"/>
          <ac:picMkLst>
            <pc:docMk/>
            <pc:sldMk cId="3349763461" sldId="327"/>
            <ac:picMk id="1032" creationId="{3A220A98-B9CD-40B4-8014-A018071C6C2B}"/>
          </ac:picMkLst>
        </pc:picChg>
        <pc:picChg chg="add mod">
          <ac:chgData name="Sebastien Maviel" userId="f0e034ef1d52b759" providerId="LiveId" clId="{6B7BF282-E859-4628-9E07-66D5A5F25DE4}" dt="2021-06-11T12:48:08.164" v="8392" actId="1035"/>
          <ac:picMkLst>
            <pc:docMk/>
            <pc:sldMk cId="3349763461" sldId="327"/>
            <ac:picMk id="2050" creationId="{0E9302E0-C968-46ED-B483-E8A78F779A97}"/>
          </ac:picMkLst>
        </pc:picChg>
        <pc:picChg chg="add mod">
          <ac:chgData name="Sebastien Maviel" userId="f0e034ef1d52b759" providerId="LiveId" clId="{6B7BF282-E859-4628-9E07-66D5A5F25DE4}" dt="2021-06-11T12:48:24.540" v="8397" actId="1038"/>
          <ac:picMkLst>
            <pc:docMk/>
            <pc:sldMk cId="3349763461" sldId="327"/>
            <ac:picMk id="2052" creationId="{57C2A2CC-0448-4C4B-836D-4A5DA75869A8}"/>
          </ac:picMkLst>
        </pc:picChg>
      </pc:sldChg>
      <pc:sldChg chg="modSp add mod ord modNotesTx">
        <pc:chgData name="Sebastien Maviel" userId="f0e034ef1d52b759" providerId="LiveId" clId="{6B7BF282-E859-4628-9E07-66D5A5F25DE4}" dt="2021-06-11T13:29:41.836" v="8549" actId="20577"/>
        <pc:sldMkLst>
          <pc:docMk/>
          <pc:sldMk cId="3013144026" sldId="328"/>
        </pc:sldMkLst>
        <pc:spChg chg="mod">
          <ac:chgData name="Sebastien Maviel" userId="f0e034ef1d52b759" providerId="LiveId" clId="{6B7BF282-E859-4628-9E07-66D5A5F25DE4}" dt="2021-06-11T13:19:38.709" v="8444" actId="20577"/>
          <ac:spMkLst>
            <pc:docMk/>
            <pc:sldMk cId="3013144026" sldId="328"/>
            <ac:spMk id="2" creationId="{4A997201-9C42-40FC-B454-258C05296C81}"/>
          </ac:spMkLst>
        </pc:spChg>
        <pc:graphicFrameChg chg="mod modGraphic">
          <ac:chgData name="Sebastien Maviel" userId="f0e034ef1d52b759" providerId="LiveId" clId="{6B7BF282-E859-4628-9E07-66D5A5F25DE4}" dt="2021-06-11T13:29:35.486" v="8537" actId="20577"/>
          <ac:graphicFrameMkLst>
            <pc:docMk/>
            <pc:sldMk cId="3013144026" sldId="328"/>
            <ac:graphicFrameMk id="4" creationId="{74639851-A21E-4BDB-9E61-A05CE91B589B}"/>
          </ac:graphicFrameMkLst>
        </pc:graphicFrameChg>
        <pc:graphicFrameChg chg="mod modGraphic">
          <ac:chgData name="Sebastien Maviel" userId="f0e034ef1d52b759" providerId="LiveId" clId="{6B7BF282-E859-4628-9E07-66D5A5F25DE4}" dt="2021-06-11T13:29:41.836" v="8549" actId="20577"/>
          <ac:graphicFrameMkLst>
            <pc:docMk/>
            <pc:sldMk cId="3013144026" sldId="328"/>
            <ac:graphicFrameMk id="7" creationId="{E3CDBFC2-8119-4036-8C0F-E10278983E61}"/>
          </ac:graphicFrameMkLst>
        </pc:graphicFrameChg>
      </pc:sldChg>
      <pc:sldChg chg="addSp delSp modSp add mod modAnim">
        <pc:chgData name="Sebastien Maviel" userId="f0e034ef1d52b759" providerId="LiveId" clId="{6B7BF282-E859-4628-9E07-66D5A5F25DE4}" dt="2021-06-11T13:34:14.945" v="8602" actId="478"/>
        <pc:sldMkLst>
          <pc:docMk/>
          <pc:sldMk cId="163796179" sldId="329"/>
        </pc:sldMkLst>
        <pc:spChg chg="mod">
          <ac:chgData name="Sebastien Maviel" userId="f0e034ef1d52b759" providerId="LiveId" clId="{6B7BF282-E859-4628-9E07-66D5A5F25DE4}" dt="2021-06-11T13:29:22.799" v="8524" actId="20577"/>
          <ac:spMkLst>
            <pc:docMk/>
            <pc:sldMk cId="163796179" sldId="329"/>
            <ac:spMk id="3" creationId="{239D02C1-7484-450B-927C-A18FD7CF0ED0}"/>
          </ac:spMkLst>
        </pc:spChg>
        <pc:spChg chg="mod">
          <ac:chgData name="Sebastien Maviel" userId="f0e034ef1d52b759" providerId="LiveId" clId="{6B7BF282-E859-4628-9E07-66D5A5F25DE4}" dt="2021-06-11T13:29:25.839" v="8525" actId="20577"/>
          <ac:spMkLst>
            <pc:docMk/>
            <pc:sldMk cId="163796179" sldId="329"/>
            <ac:spMk id="4" creationId="{C200D01F-4BC7-4FED-A0AF-2E9205CF493E}"/>
          </ac:spMkLst>
        </pc:spChg>
        <pc:spChg chg="add mod">
          <ac:chgData name="Sebastien Maviel" userId="f0e034ef1d52b759" providerId="LiveId" clId="{6B7BF282-E859-4628-9E07-66D5A5F25DE4}" dt="2021-06-11T13:28:09.226" v="8523" actId="14100"/>
          <ac:spMkLst>
            <pc:docMk/>
            <pc:sldMk cId="163796179" sldId="329"/>
            <ac:spMk id="11" creationId="{A81A9CE0-44AF-4E02-87C1-36450857F7D4}"/>
          </ac:spMkLst>
        </pc:spChg>
        <pc:grpChg chg="del">
          <ac:chgData name="Sebastien Maviel" userId="f0e034ef1d52b759" providerId="LiveId" clId="{6B7BF282-E859-4628-9E07-66D5A5F25DE4}" dt="2021-06-11T13:34:14.945" v="8602" actId="478"/>
          <ac:grpSpMkLst>
            <pc:docMk/>
            <pc:sldMk cId="163796179" sldId="329"/>
            <ac:grpSpMk id="9" creationId="{AAF5A2A8-928A-43DC-973B-0F34A3294A9C}"/>
          </ac:grpSpMkLst>
        </pc:grpChg>
        <pc:graphicFrameChg chg="del">
          <ac:chgData name="Sebastien Maviel" userId="f0e034ef1d52b759" providerId="LiveId" clId="{6B7BF282-E859-4628-9E07-66D5A5F25DE4}" dt="2021-06-11T13:25:47.862" v="8480" actId="478"/>
          <ac:graphicFrameMkLst>
            <pc:docMk/>
            <pc:sldMk cId="163796179" sldId="329"/>
            <ac:graphicFrameMk id="6" creationId="{BA167424-A870-4CC2-919D-E09E3C0F24A9}"/>
          </ac:graphicFrameMkLst>
        </pc:graphicFrameChg>
        <pc:picChg chg="add del mod">
          <ac:chgData name="Sebastien Maviel" userId="f0e034ef1d52b759" providerId="LiveId" clId="{6B7BF282-E859-4628-9E07-66D5A5F25DE4}" dt="2021-06-11T13:30:31.897" v="8550" actId="478"/>
          <ac:picMkLst>
            <pc:docMk/>
            <pc:sldMk cId="163796179" sldId="329"/>
            <ac:picMk id="3074" creationId="{2D6B941D-187C-4378-9D00-9BBCA2532E2D}"/>
          </ac:picMkLst>
        </pc:picChg>
        <pc:picChg chg="add mod">
          <ac:chgData name="Sebastien Maviel" userId="f0e034ef1d52b759" providerId="LiveId" clId="{6B7BF282-E859-4628-9E07-66D5A5F25DE4}" dt="2021-06-11T13:27:35.448" v="8509" actId="1076"/>
          <ac:picMkLst>
            <pc:docMk/>
            <pc:sldMk cId="163796179" sldId="329"/>
            <ac:picMk id="3076" creationId="{B2F332B6-F10A-42A2-83C2-8CFB1A3A34E2}"/>
          </ac:picMkLst>
        </pc:picChg>
        <pc:picChg chg="add mod">
          <ac:chgData name="Sebastien Maviel" userId="f0e034ef1d52b759" providerId="LiveId" clId="{6B7BF282-E859-4628-9E07-66D5A5F25DE4}" dt="2021-06-11T13:30:51.846" v="8559" actId="167"/>
          <ac:picMkLst>
            <pc:docMk/>
            <pc:sldMk cId="163796179" sldId="329"/>
            <ac:picMk id="3078" creationId="{A461BE48-A2D0-459C-B2B7-5E189EE4CC3C}"/>
          </ac:picMkLst>
        </pc:picChg>
      </pc:sldChg>
      <pc:sldChg chg="new del">
        <pc:chgData name="Sebastien Maviel" userId="f0e034ef1d52b759" providerId="LiveId" clId="{6B7BF282-E859-4628-9E07-66D5A5F25DE4}" dt="2021-06-11T13:34:18.247" v="8604" actId="47"/>
        <pc:sldMkLst>
          <pc:docMk/>
          <pc:sldMk cId="3758837054" sldId="330"/>
        </pc:sldMkLst>
      </pc:sldChg>
      <pc:sldChg chg="addSp delSp modSp add mod delAnim">
        <pc:chgData name="Sebastien Maviel" userId="f0e034ef1d52b759" providerId="LiveId" clId="{6B7BF282-E859-4628-9E07-66D5A5F25DE4}" dt="2021-06-11T14:03:28.487" v="8630"/>
        <pc:sldMkLst>
          <pc:docMk/>
          <pc:sldMk cId="2598890995" sldId="331"/>
        </pc:sldMkLst>
        <pc:spChg chg="mod">
          <ac:chgData name="Sebastien Maviel" userId="f0e034ef1d52b759" providerId="LiveId" clId="{6B7BF282-E859-4628-9E07-66D5A5F25DE4}" dt="2021-06-11T14:02:31.133" v="8620" actId="20577"/>
          <ac:spMkLst>
            <pc:docMk/>
            <pc:sldMk cId="2598890995" sldId="331"/>
            <ac:spMk id="3" creationId="{239D02C1-7484-450B-927C-A18FD7CF0ED0}"/>
          </ac:spMkLst>
        </pc:spChg>
        <pc:spChg chg="del">
          <ac:chgData name="Sebastien Maviel" userId="f0e034ef1d52b759" providerId="LiveId" clId="{6B7BF282-E859-4628-9E07-66D5A5F25DE4}" dt="2021-06-11T13:34:21.917" v="8608" actId="478"/>
          <ac:spMkLst>
            <pc:docMk/>
            <pc:sldMk cId="2598890995" sldId="331"/>
            <ac:spMk id="11" creationId="{A81A9CE0-44AF-4E02-87C1-36450857F7D4}"/>
          </ac:spMkLst>
        </pc:spChg>
        <pc:grpChg chg="del">
          <ac:chgData name="Sebastien Maviel" userId="f0e034ef1d52b759" providerId="LiveId" clId="{6B7BF282-E859-4628-9E07-66D5A5F25DE4}" dt="2021-06-11T13:34:17.064" v="8603" actId="478"/>
          <ac:grpSpMkLst>
            <pc:docMk/>
            <pc:sldMk cId="2598890995" sldId="331"/>
            <ac:grpSpMk id="9" creationId="{AAF5A2A8-928A-43DC-973B-0F34A3294A9C}"/>
          </ac:grpSpMkLst>
        </pc:grpChg>
        <pc:picChg chg="add mod">
          <ac:chgData name="Sebastien Maviel" userId="f0e034ef1d52b759" providerId="LiveId" clId="{6B7BF282-E859-4628-9E07-66D5A5F25DE4}" dt="2021-06-11T14:03:28.487" v="8630"/>
          <ac:picMkLst>
            <pc:docMk/>
            <pc:sldMk cId="2598890995" sldId="331"/>
            <ac:picMk id="13" creationId="{B1F12D24-E7FD-4BD8-8938-027AC27B56BE}"/>
          </ac:picMkLst>
        </pc:picChg>
        <pc:picChg chg="del mod">
          <ac:chgData name="Sebastien Maviel" userId="f0e034ef1d52b759" providerId="LiveId" clId="{6B7BF282-E859-4628-9E07-66D5A5F25DE4}" dt="2021-06-11T13:34:19.468" v="8606" actId="478"/>
          <ac:picMkLst>
            <pc:docMk/>
            <pc:sldMk cId="2598890995" sldId="331"/>
            <ac:picMk id="3076" creationId="{B2F332B6-F10A-42A2-83C2-8CFB1A3A34E2}"/>
          </ac:picMkLst>
        </pc:picChg>
        <pc:picChg chg="del">
          <ac:chgData name="Sebastien Maviel" userId="f0e034ef1d52b759" providerId="LiveId" clId="{6B7BF282-E859-4628-9E07-66D5A5F25DE4}" dt="2021-06-11T13:34:20.102" v="8607" actId="478"/>
          <ac:picMkLst>
            <pc:docMk/>
            <pc:sldMk cId="2598890995" sldId="331"/>
            <ac:picMk id="3078" creationId="{A461BE48-A2D0-459C-B2B7-5E189EE4CC3C}"/>
          </ac:picMkLst>
        </pc:picChg>
        <pc:picChg chg="add del mod">
          <ac:chgData name="Sebastien Maviel" userId="f0e034ef1d52b759" providerId="LiveId" clId="{6B7BF282-E859-4628-9E07-66D5A5F25DE4}" dt="2021-06-11T14:03:23.153" v="8626" actId="478"/>
          <ac:picMkLst>
            <pc:docMk/>
            <pc:sldMk cId="2598890995" sldId="331"/>
            <ac:picMk id="4098" creationId="{4E9C0F14-3029-4031-BA1B-D632477C5E95}"/>
          </ac:picMkLst>
        </pc:picChg>
        <pc:picChg chg="add mod">
          <ac:chgData name="Sebastien Maviel" userId="f0e034ef1d52b759" providerId="LiveId" clId="{6B7BF282-E859-4628-9E07-66D5A5F25DE4}" dt="2021-06-11T14:03:26.303" v="8628" actId="1076"/>
          <ac:picMkLst>
            <pc:docMk/>
            <pc:sldMk cId="2598890995" sldId="331"/>
            <ac:picMk id="4100" creationId="{5D91AABB-0906-4C68-BA39-A7BFC2069826}"/>
          </ac:picMkLst>
        </pc:picChg>
      </pc:sldChg>
      <pc:sldChg chg="addSp delSp modSp add mod">
        <pc:chgData name="Sebastien Maviel" userId="f0e034ef1d52b759" providerId="LiveId" clId="{6B7BF282-E859-4628-9E07-66D5A5F25DE4}" dt="2021-06-11T14:22:33.796" v="8771" actId="207"/>
        <pc:sldMkLst>
          <pc:docMk/>
          <pc:sldMk cId="3556436468" sldId="332"/>
        </pc:sldMkLst>
        <pc:spChg chg="add del mod">
          <ac:chgData name="Sebastien Maviel" userId="f0e034ef1d52b759" providerId="LiveId" clId="{6B7BF282-E859-4628-9E07-66D5A5F25DE4}" dt="2021-06-11T14:14:13.380" v="8643" actId="478"/>
          <ac:spMkLst>
            <pc:docMk/>
            <pc:sldMk cId="3556436468" sldId="332"/>
            <ac:spMk id="8" creationId="{2D0A3A7A-D41D-4B98-A9F3-B1BFABAF3F3A}"/>
          </ac:spMkLst>
        </pc:spChg>
        <pc:graphicFrameChg chg="add del mod modGraphic">
          <ac:chgData name="Sebastien Maviel" userId="f0e034ef1d52b759" providerId="LiveId" clId="{6B7BF282-E859-4628-9E07-66D5A5F25DE4}" dt="2021-06-11T14:22:33.796" v="8771" actId="207"/>
          <ac:graphicFrameMkLst>
            <pc:docMk/>
            <pc:sldMk cId="3556436468" sldId="332"/>
            <ac:graphicFrameMk id="6" creationId="{B2EB0C93-8C4B-4E9B-896C-B3D958BF280C}"/>
          </ac:graphicFrameMkLst>
        </pc:graphicFrameChg>
        <pc:picChg chg="del">
          <ac:chgData name="Sebastien Maviel" userId="f0e034ef1d52b759" providerId="LiveId" clId="{6B7BF282-E859-4628-9E07-66D5A5F25DE4}" dt="2021-06-11T14:03:36.385" v="8632" actId="478"/>
          <ac:picMkLst>
            <pc:docMk/>
            <pc:sldMk cId="3556436468" sldId="332"/>
            <ac:picMk id="4100" creationId="{5D91AABB-0906-4C68-BA39-A7BFC2069826}"/>
          </ac:picMkLst>
        </pc:picChg>
      </pc:sldChg>
    </pc:docChg>
  </pc:docChgLst>
  <pc:docChgLst>
    <pc:chgData name="Sebastien Maviel" userId="f0e034ef1d52b759" providerId="LiveId" clId="{F52C8A20-84EA-43E4-B35B-EAD6FB3D0B59}"/>
    <pc:docChg chg="custSel delSld modSld modSection">
      <pc:chgData name="Sebastien Maviel" userId="f0e034ef1d52b759" providerId="LiveId" clId="{F52C8A20-84EA-43E4-B35B-EAD6FB3D0B59}" dt="2021-09-13T16:23:02.081" v="37" actId="47"/>
      <pc:docMkLst>
        <pc:docMk/>
      </pc:docMkLst>
      <pc:sldChg chg="del">
        <pc:chgData name="Sebastien Maviel" userId="f0e034ef1d52b759" providerId="LiveId" clId="{F52C8A20-84EA-43E4-B35B-EAD6FB3D0B59}" dt="2021-09-13T16:23:02.081" v="37" actId="47"/>
        <pc:sldMkLst>
          <pc:docMk/>
          <pc:sldMk cId="4046155735" sldId="361"/>
        </pc:sldMkLst>
      </pc:sldChg>
      <pc:sldChg chg="addSp modSp mod">
        <pc:chgData name="Sebastien Maviel" userId="f0e034ef1d52b759" providerId="LiveId" clId="{F52C8A20-84EA-43E4-B35B-EAD6FB3D0B59}" dt="2021-09-13T16:18:48.909" v="36" actId="114"/>
        <pc:sldMkLst>
          <pc:docMk/>
          <pc:sldMk cId="2972543112" sldId="367"/>
        </pc:sldMkLst>
        <pc:spChg chg="add mod">
          <ac:chgData name="Sebastien Maviel" userId="f0e034ef1d52b759" providerId="LiveId" clId="{F52C8A20-84EA-43E4-B35B-EAD6FB3D0B59}" dt="2021-09-13T16:18:48.909" v="36" actId="114"/>
          <ac:spMkLst>
            <pc:docMk/>
            <pc:sldMk cId="2972543112" sldId="367"/>
            <ac:spMk id="12" creationId="{F2DF4A45-82F2-40B3-AD2C-18DDDD97DF8F}"/>
          </ac:spMkLst>
        </pc:spChg>
      </pc:sldChg>
      <pc:sldChg chg="addSp modSp mod modNotesTx">
        <pc:chgData name="Sebastien Maviel" userId="f0e034ef1d52b759" providerId="LiveId" clId="{F52C8A20-84EA-43E4-B35B-EAD6FB3D0B59}" dt="2021-09-13T16:17:27.511" v="28" actId="5793"/>
        <pc:sldMkLst>
          <pc:docMk/>
          <pc:sldMk cId="992159288" sldId="376"/>
        </pc:sldMkLst>
        <pc:picChg chg="add mod">
          <ac:chgData name="Sebastien Maviel" userId="f0e034ef1d52b759" providerId="LiveId" clId="{F52C8A20-84EA-43E4-B35B-EAD6FB3D0B59}" dt="2021-09-13T16:16:41.798" v="7" actId="1076"/>
          <ac:picMkLst>
            <pc:docMk/>
            <pc:sldMk cId="992159288" sldId="376"/>
            <ac:picMk id="4" creationId="{55FC9D7B-C2B0-42C1-945B-38C44F9793B3}"/>
          </ac:picMkLst>
        </pc:picChg>
      </pc:sldChg>
      <pc:sldChg chg="modSp mod">
        <pc:chgData name="Sebastien Maviel" userId="f0e034ef1d52b759" providerId="LiveId" clId="{F52C8A20-84EA-43E4-B35B-EAD6FB3D0B59}" dt="2021-09-13T16:15:48.811" v="4" actId="20577"/>
        <pc:sldMkLst>
          <pc:docMk/>
          <pc:sldMk cId="596518678" sldId="380"/>
        </pc:sldMkLst>
        <pc:spChg chg="mod">
          <ac:chgData name="Sebastien Maviel" userId="f0e034ef1d52b759" providerId="LiveId" clId="{F52C8A20-84EA-43E4-B35B-EAD6FB3D0B59}" dt="2021-09-13T16:15:48.811" v="4" actId="20577"/>
          <ac:spMkLst>
            <pc:docMk/>
            <pc:sldMk cId="596518678" sldId="380"/>
            <ac:spMk id="33" creationId="{1C90EB34-9687-440E-86C1-F13F5EA0ED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… Finalement il est facile de couper le travail en 2 pour ce projet.</a:t>
            </a:r>
          </a:p>
          <a:p>
            <a:pPr marL="158750" indent="0">
              <a:buNone/>
            </a:pPr>
            <a:r>
              <a:rPr lang="fr-FR" dirty="0"/>
              <a:t>On a une partie texte où l’on va exploiter des outils de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Et une partie image, où l’on va exploiter des outils de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6178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f1 score attribue la même importance à la précision qu’au </a:t>
            </a:r>
            <a:r>
              <a:rPr lang="fr-FR" dirty="0" err="1"/>
              <a:t>recall</a:t>
            </a:r>
            <a:r>
              <a:rPr lang="fr-FR" dirty="0"/>
              <a:t>. Dans notre cas le </a:t>
            </a:r>
            <a:r>
              <a:rPr lang="fr-FR" dirty="0" err="1"/>
              <a:t>recall</a:t>
            </a:r>
            <a:r>
              <a:rPr lang="fr-FR" dirty="0"/>
              <a:t> est plus pertinent, on lui assigne alors un poids le favorisant</a:t>
            </a:r>
            <a:r>
              <a:rPr lang="en-US" dirty="0"/>
              <a:t>round(f1_score(</a:t>
            </a:r>
            <a:r>
              <a:rPr lang="en-US" dirty="0" err="1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), 3),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20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f1 score attribue la même importance à la précision qu’au </a:t>
            </a:r>
            <a:r>
              <a:rPr lang="fr-FR" dirty="0" err="1"/>
              <a:t>recall</a:t>
            </a:r>
            <a:r>
              <a:rPr lang="fr-FR" dirty="0"/>
              <a:t>. Dans notre cas le </a:t>
            </a:r>
            <a:r>
              <a:rPr lang="fr-FR" dirty="0" err="1"/>
              <a:t>recall</a:t>
            </a:r>
            <a:r>
              <a:rPr lang="fr-FR" dirty="0"/>
              <a:t> est plus pertinent, on lui assigne alors un poids le favorisant</a:t>
            </a:r>
            <a:r>
              <a:rPr lang="en-US" dirty="0"/>
              <a:t>round(f1_score(</a:t>
            </a:r>
            <a:r>
              <a:rPr lang="en-US" dirty="0" err="1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), 3),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57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5400000">
            <a:off x="4297725" y="-4305675"/>
            <a:ext cx="546750" cy="915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87000" y="8050"/>
            <a:ext cx="66315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2325" y="1813400"/>
            <a:ext cx="4893600" cy="22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 lang="fr-FR"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88875" y="2148500"/>
            <a:ext cx="1977900" cy="15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F9388F-0F79-4DC1-A1F3-8F257C2C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21170" y="4643984"/>
            <a:ext cx="422260" cy="42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73DA-D22F-418F-B878-58D84AA2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00" y="141750"/>
            <a:ext cx="7691400" cy="572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6727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877125" y="-12"/>
            <a:ext cx="2079900" cy="19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77125" y="3239400"/>
            <a:ext cx="2079900" cy="19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5466600" y="2082750"/>
            <a:ext cx="2571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971975" y="450536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>
            <a:off x="1971975" y="740406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1971975" y="3872302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1971975" y="4167664"/>
            <a:ext cx="31770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1971975" y="1537469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1971975" y="1829170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971975" y="2679908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1971975" y="2973440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976920" y="65620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976921" y="178892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976914" y="292311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976925" y="405529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0" y="0"/>
            <a:ext cx="91440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 rot="5400000">
            <a:off x="6397350" y="2396850"/>
            <a:ext cx="5143500" cy="34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 rot="5400000">
            <a:off x="4302300" y="-4302300"/>
            <a:ext cx="5394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2318250" y="7975"/>
            <a:ext cx="4507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0" y="8050"/>
            <a:ext cx="539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840875" y="0"/>
            <a:ext cx="1902300" cy="19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842475" y="3237000"/>
            <a:ext cx="1900800" cy="19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8572500" y="0"/>
            <a:ext cx="571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9"/>
          <p:cNvCxnSpPr/>
          <p:nvPr/>
        </p:nvCxnSpPr>
        <p:spPr>
          <a:xfrm rot="10800000">
            <a:off x="2899713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9"/>
          <p:cNvCxnSpPr/>
          <p:nvPr/>
        </p:nvCxnSpPr>
        <p:spPr>
          <a:xfrm rot="10800000">
            <a:off x="5770088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9"/>
          <p:cNvSpPr/>
          <p:nvPr/>
        </p:nvSpPr>
        <p:spPr>
          <a:xfrm>
            <a:off x="3223400" y="0"/>
            <a:ext cx="2223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8771350" y="0"/>
            <a:ext cx="372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055786-E542-49AD-B450-E6A5B86B9A23}"/>
              </a:ext>
            </a:extLst>
          </p:cNvPr>
          <p:cNvSpPr txBox="1"/>
          <p:nvPr userDrawn="1"/>
        </p:nvSpPr>
        <p:spPr>
          <a:xfrm>
            <a:off x="2936800" y="4804946"/>
            <a:ext cx="327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Exo" panose="020B0604020202020204" charset="0"/>
              </a:rPr>
              <a:t>Sébastien MAVIEL – Formation Data </a:t>
            </a:r>
            <a:r>
              <a:rPr lang="fr-FR" sz="800" dirty="0" err="1">
                <a:latin typeface="Exo" panose="020B0604020202020204" charset="0"/>
              </a:rPr>
              <a:t>Scientist</a:t>
            </a:r>
            <a:endParaRPr lang="fr-FR" sz="800" dirty="0">
              <a:latin typeface="Exo" panose="020B0604020202020204" charset="0"/>
            </a:endParaRPr>
          </a:p>
          <a:p>
            <a:pPr algn="ctr"/>
            <a:r>
              <a:rPr lang="fr-FR" sz="800" dirty="0">
                <a:latin typeface="Exo" panose="020B0604020202020204" charset="0"/>
              </a:rPr>
              <a:t>Projet n°6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4AF434-A6A4-42B0-9512-467E6CC44A0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621170" y="4643984"/>
            <a:ext cx="422260" cy="4222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4937E48-184C-4E5B-BC8E-54AE542C0724}"/>
              </a:ext>
            </a:extLst>
          </p:cNvPr>
          <p:cNvSpPr txBox="1"/>
          <p:nvPr userDrawn="1"/>
        </p:nvSpPr>
        <p:spPr>
          <a:xfrm>
            <a:off x="0" y="4928056"/>
            <a:ext cx="61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7B9220A2-F60B-440C-8B03-64D8640B1946}" type="slidenum">
              <a:rPr lang="fr-FR" sz="800" i="0" smtClean="0">
                <a:latin typeface="Exo" panose="020B0604020202020204" charset="0"/>
              </a:rPr>
              <a:pPr algn="l"/>
              <a:t>‹N°›</a:t>
            </a:fld>
            <a:r>
              <a:rPr lang="fr-FR" sz="800" i="0" dirty="0">
                <a:latin typeface="Exo" panose="020B0604020202020204" charset="0"/>
              </a:rPr>
              <a:t> / 23</a:t>
            </a:r>
            <a:endParaRPr lang="fr-FR" sz="800" dirty="0">
              <a:latin typeface="Exo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58" r:id="rId3"/>
    <p:sldLayoutId id="2147483659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ctrTitle"/>
          </p:nvPr>
        </p:nvSpPr>
        <p:spPr>
          <a:xfrm>
            <a:off x="1020944" y="2076750"/>
            <a:ext cx="7102112" cy="159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Projet 6</a:t>
            </a:r>
            <a:r>
              <a:rPr lang="en" sz="4000" dirty="0"/>
              <a:t> </a:t>
            </a:r>
            <a:br>
              <a:rPr lang="en" sz="4000" dirty="0"/>
            </a:br>
            <a:r>
              <a:rPr lang="fr-FR" sz="4000" dirty="0"/>
              <a:t>Classifiez automatiquement des biens de consommation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5466600" y="2190908"/>
            <a:ext cx="2571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Plan de la </a:t>
            </a:r>
            <a:r>
              <a:rPr lang="en" sz="2800" dirty="0">
                <a:solidFill>
                  <a:schemeClr val="accent1"/>
                </a:solidFill>
              </a:rPr>
              <a:t>Présentation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subTitle" idx="1"/>
          </p:nvPr>
        </p:nvSpPr>
        <p:spPr>
          <a:xfrm>
            <a:off x="1730312" y="1086750"/>
            <a:ext cx="3796813" cy="710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Présentation de la problématique et des jeux de données</a:t>
            </a:r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5"/>
          </p:nvPr>
        </p:nvSpPr>
        <p:spPr>
          <a:xfrm>
            <a:off x="1782000" y="2076750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Exploitation du texte</a:t>
            </a:r>
            <a:endParaRPr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7"/>
          </p:nvPr>
        </p:nvSpPr>
        <p:spPr>
          <a:xfrm>
            <a:off x="1782000" y="2959411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cs typeface="Lato" panose="020F0502020204030203" pitchFamily="34" charset="0"/>
              </a:rPr>
              <a:t>Exploitation de l’image</a:t>
            </a:r>
            <a:endParaRPr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 idx="9"/>
          </p:nvPr>
        </p:nvSpPr>
        <p:spPr>
          <a:xfrm>
            <a:off x="735257" y="1212660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13"/>
          </p:nvPr>
        </p:nvSpPr>
        <p:spPr>
          <a:xfrm>
            <a:off x="786946" y="2063482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 idx="14"/>
          </p:nvPr>
        </p:nvSpPr>
        <p:spPr>
          <a:xfrm>
            <a:off x="787196" y="2909909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22" name="Google Shape;222;p34"/>
          <p:cNvCxnSpPr/>
          <p:nvPr/>
        </p:nvCxnSpPr>
        <p:spPr>
          <a:xfrm>
            <a:off x="928087" y="1863436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928087" y="2751750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16;p34">
            <a:extLst>
              <a:ext uri="{FF2B5EF4-FFF2-40B4-BE49-F238E27FC236}">
                <a16:creationId xmlns:a16="http://schemas.microsoft.com/office/drawing/2014/main" id="{FB8CA70C-CF04-477B-B141-B38BB34BE7FD}"/>
              </a:ext>
            </a:extLst>
          </p:cNvPr>
          <p:cNvSpPr txBox="1">
            <a:spLocks/>
          </p:cNvSpPr>
          <p:nvPr/>
        </p:nvSpPr>
        <p:spPr>
          <a:xfrm>
            <a:off x="1750639" y="3788240"/>
            <a:ext cx="3177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1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None/>
              <a:defRPr sz="18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indent="0"/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  <p:sp>
        <p:nvSpPr>
          <p:cNvPr id="12" name="Google Shape;220;p34">
            <a:extLst>
              <a:ext uri="{FF2B5EF4-FFF2-40B4-BE49-F238E27FC236}">
                <a16:creationId xmlns:a16="http://schemas.microsoft.com/office/drawing/2014/main" id="{7973A78D-14FA-4E38-8D33-35464E4D254F}"/>
              </a:ext>
            </a:extLst>
          </p:cNvPr>
          <p:cNvSpPr txBox="1">
            <a:spLocks/>
          </p:cNvSpPr>
          <p:nvPr/>
        </p:nvSpPr>
        <p:spPr>
          <a:xfrm>
            <a:off x="789044" y="3760751"/>
            <a:ext cx="91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4300" b="1" i="0" u="none" strike="noStrike" cap="none">
                <a:solidFill>
                  <a:schemeClr val="accent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marR="0"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marR="0"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marR="0"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marR="0"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marR="0"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marR="0"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marR="0"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marR="0"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"/>
              <a:buNone/>
              <a:defRPr sz="3000" b="1" i="0" u="none" strike="noStrike" cap="none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r>
              <a:rPr lang="en" dirty="0"/>
              <a:t>04</a:t>
            </a:r>
          </a:p>
        </p:txBody>
      </p:sp>
      <p:cxnSp>
        <p:nvCxnSpPr>
          <p:cNvPr id="13" name="Google Shape;223;p34">
            <a:extLst>
              <a:ext uri="{FF2B5EF4-FFF2-40B4-BE49-F238E27FC236}">
                <a16:creationId xmlns:a16="http://schemas.microsoft.com/office/drawing/2014/main" id="{EDE04734-1006-418B-AE23-2DDE3DB1AE39}"/>
              </a:ext>
            </a:extLst>
          </p:cNvPr>
          <p:cNvCxnSpPr/>
          <p:nvPr/>
        </p:nvCxnSpPr>
        <p:spPr>
          <a:xfrm>
            <a:off x="930185" y="3635424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A0EBD792-FCF9-45D4-BC3B-E6F743C6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problématique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8D1E9B-FEC2-46C1-81C8-3BED4AC0FA4B}"/>
              </a:ext>
            </a:extLst>
          </p:cNvPr>
          <p:cNvSpPr txBox="1"/>
          <p:nvPr/>
        </p:nvSpPr>
        <p:spPr>
          <a:xfrm>
            <a:off x="2344499" y="710419"/>
            <a:ext cx="445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1"/>
                </a:solidFill>
              </a:rPr>
              <a:t>Peut-on catégoriser un produit avec son image et sa description ?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7DE991-73F3-4405-9685-F54FFF1EC933}"/>
              </a:ext>
            </a:extLst>
          </p:cNvPr>
          <p:cNvSpPr txBox="1"/>
          <p:nvPr/>
        </p:nvSpPr>
        <p:spPr>
          <a:xfrm>
            <a:off x="1059281" y="2362768"/>
            <a:ext cx="265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Exploiter les données texte </a:t>
            </a:r>
            <a:r>
              <a:rPr lang="fr-FR" dirty="0"/>
              <a:t> pour segmenter les produits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06437D4-3138-45BB-92B1-6B11AC42857E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2386781" y="1985124"/>
            <a:ext cx="2185218" cy="377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0DBDA987-A885-4324-ABA4-318008C32DD6}"/>
              </a:ext>
            </a:extLst>
          </p:cNvPr>
          <p:cNvSpPr/>
          <p:nvPr/>
        </p:nvSpPr>
        <p:spPr>
          <a:xfrm rot="5400000">
            <a:off x="4426389" y="-889563"/>
            <a:ext cx="270000" cy="88126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81FF1F-F3C4-4D3B-89B8-4AF9D4B5955F}"/>
              </a:ext>
            </a:extLst>
          </p:cNvPr>
          <p:cNvSpPr txBox="1"/>
          <p:nvPr/>
        </p:nvSpPr>
        <p:spPr>
          <a:xfrm>
            <a:off x="1456389" y="3893530"/>
            <a:ext cx="62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Jeu de données </a:t>
            </a:r>
            <a:r>
              <a:rPr lang="fr-FR" dirty="0"/>
              <a:t>de 1050 articles (images + texte)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Faire une </a:t>
            </a:r>
            <a:r>
              <a:rPr lang="fr-FR" b="1" dirty="0"/>
              <a:t>segmentation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29C5ABD-D843-4EFA-B5A7-5A01C0830909}"/>
              </a:ext>
            </a:extLst>
          </p:cNvPr>
          <p:cNvCxnSpPr>
            <a:cxnSpLocks/>
          </p:cNvCxnSpPr>
          <p:nvPr/>
        </p:nvCxnSpPr>
        <p:spPr>
          <a:xfrm flipV="1">
            <a:off x="4571999" y="1494098"/>
            <a:ext cx="1" cy="481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3D9FF7C-DDE8-45BF-A315-547B128FF09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71999" y="1985989"/>
            <a:ext cx="2137501" cy="3775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A785F0-2F6C-44A6-97B4-23F6D70CE8CD}"/>
              </a:ext>
            </a:extLst>
          </p:cNvPr>
          <p:cNvSpPr txBox="1"/>
          <p:nvPr/>
        </p:nvSpPr>
        <p:spPr>
          <a:xfrm>
            <a:off x="5382000" y="2363530"/>
            <a:ext cx="265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Exploiter les données image</a:t>
            </a:r>
            <a:r>
              <a:rPr lang="fr-FR" dirty="0"/>
              <a:t> pour segmenter les produits</a:t>
            </a:r>
          </a:p>
        </p:txBody>
      </p:sp>
    </p:spTree>
    <p:extLst>
      <p:ext uri="{BB962C8B-B14F-4D97-AF65-F5344CB8AC3E}">
        <p14:creationId xmlns:p14="http://schemas.microsoft.com/office/powerpoint/2010/main" val="333191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4CE25-989D-4706-AE67-341A53DE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score métier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7987042-B88A-4F62-B8F1-D1D38AE4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94562"/>
              </p:ext>
            </p:extLst>
          </p:nvPr>
        </p:nvGraphicFramePr>
        <p:xfrm>
          <a:off x="1140749" y="714450"/>
          <a:ext cx="6862499" cy="300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625">
                  <a:extLst>
                    <a:ext uri="{9D8B030D-6E8A-4147-A177-3AD203B41FA5}">
                      <a16:colId xmlns:a16="http://schemas.microsoft.com/office/drawing/2014/main" val="4158109974"/>
                    </a:ext>
                  </a:extLst>
                </a:gridCol>
                <a:gridCol w="690260">
                  <a:extLst>
                    <a:ext uri="{9D8B030D-6E8A-4147-A177-3AD203B41FA5}">
                      <a16:colId xmlns:a16="http://schemas.microsoft.com/office/drawing/2014/main" val="1758111207"/>
                    </a:ext>
                  </a:extLst>
                </a:gridCol>
                <a:gridCol w="1393691">
                  <a:extLst>
                    <a:ext uri="{9D8B030D-6E8A-4147-A177-3AD203B41FA5}">
                      <a16:colId xmlns:a16="http://schemas.microsoft.com/office/drawing/2014/main" val="2219703341"/>
                    </a:ext>
                  </a:extLst>
                </a:gridCol>
                <a:gridCol w="891737">
                  <a:extLst>
                    <a:ext uri="{9D8B030D-6E8A-4147-A177-3AD203B41FA5}">
                      <a16:colId xmlns:a16="http://schemas.microsoft.com/office/drawing/2014/main" val="1178029695"/>
                    </a:ext>
                  </a:extLst>
                </a:gridCol>
                <a:gridCol w="1279449">
                  <a:extLst>
                    <a:ext uri="{9D8B030D-6E8A-4147-A177-3AD203B41FA5}">
                      <a16:colId xmlns:a16="http://schemas.microsoft.com/office/drawing/2014/main" val="2591863144"/>
                    </a:ext>
                  </a:extLst>
                </a:gridCol>
                <a:gridCol w="891737">
                  <a:extLst>
                    <a:ext uri="{9D8B030D-6E8A-4147-A177-3AD203B41FA5}">
                      <a16:colId xmlns:a16="http://schemas.microsoft.com/office/drawing/2014/main" val="2298864226"/>
                    </a:ext>
                  </a:extLst>
                </a:gridCol>
              </a:tblGrid>
              <a:tr h="8379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labels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97894"/>
                  </a:ext>
                </a:extLst>
              </a:tr>
              <a:tr h="393093">
                <a:tc rowSpan="3"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True</a:t>
                      </a:r>
                      <a:r>
                        <a:rPr lang="fr-FR" b="1" dirty="0"/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94551"/>
                  </a:ext>
                </a:extLst>
              </a:tr>
              <a:tr h="82446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Gain</a:t>
                      </a:r>
                      <a:r>
                        <a:rPr lang="fr-FR" dirty="0"/>
                        <a:t> des intérêts du crédit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Perte des intérêts du crédit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45147"/>
                  </a:ext>
                </a:extLst>
              </a:tr>
              <a:tr h="824461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Perte des intérêts du crédit et une partie du crédit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-20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Pas de perte ni de gain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2553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AE9028E8-2309-4279-9927-AA836E7EDB76}"/>
              </a:ext>
            </a:extLst>
          </p:cNvPr>
          <p:cNvSpPr txBox="1"/>
          <p:nvPr/>
        </p:nvSpPr>
        <p:spPr>
          <a:xfrm>
            <a:off x="3379499" y="4049197"/>
            <a:ext cx="238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Score à maximiser !</a:t>
            </a:r>
          </a:p>
        </p:txBody>
      </p:sp>
    </p:spTree>
    <p:extLst>
      <p:ext uri="{BB962C8B-B14F-4D97-AF65-F5344CB8AC3E}">
        <p14:creationId xmlns:p14="http://schemas.microsoft.com/office/powerpoint/2010/main" val="199374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4CE25-989D-4706-AE67-341A53DE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dirty="0" err="1"/>
              <a:t>fbeta</a:t>
            </a:r>
            <a:r>
              <a:rPr lang="fr-FR" dirty="0"/>
              <a:t>-score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7987042-B88A-4F62-B8F1-D1D38AE4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93492"/>
              </p:ext>
            </p:extLst>
          </p:nvPr>
        </p:nvGraphicFramePr>
        <p:xfrm>
          <a:off x="837000" y="1136940"/>
          <a:ext cx="7188000" cy="286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00">
                  <a:extLst>
                    <a:ext uri="{9D8B030D-6E8A-4147-A177-3AD203B41FA5}">
                      <a16:colId xmlns:a16="http://schemas.microsoft.com/office/drawing/2014/main" val="4158109974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1758111207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2219703341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2591863144"/>
                    </a:ext>
                  </a:extLst>
                </a:gridCol>
              </a:tblGrid>
              <a:tr h="74352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labels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97894"/>
                  </a:ext>
                </a:extLst>
              </a:tr>
              <a:tr h="663060">
                <a:tc rowSpan="3"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Predicted</a:t>
                      </a:r>
                      <a:r>
                        <a:rPr lang="fr-FR" b="1" dirty="0"/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694551"/>
                  </a:ext>
                </a:extLst>
              </a:tr>
              <a:tr h="66306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Accord correct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Accord d’un prêt à un client qui ne remboursera pas</a:t>
                      </a:r>
                    </a:p>
                  </a:txBody>
                  <a:tcPr anchor="ctr">
                    <a:solidFill>
                      <a:srgbClr val="D2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45147"/>
                  </a:ext>
                </a:extLst>
              </a:tr>
              <a:tr h="66306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Refus d’un prêt à un client qui remboursera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Refus correct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4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7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 Monorama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D44FF"/>
      </a:accent1>
      <a:accent2>
        <a:srgbClr val="321EB3"/>
      </a:accent2>
      <a:accent3>
        <a:srgbClr val="6C6DF9"/>
      </a:accent3>
      <a:accent4>
        <a:srgbClr val="8E9DF7"/>
      </a:accent4>
      <a:accent5>
        <a:srgbClr val="000000"/>
      </a:accent5>
      <a:accent6>
        <a:srgbClr val="6C6DF9"/>
      </a:accent6>
      <a:hlink>
        <a:srgbClr val="8E9DF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12488</TotalTime>
  <Words>298</Words>
  <Application>Microsoft Office PowerPoint</Application>
  <PresentationFormat>Affichage à l'écran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Chakra Petch</vt:lpstr>
      <vt:lpstr>Exo</vt:lpstr>
      <vt:lpstr>Lato</vt:lpstr>
      <vt:lpstr> Monorama Consulting Toolkit by Slidesgo</vt:lpstr>
      <vt:lpstr>Projet 6  Classifiez automatiquement des biens de consommation</vt:lpstr>
      <vt:lpstr>Plan de la Présentation</vt:lpstr>
      <vt:lpstr>Présentation de la problématique</vt:lpstr>
      <vt:lpstr>Fonction de score métier</vt:lpstr>
      <vt:lpstr>Utilisation du fbeta-score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MONORAMA CONSULTING TOOLKIT</dc:title>
  <cp:lastModifiedBy>Sebastien Maviel</cp:lastModifiedBy>
  <cp:revision>246</cp:revision>
  <dcterms:modified xsi:type="dcterms:W3CDTF">2021-11-02T23:40:56Z</dcterms:modified>
</cp:coreProperties>
</file>