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34"/>
  </p:notesMasterIdLst>
  <p:sldIdLst>
    <p:sldId id="256" r:id="rId2"/>
    <p:sldId id="258" r:id="rId3"/>
    <p:sldId id="259" r:id="rId4"/>
    <p:sldId id="334" r:id="rId5"/>
    <p:sldId id="336" r:id="rId6"/>
    <p:sldId id="335" r:id="rId7"/>
    <p:sldId id="262" r:id="rId8"/>
    <p:sldId id="338" r:id="rId9"/>
    <p:sldId id="337" r:id="rId10"/>
    <p:sldId id="339" r:id="rId11"/>
    <p:sldId id="340" r:id="rId12"/>
    <p:sldId id="342" r:id="rId13"/>
    <p:sldId id="263" r:id="rId14"/>
    <p:sldId id="344" r:id="rId15"/>
    <p:sldId id="345" r:id="rId16"/>
    <p:sldId id="305" r:id="rId17"/>
    <p:sldId id="346" r:id="rId18"/>
    <p:sldId id="362" r:id="rId19"/>
    <p:sldId id="363" r:id="rId20"/>
    <p:sldId id="347" r:id="rId21"/>
    <p:sldId id="348" r:id="rId22"/>
    <p:sldId id="350" r:id="rId23"/>
    <p:sldId id="306" r:id="rId24"/>
    <p:sldId id="351" r:id="rId25"/>
    <p:sldId id="352" r:id="rId26"/>
    <p:sldId id="355" r:id="rId27"/>
    <p:sldId id="353" r:id="rId28"/>
    <p:sldId id="357" r:id="rId29"/>
    <p:sldId id="358" r:id="rId30"/>
    <p:sldId id="359" r:id="rId31"/>
    <p:sldId id="360" r:id="rId32"/>
    <p:sldId id="361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D3EFFBEA-92F7-4D64-A5C2-2E4C01E0FA72}">
          <p14:sldIdLst>
            <p14:sldId id="256"/>
            <p14:sldId id="258"/>
          </p14:sldIdLst>
        </p14:section>
        <p14:section name="Présentation de l'idée" id="{591E3732-8E5D-4E24-A6AE-D4BDFE1E0E59}">
          <p14:sldIdLst>
            <p14:sldId id="259"/>
            <p14:sldId id="334"/>
            <p14:sldId id="336"/>
            <p14:sldId id="335"/>
            <p14:sldId id="262"/>
            <p14:sldId id="338"/>
          </p14:sldIdLst>
        </p14:section>
        <p14:section name="EDA" id="{126D2AED-A10B-4F16-B798-02165FC3366D}">
          <p14:sldIdLst>
            <p14:sldId id="337"/>
            <p14:sldId id="339"/>
            <p14:sldId id="340"/>
            <p14:sldId id="342"/>
            <p14:sldId id="263"/>
            <p14:sldId id="344"/>
            <p14:sldId id="345"/>
          </p14:sldIdLst>
        </p14:section>
        <p14:section name="Modélisation" id="{C8445336-AF8F-4108-AA1E-162E40A80635}">
          <p14:sldIdLst>
            <p14:sldId id="305"/>
            <p14:sldId id="346"/>
            <p14:sldId id="362"/>
            <p14:sldId id="363"/>
            <p14:sldId id="347"/>
            <p14:sldId id="348"/>
            <p14:sldId id="350"/>
            <p14:sldId id="306"/>
            <p14:sldId id="351"/>
          </p14:sldIdLst>
        </p14:section>
        <p14:section name="Modèle final et analyse de la stabilité" id="{7CE82DC1-05FE-413A-8D91-744D09E13DE6}">
          <p14:sldIdLst>
            <p14:sldId id="352"/>
            <p14:sldId id="355"/>
            <p14:sldId id="353"/>
            <p14:sldId id="357"/>
            <p14:sldId id="358"/>
            <p14:sldId id="359"/>
            <p14:sldId id="360"/>
          </p14:sldIdLst>
        </p14:section>
        <p14:section name="Conclusion" id="{1DECB1B2-4FB1-42C2-821F-AA8E54289908}">
          <p14:sldIdLst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4F7"/>
    <a:srgbClr val="F3F2F1"/>
    <a:srgbClr val="7451EB"/>
    <a:srgbClr val="1AAE9F"/>
    <a:srgbClr val="BD34D1"/>
    <a:srgbClr val="D3455B"/>
    <a:srgbClr val="E8833A"/>
    <a:srgbClr val="E2AE08"/>
    <a:srgbClr val="F7C325"/>
    <a:srgbClr val="C4C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BF282-E859-4628-9E07-66D5A5F25DE4}" v="698" dt="2021-06-14T14:56:09.271"/>
  </p1510:revLst>
</p1510:revInfo>
</file>

<file path=ppt/tableStyles.xml><?xml version="1.0" encoding="utf-8"?>
<a:tblStyleLst xmlns:a="http://schemas.openxmlformats.org/drawingml/2006/main" def="{3EB661F9-4557-4CAC-984E-8A731CC3E78E}">
  <a:tblStyle styleId="{3EB661F9-4557-4CAC-984E-8A731CC3E7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47" autoAdjust="0"/>
  </p:normalViewPr>
  <p:slideViewPr>
    <p:cSldViewPr>
      <p:cViewPr varScale="1">
        <p:scale>
          <a:sx n="129" d="100"/>
          <a:sy n="129" d="100"/>
        </p:scale>
        <p:origin x="138" y="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en Maviel" userId="f0e034ef1d52b759" providerId="LiveId" clId="{AC15F585-D430-4A31-A751-4A108816E690}"/>
    <pc:docChg chg="undo custSel addSld modSld sldOrd addSection modSection">
      <pc:chgData name="Sebastien Maviel" userId="f0e034ef1d52b759" providerId="LiveId" clId="{AC15F585-D430-4A31-A751-4A108816E690}" dt="2021-06-09T11:44:25.013" v="1198" actId="20577"/>
      <pc:docMkLst>
        <pc:docMk/>
      </pc:docMkLst>
      <pc:sldChg chg="modSp mod">
        <pc:chgData name="Sebastien Maviel" userId="f0e034ef1d52b759" providerId="LiveId" clId="{AC15F585-D430-4A31-A751-4A108816E690}" dt="2021-05-27T17:08:14.227" v="7" actId="1038"/>
        <pc:sldMkLst>
          <pc:docMk/>
          <pc:sldMk cId="2554126621" sldId="262"/>
        </pc:sldMkLst>
        <pc:grpChg chg="mod">
          <ac:chgData name="Sebastien Maviel" userId="f0e034ef1d52b759" providerId="LiveId" clId="{AC15F585-D430-4A31-A751-4A108816E690}" dt="2021-05-27T17:08:14.227" v="7" actId="1038"/>
          <ac:grpSpMkLst>
            <pc:docMk/>
            <pc:sldMk cId="2554126621" sldId="262"/>
            <ac:grpSpMk id="37" creationId="{26A9FAF5-5FA0-478E-AFA5-B3D143B14F0E}"/>
          </ac:grpSpMkLst>
        </pc:grpChg>
      </pc:sldChg>
      <pc:sldChg chg="modSp mod">
        <pc:chgData name="Sebastien Maviel" userId="f0e034ef1d52b759" providerId="LiveId" clId="{AC15F585-D430-4A31-A751-4A108816E690}" dt="2021-05-27T17:50:43.139" v="15" actId="1076"/>
        <pc:sldMkLst>
          <pc:docMk/>
          <pc:sldMk cId="3231102313" sldId="299"/>
        </pc:sldMkLst>
        <pc:spChg chg="mod">
          <ac:chgData name="Sebastien Maviel" userId="f0e034ef1d52b759" providerId="LiveId" clId="{AC15F585-D430-4A31-A751-4A108816E690}" dt="2021-05-27T17:50:14.423" v="10" actId="1076"/>
          <ac:spMkLst>
            <pc:docMk/>
            <pc:sldMk cId="3231102313" sldId="299"/>
            <ac:spMk id="5" creationId="{D46D08DD-BC5D-4668-A4FF-C59BE2903019}"/>
          </ac:spMkLst>
        </pc:spChg>
        <pc:spChg chg="mod">
          <ac:chgData name="Sebastien Maviel" userId="f0e034ef1d52b759" providerId="LiveId" clId="{AC15F585-D430-4A31-A751-4A108816E690}" dt="2021-05-27T17:50:43.139" v="15" actId="1076"/>
          <ac:spMkLst>
            <pc:docMk/>
            <pc:sldMk cId="3231102313" sldId="299"/>
            <ac:spMk id="27" creationId="{B7EA13A1-0687-495A-9889-DC4F3E14A651}"/>
          </ac:spMkLst>
        </pc:spChg>
        <pc:spChg chg="mod">
          <ac:chgData name="Sebastien Maviel" userId="f0e034ef1d52b759" providerId="LiveId" clId="{AC15F585-D430-4A31-A751-4A108816E690}" dt="2021-05-27T17:49:57.255" v="9" actId="1076"/>
          <ac:spMkLst>
            <pc:docMk/>
            <pc:sldMk cId="3231102313" sldId="299"/>
            <ac:spMk id="28" creationId="{76BDCF1B-FB79-4374-8F39-B3D007F23640}"/>
          </ac:spMkLst>
        </pc:spChg>
      </pc:sldChg>
      <pc:sldChg chg="modSp mod">
        <pc:chgData name="Sebastien Maviel" userId="f0e034ef1d52b759" providerId="LiveId" clId="{AC15F585-D430-4A31-A751-4A108816E690}" dt="2021-05-27T17:43:38.072" v="8" actId="20577"/>
        <pc:sldMkLst>
          <pc:docMk/>
          <pc:sldMk cId="2108914760" sldId="304"/>
        </pc:sldMkLst>
        <pc:spChg chg="mod">
          <ac:chgData name="Sebastien Maviel" userId="f0e034ef1d52b759" providerId="LiveId" clId="{AC15F585-D430-4A31-A751-4A108816E690}" dt="2021-05-27T17:43:38.072" v="8" actId="20577"/>
          <ac:spMkLst>
            <pc:docMk/>
            <pc:sldMk cId="2108914760" sldId="304"/>
            <ac:spMk id="5" creationId="{D6DEA7FA-29AB-4723-B82D-48E049FC4923}"/>
          </ac:spMkLst>
        </pc:spChg>
      </pc:sldChg>
      <pc:sldChg chg="modNotesTx">
        <pc:chgData name="Sebastien Maviel" userId="f0e034ef1d52b759" providerId="LiveId" clId="{AC15F585-D430-4A31-A751-4A108816E690}" dt="2021-06-09T09:38:57.618" v="932" actId="20577"/>
        <pc:sldMkLst>
          <pc:docMk/>
          <pc:sldMk cId="1822446330" sldId="308"/>
        </pc:sldMkLst>
      </pc:sldChg>
      <pc:sldChg chg="modNotesTx">
        <pc:chgData name="Sebastien Maviel" userId="f0e034ef1d52b759" providerId="LiveId" clId="{AC15F585-D430-4A31-A751-4A108816E690}" dt="2021-06-09T09:43:06.722" v="1029" actId="20577"/>
        <pc:sldMkLst>
          <pc:docMk/>
          <pc:sldMk cId="3689655029" sldId="309"/>
        </pc:sldMkLst>
      </pc:sldChg>
      <pc:sldChg chg="modNotesTx">
        <pc:chgData name="Sebastien Maviel" userId="f0e034ef1d52b759" providerId="LiveId" clId="{AC15F585-D430-4A31-A751-4A108816E690}" dt="2021-06-09T09:43:22.107" v="1035" actId="20577"/>
        <pc:sldMkLst>
          <pc:docMk/>
          <pc:sldMk cId="645623190" sldId="310"/>
        </pc:sldMkLst>
      </pc:sldChg>
      <pc:sldChg chg="modSp modNotesTx">
        <pc:chgData name="Sebastien Maviel" userId="f0e034ef1d52b759" providerId="LiveId" clId="{AC15F585-D430-4A31-A751-4A108816E690}" dt="2021-06-09T10:30:00.865" v="1073" actId="20577"/>
        <pc:sldMkLst>
          <pc:docMk/>
          <pc:sldMk cId="4044235525" sldId="311"/>
        </pc:sldMkLst>
        <pc:graphicFrameChg chg="mod">
          <ac:chgData name="Sebastien Maviel" userId="f0e034ef1d52b759" providerId="LiveId" clId="{AC15F585-D430-4A31-A751-4A108816E690}" dt="2021-06-09T09:25:33.297" v="498"/>
          <ac:graphicFrameMkLst>
            <pc:docMk/>
            <pc:sldMk cId="4044235525" sldId="311"/>
            <ac:graphicFrameMk id="3" creationId="{081B7656-1AF4-4BDB-98EA-7E3568BE9C90}"/>
          </ac:graphicFrameMkLst>
        </pc:graphicFrameChg>
      </pc:sldChg>
      <pc:sldChg chg="ord">
        <pc:chgData name="Sebastien Maviel" userId="f0e034ef1d52b759" providerId="LiveId" clId="{AC15F585-D430-4A31-A751-4A108816E690}" dt="2021-06-09T09:23:02.679" v="495"/>
        <pc:sldMkLst>
          <pc:docMk/>
          <pc:sldMk cId="2488634631" sldId="312"/>
        </pc:sldMkLst>
      </pc:sldChg>
      <pc:sldChg chg="ord">
        <pc:chgData name="Sebastien Maviel" userId="f0e034ef1d52b759" providerId="LiveId" clId="{AC15F585-D430-4A31-A751-4A108816E690}" dt="2021-06-09T10:26:00.595" v="1039"/>
        <pc:sldMkLst>
          <pc:docMk/>
          <pc:sldMk cId="2502129277" sldId="313"/>
        </pc:sldMkLst>
      </pc:sldChg>
      <pc:sldChg chg="ord">
        <pc:chgData name="Sebastien Maviel" userId="f0e034ef1d52b759" providerId="LiveId" clId="{AC15F585-D430-4A31-A751-4A108816E690}" dt="2021-06-09T10:26:02.685" v="1041"/>
        <pc:sldMkLst>
          <pc:docMk/>
          <pc:sldMk cId="1940977282" sldId="314"/>
        </pc:sldMkLst>
      </pc:sldChg>
      <pc:sldChg chg="ord">
        <pc:chgData name="Sebastien Maviel" userId="f0e034ef1d52b759" providerId="LiveId" clId="{AC15F585-D430-4A31-A751-4A108816E690}" dt="2021-06-09T10:26:21.163" v="1047" actId="20578"/>
        <pc:sldMkLst>
          <pc:docMk/>
          <pc:sldMk cId="2483528518" sldId="315"/>
        </pc:sldMkLst>
      </pc:sldChg>
      <pc:sldChg chg="ord">
        <pc:chgData name="Sebastien Maviel" userId="f0e034ef1d52b759" providerId="LiveId" clId="{AC15F585-D430-4A31-A751-4A108816E690}" dt="2021-06-09T10:26:19.661" v="1046" actId="20578"/>
        <pc:sldMkLst>
          <pc:docMk/>
          <pc:sldMk cId="1239079779" sldId="316"/>
        </pc:sldMkLst>
      </pc:sldChg>
      <pc:sldChg chg="addSp modSp new mod ord">
        <pc:chgData name="Sebastien Maviel" userId="f0e034ef1d52b759" providerId="LiveId" clId="{AC15F585-D430-4A31-A751-4A108816E690}" dt="2021-06-09T10:26:16.987" v="1045"/>
        <pc:sldMkLst>
          <pc:docMk/>
          <pc:sldMk cId="735035750" sldId="317"/>
        </pc:sldMkLst>
        <pc:spChg chg="mod">
          <ac:chgData name="Sebastien Maviel" userId="f0e034ef1d52b759" providerId="LiveId" clId="{AC15F585-D430-4A31-A751-4A108816E690}" dt="2021-06-09T08:57:58.797" v="26" actId="20577"/>
          <ac:spMkLst>
            <pc:docMk/>
            <pc:sldMk cId="735035750" sldId="317"/>
            <ac:spMk id="2" creationId="{43A89EE5-9A36-4B25-8B67-4022FB89C8E8}"/>
          </ac:spMkLst>
        </pc:spChg>
        <pc:spChg chg="add mod">
          <ac:chgData name="Sebastien Maviel" userId="f0e034ef1d52b759" providerId="LiveId" clId="{AC15F585-D430-4A31-A751-4A108816E690}" dt="2021-06-09T09:18:38.705" v="493" actId="20577"/>
          <ac:spMkLst>
            <pc:docMk/>
            <pc:sldMk cId="735035750" sldId="317"/>
            <ac:spMk id="3" creationId="{24C17C91-18DD-4E10-8D76-29CC35BE81F4}"/>
          </ac:spMkLst>
        </pc:spChg>
      </pc:sldChg>
      <pc:sldChg chg="addSp modSp new mod">
        <pc:chgData name="Sebastien Maviel" userId="f0e034ef1d52b759" providerId="LiveId" clId="{AC15F585-D430-4A31-A751-4A108816E690}" dt="2021-06-09T09:37:51.216" v="851" actId="20577"/>
        <pc:sldMkLst>
          <pc:docMk/>
          <pc:sldMk cId="71259129" sldId="318"/>
        </pc:sldMkLst>
        <pc:spChg chg="mod">
          <ac:chgData name="Sebastien Maviel" userId="f0e034ef1d52b759" providerId="LiveId" clId="{AC15F585-D430-4A31-A751-4A108816E690}" dt="2021-06-09T09:26:53.646" v="526" actId="20577"/>
          <ac:spMkLst>
            <pc:docMk/>
            <pc:sldMk cId="71259129" sldId="318"/>
            <ac:spMk id="2" creationId="{CEC3682C-7A59-4790-977E-5FF38A8154A9}"/>
          </ac:spMkLst>
        </pc:spChg>
        <pc:spChg chg="add mod">
          <ac:chgData name="Sebastien Maviel" userId="f0e034ef1d52b759" providerId="LiveId" clId="{AC15F585-D430-4A31-A751-4A108816E690}" dt="2021-06-09T09:31:20.022" v="727" actId="20577"/>
          <ac:spMkLst>
            <pc:docMk/>
            <pc:sldMk cId="71259129" sldId="318"/>
            <ac:spMk id="3" creationId="{42457AC1-48C5-42AA-8E56-04F8DFC6D46D}"/>
          </ac:spMkLst>
        </pc:spChg>
        <pc:spChg chg="add mod">
          <ac:chgData name="Sebastien Maviel" userId="f0e034ef1d52b759" providerId="LiveId" clId="{AC15F585-D430-4A31-A751-4A108816E690}" dt="2021-06-09T09:37:23.752" v="818" actId="1076"/>
          <ac:spMkLst>
            <pc:docMk/>
            <pc:sldMk cId="71259129" sldId="318"/>
            <ac:spMk id="7" creationId="{B115DB76-DFF0-4555-8F47-2BAC3F3C3FE0}"/>
          </ac:spMkLst>
        </pc:spChg>
        <pc:spChg chg="add mod">
          <ac:chgData name="Sebastien Maviel" userId="f0e034ef1d52b759" providerId="LiveId" clId="{AC15F585-D430-4A31-A751-4A108816E690}" dt="2021-06-09T09:31:22.440" v="729" actId="20577"/>
          <ac:spMkLst>
            <pc:docMk/>
            <pc:sldMk cId="71259129" sldId="318"/>
            <ac:spMk id="9" creationId="{C54C4C80-5E7B-49AA-A906-3D6A7896684B}"/>
          </ac:spMkLst>
        </pc:spChg>
        <pc:spChg chg="add mod">
          <ac:chgData name="Sebastien Maviel" userId="f0e034ef1d52b759" providerId="LiveId" clId="{AC15F585-D430-4A31-A751-4A108816E690}" dt="2021-06-09T09:29:49.946" v="655" actId="164"/>
          <ac:spMkLst>
            <pc:docMk/>
            <pc:sldMk cId="71259129" sldId="318"/>
            <ac:spMk id="11" creationId="{3D592A1B-2F72-46D0-B82B-CAC81CCFBED2}"/>
          </ac:spMkLst>
        </pc:spChg>
        <pc:spChg chg="add mod">
          <ac:chgData name="Sebastien Maviel" userId="f0e034ef1d52b759" providerId="LiveId" clId="{AC15F585-D430-4A31-A751-4A108816E690}" dt="2021-06-09T09:30:51.050" v="722" actId="1036"/>
          <ac:spMkLst>
            <pc:docMk/>
            <pc:sldMk cId="71259129" sldId="318"/>
            <ac:spMk id="13" creationId="{E436D8DC-C350-4D19-B363-2170E4494BBD}"/>
          </ac:spMkLst>
        </pc:spChg>
        <pc:spChg chg="add mod">
          <ac:chgData name="Sebastien Maviel" userId="f0e034ef1d52b759" providerId="LiveId" clId="{AC15F585-D430-4A31-A751-4A108816E690}" dt="2021-06-09T09:37:51.216" v="851" actId="20577"/>
          <ac:spMkLst>
            <pc:docMk/>
            <pc:sldMk cId="71259129" sldId="318"/>
            <ac:spMk id="23" creationId="{E47434B0-9845-4C54-B519-0BDE43CDF6C1}"/>
          </ac:spMkLst>
        </pc:spChg>
        <pc:grpChg chg="add mod">
          <ac:chgData name="Sebastien Maviel" userId="f0e034ef1d52b759" providerId="LiveId" clId="{AC15F585-D430-4A31-A751-4A108816E690}" dt="2021-06-09T09:29:57.300" v="670" actId="1036"/>
          <ac:grpSpMkLst>
            <pc:docMk/>
            <pc:sldMk cId="71259129" sldId="318"/>
            <ac:grpSpMk id="16" creationId="{B2C6D556-0D95-4504-8AA6-C61C8D2D4052}"/>
          </ac:grpSpMkLst>
        </pc:grpChg>
        <pc:grpChg chg="add mod">
          <ac:chgData name="Sebastien Maviel" userId="f0e034ef1d52b759" providerId="LiveId" clId="{AC15F585-D430-4A31-A751-4A108816E690}" dt="2021-06-09T09:29:49.946" v="655" actId="164"/>
          <ac:grpSpMkLst>
            <pc:docMk/>
            <pc:sldMk cId="71259129" sldId="318"/>
            <ac:grpSpMk id="17" creationId="{323EE1F0-0D51-4D25-86FA-960B275BB81E}"/>
          </ac:grpSpMkLst>
        </pc:grpChg>
        <pc:cxnChg chg="add mod">
          <ac:chgData name="Sebastien Maviel" userId="f0e034ef1d52b759" providerId="LiveId" clId="{AC15F585-D430-4A31-A751-4A108816E690}" dt="2021-06-09T09:37:23.752" v="818" actId="1076"/>
          <ac:cxnSpMkLst>
            <pc:docMk/>
            <pc:sldMk cId="71259129" sldId="318"/>
            <ac:cxnSpMk id="5" creationId="{6BAE9F41-BD2B-4E82-8BAF-8180A13D0B55}"/>
          </ac:cxnSpMkLst>
        </pc:cxnChg>
        <pc:cxnChg chg="add mod">
          <ac:chgData name="Sebastien Maviel" userId="f0e034ef1d52b759" providerId="LiveId" clId="{AC15F585-D430-4A31-A751-4A108816E690}" dt="2021-06-09T09:29:49.946" v="655" actId="164"/>
          <ac:cxnSpMkLst>
            <pc:docMk/>
            <pc:sldMk cId="71259129" sldId="318"/>
            <ac:cxnSpMk id="10" creationId="{DB8F2FB3-E690-4416-BF59-F73B5E709A03}"/>
          </ac:cxnSpMkLst>
        </pc:cxnChg>
        <pc:cxnChg chg="add mod">
          <ac:chgData name="Sebastien Maviel" userId="f0e034ef1d52b759" providerId="LiveId" clId="{AC15F585-D430-4A31-A751-4A108816E690}" dt="2021-06-09T09:30:45.972" v="718" actId="14100"/>
          <ac:cxnSpMkLst>
            <pc:docMk/>
            <pc:sldMk cId="71259129" sldId="318"/>
            <ac:cxnSpMk id="12" creationId="{00916308-5986-490B-8A95-72CFB145E0F1}"/>
          </ac:cxnSpMkLst>
        </pc:cxnChg>
      </pc:sldChg>
      <pc:sldChg chg="addSp modSp add mod">
        <pc:chgData name="Sebastien Maviel" userId="f0e034ef1d52b759" providerId="LiveId" clId="{AC15F585-D430-4A31-A751-4A108816E690}" dt="2021-06-09T09:41:22.190" v="942" actId="208"/>
        <pc:sldMkLst>
          <pc:docMk/>
          <pc:sldMk cId="2591970109" sldId="319"/>
        </pc:sldMkLst>
        <pc:spChg chg="add mod">
          <ac:chgData name="Sebastien Maviel" userId="f0e034ef1d52b759" providerId="LiveId" clId="{AC15F585-D430-4A31-A751-4A108816E690}" dt="2021-06-09T09:41:22.190" v="942" actId="208"/>
          <ac:spMkLst>
            <pc:docMk/>
            <pc:sldMk cId="2591970109" sldId="319"/>
            <ac:spMk id="4" creationId="{344A3801-14E5-4B88-BFB2-40C4DB164FAF}"/>
          </ac:spMkLst>
        </pc:spChg>
      </pc:sldChg>
      <pc:sldChg chg="addSp modSp add mod">
        <pc:chgData name="Sebastien Maviel" userId="f0e034ef1d52b759" providerId="LiveId" clId="{AC15F585-D430-4A31-A751-4A108816E690}" dt="2021-06-09T09:41:42.468" v="946" actId="1035"/>
        <pc:sldMkLst>
          <pc:docMk/>
          <pc:sldMk cId="2622484565" sldId="320"/>
        </pc:sldMkLst>
        <pc:spChg chg="add mod">
          <ac:chgData name="Sebastien Maviel" userId="f0e034ef1d52b759" providerId="LiveId" clId="{AC15F585-D430-4A31-A751-4A108816E690}" dt="2021-06-09T09:41:42.468" v="946" actId="1035"/>
          <ac:spMkLst>
            <pc:docMk/>
            <pc:sldMk cId="2622484565" sldId="320"/>
            <ac:spMk id="6" creationId="{F0F6D35B-67A7-47EA-A18E-B5EAEFB1796E}"/>
          </ac:spMkLst>
        </pc:spChg>
      </pc:sldChg>
      <pc:sldChg chg="addSp delSp modSp add mod modNotes">
        <pc:chgData name="Sebastien Maviel" userId="f0e034ef1d52b759" providerId="LiveId" clId="{AC15F585-D430-4A31-A751-4A108816E690}" dt="2021-06-09T11:42:03.485" v="1156" actId="255"/>
        <pc:sldMkLst>
          <pc:docMk/>
          <pc:sldMk cId="3487167858" sldId="321"/>
        </pc:sldMkLst>
        <pc:spChg chg="del">
          <ac:chgData name="Sebastien Maviel" userId="f0e034ef1d52b759" providerId="LiveId" clId="{AC15F585-D430-4A31-A751-4A108816E690}" dt="2021-06-09T10:30:33.680" v="1076" actId="478"/>
          <ac:spMkLst>
            <pc:docMk/>
            <pc:sldMk cId="3487167858" sldId="321"/>
            <ac:spMk id="4" creationId="{C74426A2-BCAA-4C73-9DA7-CA9D33010AAE}"/>
          </ac:spMkLst>
        </pc:spChg>
        <pc:spChg chg="add mod">
          <ac:chgData name="Sebastien Maviel" userId="f0e034ef1d52b759" providerId="LiveId" clId="{AC15F585-D430-4A31-A751-4A108816E690}" dt="2021-06-09T10:31:15.505" v="1083" actId="1076"/>
          <ac:spMkLst>
            <pc:docMk/>
            <pc:sldMk cId="3487167858" sldId="321"/>
            <ac:spMk id="5" creationId="{F6F27B80-9921-40F0-935F-C99058F637E5}"/>
          </ac:spMkLst>
        </pc:spChg>
        <pc:spChg chg="add mod">
          <ac:chgData name="Sebastien Maviel" userId="f0e034ef1d52b759" providerId="LiveId" clId="{AC15F585-D430-4A31-A751-4A108816E690}" dt="2021-06-09T10:31:24.687" v="1088" actId="122"/>
          <ac:spMkLst>
            <pc:docMk/>
            <pc:sldMk cId="3487167858" sldId="321"/>
            <ac:spMk id="6" creationId="{A73884C0-7DAC-4929-8399-3B1D4E94FFCE}"/>
          </ac:spMkLst>
        </pc:spChg>
        <pc:spChg chg="add mod">
          <ac:chgData name="Sebastien Maviel" userId="f0e034ef1d52b759" providerId="LiveId" clId="{AC15F585-D430-4A31-A751-4A108816E690}" dt="2021-06-09T11:41:34.160" v="1146" actId="1076"/>
          <ac:spMkLst>
            <pc:docMk/>
            <pc:sldMk cId="3487167858" sldId="321"/>
            <ac:spMk id="7" creationId="{8ECA7868-1471-4531-A4FF-1963BFC797F7}"/>
          </ac:spMkLst>
        </pc:spChg>
        <pc:graphicFrameChg chg="mod modGraphic">
          <ac:chgData name="Sebastien Maviel" userId="f0e034ef1d52b759" providerId="LiveId" clId="{AC15F585-D430-4A31-A751-4A108816E690}" dt="2021-06-09T11:42:03.485" v="1156" actId="255"/>
          <ac:graphicFrameMkLst>
            <pc:docMk/>
            <pc:sldMk cId="3487167858" sldId="321"/>
            <ac:graphicFrameMk id="3" creationId="{081B7656-1AF4-4BDB-98EA-7E3568BE9C90}"/>
          </ac:graphicFrameMkLst>
        </pc:graphicFrameChg>
      </pc:sldChg>
      <pc:sldChg chg="modSp new mod">
        <pc:chgData name="Sebastien Maviel" userId="f0e034ef1d52b759" providerId="LiveId" clId="{AC15F585-D430-4A31-A751-4A108816E690}" dt="2021-06-09T11:44:25.013" v="1198" actId="20577"/>
        <pc:sldMkLst>
          <pc:docMk/>
          <pc:sldMk cId="1865529943" sldId="322"/>
        </pc:sldMkLst>
        <pc:spChg chg="mod">
          <ac:chgData name="Sebastien Maviel" userId="f0e034ef1d52b759" providerId="LiveId" clId="{AC15F585-D430-4A31-A751-4A108816E690}" dt="2021-06-09T11:44:25.013" v="1198" actId="20577"/>
          <ac:spMkLst>
            <pc:docMk/>
            <pc:sldMk cId="1865529943" sldId="322"/>
            <ac:spMk id="2" creationId="{3A901509-4391-4322-9203-BFD29126DFAC}"/>
          </ac:spMkLst>
        </pc:spChg>
      </pc:sldChg>
    </pc:docChg>
  </pc:docChgLst>
  <pc:docChgLst>
    <pc:chgData name="Sebastien Maviel" userId="f0e034ef1d52b759" providerId="LiveId" clId="{6B7BF282-E859-4628-9E07-66D5A5F25DE4}"/>
    <pc:docChg chg="undo redo custSel addSld delSld modSld sldOrd addSection delSection modSection">
      <pc:chgData name="Sebastien Maviel" userId="f0e034ef1d52b759" providerId="LiveId" clId="{6B7BF282-E859-4628-9E07-66D5A5F25DE4}" dt="2021-06-14T14:56:21.586" v="9094" actId="1076"/>
      <pc:docMkLst>
        <pc:docMk/>
      </pc:docMkLst>
      <pc:sldChg chg="modSp mod">
        <pc:chgData name="Sebastien Maviel" userId="f0e034ef1d52b759" providerId="LiveId" clId="{6B7BF282-E859-4628-9E07-66D5A5F25DE4}" dt="2021-06-10T12:20:59.965" v="6656" actId="20577"/>
        <pc:sldMkLst>
          <pc:docMk/>
          <pc:sldMk cId="0" sldId="258"/>
        </pc:sldMkLst>
        <pc:spChg chg="mod">
          <ac:chgData name="Sebastien Maviel" userId="f0e034ef1d52b759" providerId="LiveId" clId="{6B7BF282-E859-4628-9E07-66D5A5F25DE4}" dt="2021-06-10T12:20:59.965" v="6656" actId="20577"/>
          <ac:spMkLst>
            <pc:docMk/>
            <pc:sldMk cId="0" sldId="258"/>
            <ac:spMk id="11" creationId="{FB8CA70C-CF04-477B-B141-B38BB34BE7FD}"/>
          </ac:spMkLst>
        </pc:spChg>
        <pc:spChg chg="mod">
          <ac:chgData name="Sebastien Maviel" userId="f0e034ef1d52b759" providerId="LiveId" clId="{6B7BF282-E859-4628-9E07-66D5A5F25DE4}" dt="2021-05-27T08:27:57.798" v="39" actId="20577"/>
          <ac:spMkLst>
            <pc:docMk/>
            <pc:sldMk cId="0" sldId="258"/>
            <ac:spMk id="212" creationId="{00000000-0000-0000-0000-000000000000}"/>
          </ac:spMkLst>
        </pc:spChg>
        <pc:spChg chg="mod">
          <ac:chgData name="Sebastien Maviel" userId="f0e034ef1d52b759" providerId="LiveId" clId="{6B7BF282-E859-4628-9E07-66D5A5F25DE4}" dt="2021-06-10T08:37:20.174" v="6464" actId="1035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Sebastien Maviel" userId="f0e034ef1d52b759" providerId="LiveId" clId="{6B7BF282-E859-4628-9E07-66D5A5F25DE4}" dt="2021-06-10T12:22:10.239" v="6680" actId="20577"/>
        <pc:sldMkLst>
          <pc:docMk/>
          <pc:sldMk cId="3331918707" sldId="259"/>
        </pc:sldMkLst>
        <pc:spChg chg="mod">
          <ac:chgData name="Sebastien Maviel" userId="f0e034ef1d52b759" providerId="LiveId" clId="{6B7BF282-E859-4628-9E07-66D5A5F25DE4}" dt="2021-06-10T12:22:10.239" v="6680" actId="20577"/>
          <ac:spMkLst>
            <pc:docMk/>
            <pc:sldMk cId="3331918707" sldId="259"/>
            <ac:spMk id="7" creationId="{8A81FF1F-F3C4-4D3B-89B8-4AF9D4B5955F}"/>
          </ac:spMkLst>
        </pc:spChg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363575831" sldId="261"/>
        </pc:sldMkLst>
      </pc:sldChg>
      <pc:sldChg chg="addSp delSp modSp mod delAnim modAnim modNotesTx">
        <pc:chgData name="Sebastien Maviel" userId="f0e034ef1d52b759" providerId="LiveId" clId="{6B7BF282-E859-4628-9E07-66D5A5F25DE4}" dt="2021-06-10T12:25:08.991" v="6842" actId="6549"/>
        <pc:sldMkLst>
          <pc:docMk/>
          <pc:sldMk cId="2554126621" sldId="262"/>
        </pc:sldMkLst>
        <pc:spChg chg="add mod">
          <ac:chgData name="Sebastien Maviel" userId="f0e034ef1d52b759" providerId="LiveId" clId="{6B7BF282-E859-4628-9E07-66D5A5F25DE4}" dt="2021-06-03T16:42:40.311" v="2959" actId="164"/>
          <ac:spMkLst>
            <pc:docMk/>
            <pc:sldMk cId="2554126621" sldId="262"/>
            <ac:spMk id="3" creationId="{4F4DE4CA-6C7A-4083-9BE6-18A8C8579A85}"/>
          </ac:spMkLst>
        </pc:spChg>
        <pc:spChg chg="add mod">
          <ac:chgData name="Sebastien Maviel" userId="f0e034ef1d52b759" providerId="LiveId" clId="{6B7BF282-E859-4628-9E07-66D5A5F25DE4}" dt="2021-06-03T16:43:23.120" v="3079" actId="1076"/>
          <ac:spMkLst>
            <pc:docMk/>
            <pc:sldMk cId="2554126621" sldId="262"/>
            <ac:spMk id="4" creationId="{752551E8-69B0-4D0A-B46D-936D454605C6}"/>
          </ac:spMkLst>
        </pc:spChg>
        <pc:spChg chg="add del mod">
          <ac:chgData name="Sebastien Maviel" userId="f0e034ef1d52b759" providerId="LiveId" clId="{6B7BF282-E859-4628-9E07-66D5A5F25DE4}" dt="2021-05-31T13:41:02.198" v="1849" actId="478"/>
          <ac:spMkLst>
            <pc:docMk/>
            <pc:sldMk cId="2554126621" sldId="262"/>
            <ac:spMk id="19" creationId="{B969153B-BC56-4049-83B9-70F85F54AFE8}"/>
          </ac:spMkLst>
        </pc:spChg>
        <pc:spChg chg="add mod">
          <ac:chgData name="Sebastien Maviel" userId="f0e034ef1d52b759" providerId="LiveId" clId="{6B7BF282-E859-4628-9E07-66D5A5F25DE4}" dt="2021-06-03T16:42:40.311" v="2959" actId="164"/>
          <ac:spMkLst>
            <pc:docMk/>
            <pc:sldMk cId="2554126621" sldId="262"/>
            <ac:spMk id="24" creationId="{0E7EB6B7-A9B7-4A70-BA23-D31D430D999F}"/>
          </ac:spMkLst>
        </pc:spChg>
        <pc:spChg chg="mod topLvl">
          <ac:chgData name="Sebastien Maviel" userId="f0e034ef1d52b759" providerId="LiveId" clId="{6B7BF282-E859-4628-9E07-66D5A5F25DE4}" dt="2021-05-31T13:40:59.429" v="1848" actId="1076"/>
          <ac:spMkLst>
            <pc:docMk/>
            <pc:sldMk cId="2554126621" sldId="262"/>
            <ac:spMk id="38" creationId="{DEFCC2FE-89B4-479A-926E-29017A4AF948}"/>
          </ac:spMkLst>
        </pc:spChg>
        <pc:spChg chg="del mod topLvl">
          <ac:chgData name="Sebastien Maviel" userId="f0e034ef1d52b759" providerId="LiveId" clId="{6B7BF282-E859-4628-9E07-66D5A5F25DE4}" dt="2021-06-03T14:30:24.222" v="2910" actId="478"/>
          <ac:spMkLst>
            <pc:docMk/>
            <pc:sldMk cId="2554126621" sldId="262"/>
            <ac:spMk id="39" creationId="{4A26F939-8EE9-44B5-AE92-9B3596483CF8}"/>
          </ac:spMkLst>
        </pc:spChg>
        <pc:grpChg chg="add mod">
          <ac:chgData name="Sebastien Maviel" userId="f0e034ef1d52b759" providerId="LiveId" clId="{6B7BF282-E859-4628-9E07-66D5A5F25DE4}" dt="2021-06-03T16:42:40.311" v="2959" actId="164"/>
          <ac:grpSpMkLst>
            <pc:docMk/>
            <pc:sldMk cId="2554126621" sldId="262"/>
            <ac:grpSpMk id="5" creationId="{355AF53B-1280-40DC-ABA9-531CDA3F70DC}"/>
          </ac:grpSpMkLst>
        </pc:grpChg>
        <pc:grpChg chg="mod">
          <ac:chgData name="Sebastien Maviel" userId="f0e034ef1d52b759" providerId="LiveId" clId="{6B7BF282-E859-4628-9E07-66D5A5F25DE4}" dt="2021-05-31T13:40:45.583" v="1841" actId="1036"/>
          <ac:grpSpMkLst>
            <pc:docMk/>
            <pc:sldMk cId="2554126621" sldId="262"/>
            <ac:grpSpMk id="16" creationId="{347D39EF-22E6-44D6-9779-42EF66CF5CB0}"/>
          </ac:grpSpMkLst>
        </pc:grpChg>
        <pc:grpChg chg="mod">
          <ac:chgData name="Sebastien Maviel" userId="f0e034ef1d52b759" providerId="LiveId" clId="{6B7BF282-E859-4628-9E07-66D5A5F25DE4}" dt="2021-05-31T13:40:54.490" v="1847" actId="1035"/>
          <ac:grpSpMkLst>
            <pc:docMk/>
            <pc:sldMk cId="2554126621" sldId="262"/>
            <ac:grpSpMk id="22" creationId="{B01EDF75-2E71-4CBD-8385-D9B8679CFB43}"/>
          </ac:grpSpMkLst>
        </pc:grpChg>
        <pc:grpChg chg="del">
          <ac:chgData name="Sebastien Maviel" userId="f0e034ef1d52b759" providerId="LiveId" clId="{6B7BF282-E859-4628-9E07-66D5A5F25DE4}" dt="2021-05-31T13:39:15.443" v="1830" actId="165"/>
          <ac:grpSpMkLst>
            <pc:docMk/>
            <pc:sldMk cId="2554126621" sldId="262"/>
            <ac:grpSpMk id="37" creationId="{26A9FAF5-5FA0-478E-AFA5-B3D143B14F0E}"/>
          </ac:grpSpMkLst>
        </pc:grpChg>
        <pc:grpChg chg="mod">
          <ac:chgData name="Sebastien Maviel" userId="f0e034ef1d52b759" providerId="LiveId" clId="{6B7BF282-E859-4628-9E07-66D5A5F25DE4}" dt="2021-05-31T13:40:54.490" v="1847" actId="1035"/>
          <ac:grpSpMkLst>
            <pc:docMk/>
            <pc:sldMk cId="2554126621" sldId="262"/>
            <ac:grpSpMk id="40" creationId="{7116FB26-D066-409A-ADF7-F8C3410E9B00}"/>
          </ac:grpSpMkLst>
        </pc:grpChg>
        <pc:graphicFrameChg chg="mod">
          <ac:chgData name="Sebastien Maviel" userId="f0e034ef1d52b759" providerId="LiveId" clId="{6B7BF282-E859-4628-9E07-66D5A5F25DE4}" dt="2021-05-31T13:40:45.583" v="1841" actId="1036"/>
          <ac:graphicFrameMkLst>
            <pc:docMk/>
            <pc:sldMk cId="2554126621" sldId="262"/>
            <ac:graphicFrameMk id="18" creationId="{603ABA75-10A6-48EA-9897-583ACF68F885}"/>
          </ac:graphicFrameMkLst>
        </pc:graphicFrameChg>
        <pc:cxnChg chg="add del mod">
          <ac:chgData name="Sebastien Maviel" userId="f0e034ef1d52b759" providerId="LiveId" clId="{6B7BF282-E859-4628-9E07-66D5A5F25DE4}" dt="2021-05-31T13:42:05.932" v="1855" actId="478"/>
          <ac:cxnSpMkLst>
            <pc:docMk/>
            <pc:sldMk cId="2554126621" sldId="262"/>
            <ac:cxnSpMk id="23" creationId="{0161D7B1-CFC2-4C62-9218-C96558F990C9}"/>
          </ac:cxnSpMkLst>
        </pc:cxnChg>
      </pc:sldChg>
      <pc:sldChg chg="addSp modSp mod ord">
        <pc:chgData name="Sebastien Maviel" userId="f0e034ef1d52b759" providerId="LiveId" clId="{6B7BF282-E859-4628-9E07-66D5A5F25DE4}" dt="2021-06-10T16:15:54.697" v="8108" actId="20577"/>
        <pc:sldMkLst>
          <pc:docMk/>
          <pc:sldMk cId="3641153518" sldId="263"/>
        </pc:sldMkLst>
        <pc:spChg chg="mod">
          <ac:chgData name="Sebastien Maviel" userId="f0e034ef1d52b759" providerId="LiveId" clId="{6B7BF282-E859-4628-9E07-66D5A5F25DE4}" dt="2021-05-27T09:36:43.907" v="55" actId="20577"/>
          <ac:spMkLst>
            <pc:docMk/>
            <pc:sldMk cId="3641153518" sldId="263"/>
            <ac:spMk id="2" creationId="{91EAD027-255C-4156-81A6-5DA6AD98C34C}"/>
          </ac:spMkLst>
        </pc:spChg>
        <pc:spChg chg="add mod">
          <ac:chgData name="Sebastien Maviel" userId="f0e034ef1d52b759" providerId="LiveId" clId="{6B7BF282-E859-4628-9E07-66D5A5F25DE4}" dt="2021-06-10T12:30:45.500" v="6964" actId="113"/>
          <ac:spMkLst>
            <pc:docMk/>
            <pc:sldMk cId="3641153518" sldId="263"/>
            <ac:spMk id="3" creationId="{2C7B2617-1B64-426C-918A-571BD8C41FB3}"/>
          </ac:spMkLst>
        </pc:spChg>
        <pc:spChg chg="mod">
          <ac:chgData name="Sebastien Maviel" userId="f0e034ef1d52b759" providerId="LiveId" clId="{6B7BF282-E859-4628-9E07-66D5A5F25DE4}" dt="2021-05-27T09:50:00.061" v="496" actId="20577"/>
          <ac:spMkLst>
            <pc:docMk/>
            <pc:sldMk cId="3641153518" sldId="263"/>
            <ac:spMk id="6" creationId="{7C80A9F0-38C9-4EC8-B60C-A592C1A567CA}"/>
          </ac:spMkLst>
        </pc:spChg>
        <pc:spChg chg="mod">
          <ac:chgData name="Sebastien Maviel" userId="f0e034ef1d52b759" providerId="LiveId" clId="{6B7BF282-E859-4628-9E07-66D5A5F25DE4}" dt="2021-06-10T12:29:21.621" v="6930" actId="20577"/>
          <ac:spMkLst>
            <pc:docMk/>
            <pc:sldMk cId="3641153518" sldId="263"/>
            <ac:spMk id="24" creationId="{62ADD6B0-8B59-4210-83AB-61E6AA278338}"/>
          </ac:spMkLst>
        </pc:spChg>
        <pc:spChg chg="mod">
          <ac:chgData name="Sebastien Maviel" userId="f0e034ef1d52b759" providerId="LiveId" clId="{6B7BF282-E859-4628-9E07-66D5A5F25DE4}" dt="2021-06-10T09:41:30.307" v="6559" actId="6549"/>
          <ac:spMkLst>
            <pc:docMk/>
            <pc:sldMk cId="3641153518" sldId="263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09:41:35.487" v="6569" actId="20577"/>
          <ac:spMkLst>
            <pc:docMk/>
            <pc:sldMk cId="3641153518" sldId="263"/>
            <ac:spMk id="35" creationId="{5BDC36B0-851A-4478-9481-786DDEE3DADC}"/>
          </ac:spMkLst>
        </pc:spChg>
        <pc:spChg chg="mod">
          <ac:chgData name="Sebastien Maviel" userId="f0e034ef1d52b759" providerId="LiveId" clId="{6B7BF282-E859-4628-9E07-66D5A5F25DE4}" dt="2021-06-10T16:15:54.697" v="8108" actId="20577"/>
          <ac:spMkLst>
            <pc:docMk/>
            <pc:sldMk cId="3641153518" sldId="263"/>
            <ac:spMk id="55" creationId="{BD040BEE-A5D9-4A62-836D-551C82528078}"/>
          </ac:spMkLst>
        </pc:spChg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784510919" sldId="265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518987225" sldId="266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91911705" sldId="267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2471723801" sldId="268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853369362" sldId="269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908052853" sldId="270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1750105078" sldId="271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144697060" sldId="272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4014546443" sldId="273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152789687" sldId="275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2714182620" sldId="276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1170257917" sldId="277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748341985" sldId="278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2622019131" sldId="279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051267117" sldId="280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208448009" sldId="281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4146672042" sldId="282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270435603" sldId="283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789396069" sldId="284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156608411" sldId="285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2750439298" sldId="286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930858066" sldId="287"/>
        </pc:sldMkLst>
      </pc:sldChg>
      <pc:sldChg chg="modNotesTx">
        <pc:chgData name="Sebastien Maviel" userId="f0e034ef1d52b759" providerId="LiveId" clId="{6B7BF282-E859-4628-9E07-66D5A5F25DE4}" dt="2021-06-10T12:26:54.923" v="6922" actId="20577"/>
        <pc:sldMkLst>
          <pc:docMk/>
          <pc:sldMk cId="3002945667" sldId="288"/>
        </pc:sldMkLst>
      </pc:sldChg>
      <pc:sldChg chg="addSp modSp mod">
        <pc:chgData name="Sebastien Maviel" userId="f0e034ef1d52b759" providerId="LiveId" clId="{6B7BF282-E859-4628-9E07-66D5A5F25DE4}" dt="2021-05-27T10:21:09.640" v="815" actId="1076"/>
        <pc:sldMkLst>
          <pc:docMk/>
          <pc:sldMk cId="1842129599" sldId="289"/>
        </pc:sldMkLst>
        <pc:spChg chg="add mod">
          <ac:chgData name="Sebastien Maviel" userId="f0e034ef1d52b759" providerId="LiveId" clId="{6B7BF282-E859-4628-9E07-66D5A5F25DE4}" dt="2021-05-27T10:21:09.640" v="815" actId="1076"/>
          <ac:spMkLst>
            <pc:docMk/>
            <pc:sldMk cId="1842129599" sldId="289"/>
            <ac:spMk id="6" creationId="{537BEAFC-2B76-4CB7-8575-025CAE09D1D9}"/>
          </ac:spMkLst>
        </pc:spChg>
      </pc:sldChg>
      <pc:sldChg chg="delSp modSp add del mod modTransition">
        <pc:chgData name="Sebastien Maviel" userId="f0e034ef1d52b759" providerId="LiveId" clId="{6B7BF282-E859-4628-9E07-66D5A5F25DE4}" dt="2021-05-27T09:40:19.063" v="95" actId="47"/>
        <pc:sldMkLst>
          <pc:docMk/>
          <pc:sldMk cId="519754540" sldId="290"/>
        </pc:sldMkLst>
        <pc:spChg chg="del">
          <ac:chgData name="Sebastien Maviel" userId="f0e034ef1d52b759" providerId="LiveId" clId="{6B7BF282-E859-4628-9E07-66D5A5F25DE4}" dt="2021-05-27T09:38:34.210" v="79" actId="478"/>
          <ac:spMkLst>
            <pc:docMk/>
            <pc:sldMk cId="519754540" sldId="290"/>
            <ac:spMk id="24" creationId="{62ADD6B0-8B59-4210-83AB-61E6AA278338}"/>
          </ac:spMkLst>
        </pc:spChg>
        <pc:spChg chg="mod">
          <ac:chgData name="Sebastien Maviel" userId="f0e034ef1d52b759" providerId="LiveId" clId="{6B7BF282-E859-4628-9E07-66D5A5F25DE4}" dt="2021-05-27T09:39:54.017" v="91" actId="1036"/>
          <ac:spMkLst>
            <pc:docMk/>
            <pc:sldMk cId="519754540" sldId="290"/>
            <ac:spMk id="26" creationId="{25A6995E-1214-40DD-A1B6-A57076E87B4E}"/>
          </ac:spMkLst>
        </pc:spChg>
        <pc:spChg chg="del">
          <ac:chgData name="Sebastien Maviel" userId="f0e034ef1d52b759" providerId="LiveId" clId="{6B7BF282-E859-4628-9E07-66D5A5F25DE4}" dt="2021-05-27T09:38:36.399" v="81" actId="478"/>
          <ac:spMkLst>
            <pc:docMk/>
            <pc:sldMk cId="519754540" sldId="290"/>
            <ac:spMk id="55" creationId="{BD040BEE-A5D9-4A62-836D-551C82528078}"/>
          </ac:spMkLst>
        </pc:spChg>
        <pc:grpChg chg="mod">
          <ac:chgData name="Sebastien Maviel" userId="f0e034ef1d52b759" providerId="LiveId" clId="{6B7BF282-E859-4628-9E07-66D5A5F25DE4}" dt="2021-05-27T09:39:11.493" v="90" actId="1038"/>
          <ac:grpSpMkLst>
            <pc:docMk/>
            <pc:sldMk cId="519754540" sldId="290"/>
            <ac:grpSpMk id="56" creationId="{3AB3C946-9042-413F-B514-B84F822CAA12}"/>
          </ac:grpSpMkLst>
        </pc:grpChg>
        <pc:cxnChg chg="del mod">
          <ac:chgData name="Sebastien Maviel" userId="f0e034ef1d52b759" providerId="LiveId" clId="{6B7BF282-E859-4628-9E07-66D5A5F25DE4}" dt="2021-05-27T09:38:48.445" v="83" actId="478"/>
          <ac:cxnSpMkLst>
            <pc:docMk/>
            <pc:sldMk cId="519754540" sldId="290"/>
            <ac:cxnSpMk id="32" creationId="{9E92C31E-544A-48E1-98C1-40B6C4EBB45E}"/>
          </ac:cxnSpMkLst>
        </pc:cxnChg>
        <pc:cxnChg chg="del">
          <ac:chgData name="Sebastien Maviel" userId="f0e034ef1d52b759" providerId="LiveId" clId="{6B7BF282-E859-4628-9E07-66D5A5F25DE4}" dt="2021-05-27T09:38:35.012" v="80" actId="478"/>
          <ac:cxnSpMkLst>
            <pc:docMk/>
            <pc:sldMk cId="519754540" sldId="290"/>
            <ac:cxnSpMk id="52" creationId="{71835460-D6B8-4044-8F5B-6071790869BC}"/>
          </ac:cxnSpMkLst>
        </pc:cxnChg>
      </pc:sldChg>
      <pc:sldChg chg="addSp delSp modSp add del mod addAnim delAnim modAnim modNotesTx">
        <pc:chgData name="Sebastien Maviel" userId="f0e034ef1d52b759" providerId="LiveId" clId="{6B7BF282-E859-4628-9E07-66D5A5F25DE4}" dt="2021-05-27T09:53:31.519" v="539" actId="47"/>
        <pc:sldMkLst>
          <pc:docMk/>
          <pc:sldMk cId="2169492758" sldId="291"/>
        </pc:sldMkLst>
        <pc:spChg chg="add mod">
          <ac:chgData name="Sebastien Maviel" userId="f0e034ef1d52b759" providerId="LiveId" clId="{6B7BF282-E859-4628-9E07-66D5A5F25DE4}" dt="2021-05-27T09:45:33.135" v="220" actId="164"/>
          <ac:spMkLst>
            <pc:docMk/>
            <pc:sldMk cId="2169492758" sldId="291"/>
            <ac:spMk id="5" creationId="{096260AA-D2BC-4C6A-9C66-7902513F42FB}"/>
          </ac:spMkLst>
        </pc:spChg>
        <pc:spChg chg="mod">
          <ac:chgData name="Sebastien Maviel" userId="f0e034ef1d52b759" providerId="LiveId" clId="{6B7BF282-E859-4628-9E07-66D5A5F25DE4}" dt="2021-05-27T09:43:55.711" v="132" actId="20577"/>
          <ac:spMkLst>
            <pc:docMk/>
            <pc:sldMk cId="2169492758" sldId="291"/>
            <ac:spMk id="6" creationId="{7C80A9F0-38C9-4EC8-B60C-A592C1A567CA}"/>
          </ac:spMkLst>
        </pc:spChg>
        <pc:spChg chg="mod">
          <ac:chgData name="Sebastien Maviel" userId="f0e034ef1d52b759" providerId="LiveId" clId="{6B7BF282-E859-4628-9E07-66D5A5F25DE4}" dt="2021-05-27T09:42:10.210" v="122" actId="208"/>
          <ac:spMkLst>
            <pc:docMk/>
            <pc:sldMk cId="2169492758" sldId="291"/>
            <ac:spMk id="9" creationId="{E444C473-B7F8-4BD8-A0A6-0D481D9D70E1}"/>
          </ac:spMkLst>
        </pc:spChg>
        <pc:spChg chg="del">
          <ac:chgData name="Sebastien Maviel" userId="f0e034ef1d52b759" providerId="LiveId" clId="{6B7BF282-E859-4628-9E07-66D5A5F25DE4}" dt="2021-05-27T09:40:21.926" v="96" actId="478"/>
          <ac:spMkLst>
            <pc:docMk/>
            <pc:sldMk cId="2169492758" sldId="291"/>
            <ac:spMk id="24" creationId="{62ADD6B0-8B59-4210-83AB-61E6AA278338}"/>
          </ac:spMkLst>
        </pc:spChg>
        <pc:spChg chg="mod">
          <ac:chgData name="Sebastien Maviel" userId="f0e034ef1d52b759" providerId="LiveId" clId="{6B7BF282-E859-4628-9E07-66D5A5F25DE4}" dt="2021-05-27T09:42:10.210" v="122" actId="208"/>
          <ac:spMkLst>
            <pc:docMk/>
            <pc:sldMk cId="2169492758" sldId="291"/>
            <ac:spMk id="25" creationId="{7960179C-6A32-4AFD-B1BA-DD7DE6C96590}"/>
          </ac:spMkLst>
        </pc:spChg>
        <pc:spChg chg="mod">
          <ac:chgData name="Sebastien Maviel" userId="f0e034ef1d52b759" providerId="LiveId" clId="{6B7BF282-E859-4628-9E07-66D5A5F25DE4}" dt="2021-05-27T09:40:40.616" v="118" actId="1076"/>
          <ac:spMkLst>
            <pc:docMk/>
            <pc:sldMk cId="2169492758" sldId="291"/>
            <ac:spMk id="26" creationId="{25A6995E-1214-40DD-A1B6-A57076E87B4E}"/>
          </ac:spMkLst>
        </pc:spChg>
        <pc:spChg chg="mod">
          <ac:chgData name="Sebastien Maviel" userId="f0e034ef1d52b759" providerId="LiveId" clId="{6B7BF282-E859-4628-9E07-66D5A5F25DE4}" dt="2021-05-27T09:46:03.741" v="303" actId="20577"/>
          <ac:spMkLst>
            <pc:docMk/>
            <pc:sldMk cId="2169492758" sldId="291"/>
            <ac:spMk id="29" creationId="{D0837ECB-533D-4C1D-A78F-66D95EEB3864}"/>
          </ac:spMkLst>
        </pc:spChg>
        <pc:spChg chg="mod">
          <ac:chgData name="Sebastien Maviel" userId="f0e034ef1d52b759" providerId="LiveId" clId="{6B7BF282-E859-4628-9E07-66D5A5F25DE4}" dt="2021-05-27T09:42:10.210" v="122" actId="208"/>
          <ac:spMkLst>
            <pc:docMk/>
            <pc:sldMk cId="2169492758" sldId="291"/>
            <ac:spMk id="30" creationId="{C27003DF-2F72-4935-9924-6437C583D73A}"/>
          </ac:spMkLst>
        </pc:spChg>
        <pc:spChg chg="mod">
          <ac:chgData name="Sebastien Maviel" userId="f0e034ef1d52b759" providerId="LiveId" clId="{6B7BF282-E859-4628-9E07-66D5A5F25DE4}" dt="2021-05-27T09:42:10.210" v="122" actId="208"/>
          <ac:spMkLst>
            <pc:docMk/>
            <pc:sldMk cId="2169492758" sldId="291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5-27T09:42:10.210" v="122" actId="208"/>
          <ac:spMkLst>
            <pc:docMk/>
            <pc:sldMk cId="2169492758" sldId="291"/>
            <ac:spMk id="35" creationId="{5BDC36B0-851A-4478-9481-786DDEE3DADC}"/>
          </ac:spMkLst>
        </pc:spChg>
        <pc:spChg chg="mod">
          <ac:chgData name="Sebastien Maviel" userId="f0e034ef1d52b759" providerId="LiveId" clId="{6B7BF282-E859-4628-9E07-66D5A5F25DE4}" dt="2021-05-27T09:46:32.385" v="349" actId="20577"/>
          <ac:spMkLst>
            <pc:docMk/>
            <pc:sldMk cId="2169492758" sldId="291"/>
            <ac:spMk id="36" creationId="{F10580B1-1F6D-4640-8314-150B20945E34}"/>
          </ac:spMkLst>
        </pc:spChg>
        <pc:spChg chg="mod">
          <ac:chgData name="Sebastien Maviel" userId="f0e034ef1d52b759" providerId="LiveId" clId="{6B7BF282-E859-4628-9E07-66D5A5F25DE4}" dt="2021-05-27T09:47:33.563" v="429" actId="20577"/>
          <ac:spMkLst>
            <pc:docMk/>
            <pc:sldMk cId="2169492758" sldId="291"/>
            <ac:spMk id="41" creationId="{29D068AA-A804-4A1D-B86A-D7407A4B6DA6}"/>
          </ac:spMkLst>
        </pc:spChg>
        <pc:spChg chg="del">
          <ac:chgData name="Sebastien Maviel" userId="f0e034ef1d52b759" providerId="LiveId" clId="{6B7BF282-E859-4628-9E07-66D5A5F25DE4}" dt="2021-05-27T09:40:24.005" v="98" actId="478"/>
          <ac:spMkLst>
            <pc:docMk/>
            <pc:sldMk cId="2169492758" sldId="291"/>
            <ac:spMk id="55" creationId="{BD040BEE-A5D9-4A62-836D-551C82528078}"/>
          </ac:spMkLst>
        </pc:spChg>
        <pc:grpChg chg="add del mod">
          <ac:chgData name="Sebastien Maviel" userId="f0e034ef1d52b759" providerId="LiveId" clId="{6B7BF282-E859-4628-9E07-66D5A5F25DE4}" dt="2021-05-27T09:51:26.490" v="532" actId="21"/>
          <ac:grpSpMkLst>
            <pc:docMk/>
            <pc:sldMk cId="2169492758" sldId="291"/>
            <ac:grpSpMk id="11" creationId="{EA5E8A54-6CB7-4034-9935-F134689793B7}"/>
          </ac:grpSpMkLst>
        </pc:grpChg>
        <pc:grpChg chg="add del mod">
          <ac:chgData name="Sebastien Maviel" userId="f0e034ef1d52b759" providerId="LiveId" clId="{6B7BF282-E859-4628-9E07-66D5A5F25DE4}" dt="2021-05-27T09:51:26.490" v="532" actId="21"/>
          <ac:grpSpMkLst>
            <pc:docMk/>
            <pc:sldMk cId="2169492758" sldId="291"/>
            <ac:grpSpMk id="27" creationId="{866414C7-7CAE-4D9B-8015-F007B58AE1E0}"/>
          </ac:grpSpMkLst>
        </pc:grpChg>
        <pc:grpChg chg="add del mod">
          <ac:chgData name="Sebastien Maviel" userId="f0e034ef1d52b759" providerId="LiveId" clId="{6B7BF282-E859-4628-9E07-66D5A5F25DE4}" dt="2021-05-27T09:51:26.490" v="532" actId="21"/>
          <ac:grpSpMkLst>
            <pc:docMk/>
            <pc:sldMk cId="2169492758" sldId="291"/>
            <ac:grpSpMk id="31" creationId="{3821BCD4-1360-478B-848E-B5971F007841}"/>
          </ac:grpSpMkLst>
        </pc:grpChg>
        <pc:grpChg chg="add del mod">
          <ac:chgData name="Sebastien Maviel" userId="f0e034ef1d52b759" providerId="LiveId" clId="{6B7BF282-E859-4628-9E07-66D5A5F25DE4}" dt="2021-05-27T09:51:26.490" v="532" actId="21"/>
          <ac:grpSpMkLst>
            <pc:docMk/>
            <pc:sldMk cId="2169492758" sldId="291"/>
            <ac:grpSpMk id="38" creationId="{EB4B5C7D-DCEF-4224-99D4-752E8D8A77B2}"/>
          </ac:grpSpMkLst>
        </pc:grpChg>
        <pc:grpChg chg="mod">
          <ac:chgData name="Sebastien Maviel" userId="f0e034ef1d52b759" providerId="LiveId" clId="{6B7BF282-E859-4628-9E07-66D5A5F25DE4}" dt="2021-05-27T09:49:06.914" v="478" actId="14100"/>
          <ac:grpSpMkLst>
            <pc:docMk/>
            <pc:sldMk cId="2169492758" sldId="291"/>
            <ac:grpSpMk id="56" creationId="{3AB3C946-9042-413F-B514-B84F822CAA12}"/>
          </ac:grpSpMkLst>
        </pc:grpChg>
        <pc:cxnChg chg="add mod">
          <ac:chgData name="Sebastien Maviel" userId="f0e034ef1d52b759" providerId="LiveId" clId="{6B7BF282-E859-4628-9E07-66D5A5F25DE4}" dt="2021-05-27T09:45:33.135" v="220" actId="164"/>
          <ac:cxnSpMkLst>
            <pc:docMk/>
            <pc:sldMk cId="2169492758" sldId="291"/>
            <ac:cxnSpMk id="4" creationId="{911CB78D-4807-400E-9E7C-88DF13EA2E26}"/>
          </ac:cxnSpMkLst>
        </pc:cxnChg>
        <pc:cxnChg chg="mod">
          <ac:chgData name="Sebastien Maviel" userId="f0e034ef1d52b759" providerId="LiveId" clId="{6B7BF282-E859-4628-9E07-66D5A5F25DE4}" dt="2021-05-27T09:45:34.170" v="221"/>
          <ac:cxnSpMkLst>
            <pc:docMk/>
            <pc:sldMk cId="2169492758" sldId="291"/>
            <ac:cxnSpMk id="28" creationId="{C11AB0B4-65AB-47DF-B38C-3971BA1E3538}"/>
          </ac:cxnSpMkLst>
        </pc:cxnChg>
        <pc:cxnChg chg="mod">
          <ac:chgData name="Sebastien Maviel" userId="f0e034ef1d52b759" providerId="LiveId" clId="{6B7BF282-E859-4628-9E07-66D5A5F25DE4}" dt="2021-05-27T09:46:09.002" v="304"/>
          <ac:cxnSpMkLst>
            <pc:docMk/>
            <pc:sldMk cId="2169492758" sldId="291"/>
            <ac:cxnSpMk id="33" creationId="{DBB6BDA9-E6D9-4E3E-8D3E-7BF958BAE4FC}"/>
          </ac:cxnSpMkLst>
        </pc:cxnChg>
        <pc:cxnChg chg="mod">
          <ac:chgData name="Sebastien Maviel" userId="f0e034ef1d52b759" providerId="LiveId" clId="{6B7BF282-E859-4628-9E07-66D5A5F25DE4}" dt="2021-05-27T09:46:51.234" v="350"/>
          <ac:cxnSpMkLst>
            <pc:docMk/>
            <pc:sldMk cId="2169492758" sldId="291"/>
            <ac:cxnSpMk id="39" creationId="{8FEA21F9-8400-4063-BD2D-0BC49BBAA8A2}"/>
          </ac:cxnSpMkLst>
        </pc:cxnChg>
        <pc:cxnChg chg="del">
          <ac:chgData name="Sebastien Maviel" userId="f0e034ef1d52b759" providerId="LiveId" clId="{6B7BF282-E859-4628-9E07-66D5A5F25DE4}" dt="2021-05-27T09:40:22.681" v="97" actId="478"/>
          <ac:cxnSpMkLst>
            <pc:docMk/>
            <pc:sldMk cId="2169492758" sldId="291"/>
            <ac:cxnSpMk id="52" creationId="{71835460-D6B8-4044-8F5B-6071790869BC}"/>
          </ac:cxnSpMkLst>
        </pc:cxnChg>
      </pc:sldChg>
      <pc:sldChg chg="addSp delSp add del mod addAnim delAnim">
        <pc:chgData name="Sebastien Maviel" userId="f0e034ef1d52b759" providerId="LiveId" clId="{6B7BF282-E859-4628-9E07-66D5A5F25DE4}" dt="2021-05-27T09:53:33.203" v="540" actId="47"/>
        <pc:sldMkLst>
          <pc:docMk/>
          <pc:sldMk cId="803366565" sldId="292"/>
        </pc:sldMkLst>
        <pc:grpChg chg="add del">
          <ac:chgData name="Sebastien Maviel" userId="f0e034ef1d52b759" providerId="LiveId" clId="{6B7BF282-E859-4628-9E07-66D5A5F25DE4}" dt="2021-05-27T09:49:12.112" v="479" actId="478"/>
          <ac:grpSpMkLst>
            <pc:docMk/>
            <pc:sldMk cId="803366565" sldId="292"/>
            <ac:grpSpMk id="11" creationId="{EA5E8A54-6CB7-4034-9935-F134689793B7}"/>
          </ac:grpSpMkLst>
        </pc:grpChg>
        <pc:grpChg chg="add del">
          <ac:chgData name="Sebastien Maviel" userId="f0e034ef1d52b759" providerId="LiveId" clId="{6B7BF282-E859-4628-9E07-66D5A5F25DE4}" dt="2021-05-27T09:49:12.112" v="479" actId="478"/>
          <ac:grpSpMkLst>
            <pc:docMk/>
            <pc:sldMk cId="803366565" sldId="292"/>
            <ac:grpSpMk id="27" creationId="{866414C7-7CAE-4D9B-8015-F007B58AE1E0}"/>
          </ac:grpSpMkLst>
        </pc:grpChg>
        <pc:grpChg chg="add del">
          <ac:chgData name="Sebastien Maviel" userId="f0e034ef1d52b759" providerId="LiveId" clId="{6B7BF282-E859-4628-9E07-66D5A5F25DE4}" dt="2021-05-27T09:49:12.112" v="479" actId="478"/>
          <ac:grpSpMkLst>
            <pc:docMk/>
            <pc:sldMk cId="803366565" sldId="292"/>
            <ac:grpSpMk id="31" creationId="{3821BCD4-1360-478B-848E-B5971F007841}"/>
          </ac:grpSpMkLst>
        </pc:grpChg>
        <pc:grpChg chg="add del">
          <ac:chgData name="Sebastien Maviel" userId="f0e034ef1d52b759" providerId="LiveId" clId="{6B7BF282-E859-4628-9E07-66D5A5F25DE4}" dt="2021-05-27T09:49:12.112" v="479" actId="478"/>
          <ac:grpSpMkLst>
            <pc:docMk/>
            <pc:sldMk cId="803366565" sldId="292"/>
            <ac:grpSpMk id="38" creationId="{EB4B5C7D-DCEF-4224-99D4-752E8D8A77B2}"/>
          </ac:grpSpMkLst>
        </pc:grpChg>
      </pc:sldChg>
      <pc:sldChg chg="addSp delSp modSp add mod modAnim">
        <pc:chgData name="Sebastien Maviel" userId="f0e034ef1d52b759" providerId="LiveId" clId="{6B7BF282-E859-4628-9E07-66D5A5F25DE4}" dt="2021-06-10T09:41:51.131" v="6578" actId="20577"/>
        <pc:sldMkLst>
          <pc:docMk/>
          <pc:sldMk cId="404194518" sldId="293"/>
        </pc:sldMkLst>
        <pc:spChg chg="mod">
          <ac:chgData name="Sebastien Maviel" userId="f0e034ef1d52b759" providerId="LiveId" clId="{6B7BF282-E859-4628-9E07-66D5A5F25DE4}" dt="2021-05-27T09:51:08.833" v="525" actId="207"/>
          <ac:spMkLst>
            <pc:docMk/>
            <pc:sldMk cId="404194518" sldId="293"/>
            <ac:spMk id="9" creationId="{E444C473-B7F8-4BD8-A0A6-0D481D9D70E1}"/>
          </ac:spMkLst>
        </pc:spChg>
        <pc:spChg chg="del">
          <ac:chgData name="Sebastien Maviel" userId="f0e034ef1d52b759" providerId="LiveId" clId="{6B7BF282-E859-4628-9E07-66D5A5F25DE4}" dt="2021-05-27T09:50:10.132" v="499" actId="478"/>
          <ac:spMkLst>
            <pc:docMk/>
            <pc:sldMk cId="404194518" sldId="293"/>
            <ac:spMk id="24" creationId="{62ADD6B0-8B59-4210-83AB-61E6AA278338}"/>
          </ac:spMkLst>
        </pc:spChg>
        <pc:spChg chg="mod">
          <ac:chgData name="Sebastien Maviel" userId="f0e034ef1d52b759" providerId="LiveId" clId="{6B7BF282-E859-4628-9E07-66D5A5F25DE4}" dt="2021-05-27T09:51:08.833" v="525" actId="207"/>
          <ac:spMkLst>
            <pc:docMk/>
            <pc:sldMk cId="404194518" sldId="293"/>
            <ac:spMk id="25" creationId="{7960179C-6A32-4AFD-B1BA-DD7DE6C96590}"/>
          </ac:spMkLst>
        </pc:spChg>
        <pc:spChg chg="mod">
          <ac:chgData name="Sebastien Maviel" userId="f0e034ef1d52b759" providerId="LiveId" clId="{6B7BF282-E859-4628-9E07-66D5A5F25DE4}" dt="2021-05-27T09:50:41.966" v="523" actId="1076"/>
          <ac:spMkLst>
            <pc:docMk/>
            <pc:sldMk cId="404194518" sldId="293"/>
            <ac:spMk id="26" creationId="{25A6995E-1214-40DD-A1B6-A57076E87B4E}"/>
          </ac:spMkLst>
        </pc:spChg>
        <pc:spChg chg="mod">
          <ac:chgData name="Sebastien Maviel" userId="f0e034ef1d52b759" providerId="LiveId" clId="{6B7BF282-E859-4628-9E07-66D5A5F25DE4}" dt="2021-05-27T09:51:27.633" v="533"/>
          <ac:spMkLst>
            <pc:docMk/>
            <pc:sldMk cId="404194518" sldId="293"/>
            <ac:spMk id="28" creationId="{F9CAF63C-52E6-49D7-9D17-2FC8C6F023F0}"/>
          </ac:spMkLst>
        </pc:spChg>
        <pc:spChg chg="mod">
          <ac:chgData name="Sebastien Maviel" userId="f0e034ef1d52b759" providerId="LiveId" clId="{6B7BF282-E859-4628-9E07-66D5A5F25DE4}" dt="2021-05-27T09:51:08.833" v="525" actId="207"/>
          <ac:spMkLst>
            <pc:docMk/>
            <pc:sldMk cId="404194518" sldId="293"/>
            <ac:spMk id="30" creationId="{C27003DF-2F72-4935-9924-6437C583D73A}"/>
          </ac:spMkLst>
        </pc:spChg>
        <pc:spChg chg="mod">
          <ac:chgData name="Sebastien Maviel" userId="f0e034ef1d52b759" providerId="LiveId" clId="{6B7BF282-E859-4628-9E07-66D5A5F25DE4}" dt="2021-05-27T09:51:27.633" v="533"/>
          <ac:spMkLst>
            <pc:docMk/>
            <pc:sldMk cId="404194518" sldId="293"/>
            <ac:spMk id="33" creationId="{E8E13A2B-A379-4821-9D47-C6E87B218F18}"/>
          </ac:spMkLst>
        </pc:spChg>
        <pc:spChg chg="mod">
          <ac:chgData name="Sebastien Maviel" userId="f0e034ef1d52b759" providerId="LiveId" clId="{6B7BF282-E859-4628-9E07-66D5A5F25DE4}" dt="2021-06-10T09:41:46.311" v="6570" actId="20577"/>
          <ac:spMkLst>
            <pc:docMk/>
            <pc:sldMk cId="404194518" sldId="293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09:41:51.131" v="6578" actId="20577"/>
          <ac:spMkLst>
            <pc:docMk/>
            <pc:sldMk cId="404194518" sldId="293"/>
            <ac:spMk id="35" creationId="{5BDC36B0-851A-4478-9481-786DDEE3DADC}"/>
          </ac:spMkLst>
        </pc:spChg>
        <pc:spChg chg="mod">
          <ac:chgData name="Sebastien Maviel" userId="f0e034ef1d52b759" providerId="LiveId" clId="{6B7BF282-E859-4628-9E07-66D5A5F25DE4}" dt="2021-05-27T09:51:27.633" v="533"/>
          <ac:spMkLst>
            <pc:docMk/>
            <pc:sldMk cId="404194518" sldId="293"/>
            <ac:spMk id="39" creationId="{FD1C9893-03CC-471B-A2E9-E995536878B2}"/>
          </ac:spMkLst>
        </pc:spChg>
        <pc:spChg chg="mod">
          <ac:chgData name="Sebastien Maviel" userId="f0e034ef1d52b759" providerId="LiveId" clId="{6B7BF282-E859-4628-9E07-66D5A5F25DE4}" dt="2021-05-27T09:51:27.633" v="533"/>
          <ac:spMkLst>
            <pc:docMk/>
            <pc:sldMk cId="404194518" sldId="293"/>
            <ac:spMk id="44" creationId="{83B81EDB-B93D-44BE-9CBF-318AB659548D}"/>
          </ac:spMkLst>
        </pc:spChg>
        <pc:spChg chg="del">
          <ac:chgData name="Sebastien Maviel" userId="f0e034ef1d52b759" providerId="LiveId" clId="{6B7BF282-E859-4628-9E07-66D5A5F25DE4}" dt="2021-05-27T09:50:11.579" v="500" actId="478"/>
          <ac:spMkLst>
            <pc:docMk/>
            <pc:sldMk cId="404194518" sldId="293"/>
            <ac:spMk id="55" creationId="{BD040BEE-A5D9-4A62-836D-551C82528078}"/>
          </ac:spMkLst>
        </pc:spChg>
        <pc:grpChg chg="add mod">
          <ac:chgData name="Sebastien Maviel" userId="f0e034ef1d52b759" providerId="LiveId" clId="{6B7BF282-E859-4628-9E07-66D5A5F25DE4}" dt="2021-05-27T09:53:07.260" v="536" actId="1076"/>
          <ac:grpSpMkLst>
            <pc:docMk/>
            <pc:sldMk cId="404194518" sldId="293"/>
            <ac:grpSpMk id="23" creationId="{53493121-A4C5-41E6-A264-8269D5A3F754}"/>
          </ac:grpSpMkLst>
        </pc:grpChg>
        <pc:grpChg chg="add mod">
          <ac:chgData name="Sebastien Maviel" userId="f0e034ef1d52b759" providerId="LiveId" clId="{6B7BF282-E859-4628-9E07-66D5A5F25DE4}" dt="2021-05-27T09:53:07.260" v="536" actId="1076"/>
          <ac:grpSpMkLst>
            <pc:docMk/>
            <pc:sldMk cId="404194518" sldId="293"/>
            <ac:grpSpMk id="29" creationId="{58EFA126-85FA-4C27-A4A0-CF8E633A9C2E}"/>
          </ac:grpSpMkLst>
        </pc:grpChg>
        <pc:grpChg chg="add mod">
          <ac:chgData name="Sebastien Maviel" userId="f0e034ef1d52b759" providerId="LiveId" clId="{6B7BF282-E859-4628-9E07-66D5A5F25DE4}" dt="2021-05-27T09:53:07.260" v="536" actId="1076"/>
          <ac:grpSpMkLst>
            <pc:docMk/>
            <pc:sldMk cId="404194518" sldId="293"/>
            <ac:grpSpMk id="36" creationId="{F799B30D-537E-4100-9738-0E5349F74E45}"/>
          </ac:grpSpMkLst>
        </pc:grpChg>
        <pc:grpChg chg="add mod">
          <ac:chgData name="Sebastien Maviel" userId="f0e034ef1d52b759" providerId="LiveId" clId="{6B7BF282-E859-4628-9E07-66D5A5F25DE4}" dt="2021-05-27T09:53:07.260" v="536" actId="1076"/>
          <ac:grpSpMkLst>
            <pc:docMk/>
            <pc:sldMk cId="404194518" sldId="293"/>
            <ac:grpSpMk id="41" creationId="{C10F545F-701B-4EB8-A25E-1FA38E7403DA}"/>
          </ac:grpSpMkLst>
        </pc:grpChg>
        <pc:grpChg chg="mod">
          <ac:chgData name="Sebastien Maviel" userId="f0e034ef1d52b759" providerId="LiveId" clId="{6B7BF282-E859-4628-9E07-66D5A5F25DE4}" dt="2021-05-27T09:50:31.504" v="521" actId="1076"/>
          <ac:grpSpMkLst>
            <pc:docMk/>
            <pc:sldMk cId="404194518" sldId="293"/>
            <ac:grpSpMk id="56" creationId="{3AB3C946-9042-413F-B514-B84F822CAA12}"/>
          </ac:grpSpMkLst>
        </pc:grpChg>
        <pc:cxnChg chg="mod">
          <ac:chgData name="Sebastien Maviel" userId="f0e034ef1d52b759" providerId="LiveId" clId="{6B7BF282-E859-4628-9E07-66D5A5F25DE4}" dt="2021-05-27T09:51:27.633" v="533"/>
          <ac:cxnSpMkLst>
            <pc:docMk/>
            <pc:sldMk cId="404194518" sldId="293"/>
            <ac:cxnSpMk id="27" creationId="{D8E041B8-F420-4D12-8D23-8CD08B0CCF5C}"/>
          </ac:cxnSpMkLst>
        </pc:cxnChg>
        <pc:cxnChg chg="mod">
          <ac:chgData name="Sebastien Maviel" userId="f0e034ef1d52b759" providerId="LiveId" clId="{6B7BF282-E859-4628-9E07-66D5A5F25DE4}" dt="2021-05-27T09:51:27.633" v="533"/>
          <ac:cxnSpMkLst>
            <pc:docMk/>
            <pc:sldMk cId="404194518" sldId="293"/>
            <ac:cxnSpMk id="31" creationId="{1E039E76-B984-48B1-B67C-6742825E71D0}"/>
          </ac:cxnSpMkLst>
        </pc:cxnChg>
        <pc:cxnChg chg="mod">
          <ac:chgData name="Sebastien Maviel" userId="f0e034ef1d52b759" providerId="LiveId" clId="{6B7BF282-E859-4628-9E07-66D5A5F25DE4}" dt="2021-05-27T09:51:27.633" v="533"/>
          <ac:cxnSpMkLst>
            <pc:docMk/>
            <pc:sldMk cId="404194518" sldId="293"/>
            <ac:cxnSpMk id="38" creationId="{FE47DA44-2271-450D-B040-6A8E7BA5618C}"/>
          </ac:cxnSpMkLst>
        </pc:cxnChg>
        <pc:cxnChg chg="mod">
          <ac:chgData name="Sebastien Maviel" userId="f0e034ef1d52b759" providerId="LiveId" clId="{6B7BF282-E859-4628-9E07-66D5A5F25DE4}" dt="2021-05-27T09:51:27.633" v="533"/>
          <ac:cxnSpMkLst>
            <pc:docMk/>
            <pc:sldMk cId="404194518" sldId="293"/>
            <ac:cxnSpMk id="42" creationId="{7268ADD6-B9BC-4BC4-AA06-9209AF847D13}"/>
          </ac:cxnSpMkLst>
        </pc:cxnChg>
        <pc:cxnChg chg="del">
          <ac:chgData name="Sebastien Maviel" userId="f0e034ef1d52b759" providerId="LiveId" clId="{6B7BF282-E859-4628-9E07-66D5A5F25DE4}" dt="2021-05-27T09:50:09.022" v="498" actId="478"/>
          <ac:cxnSpMkLst>
            <pc:docMk/>
            <pc:sldMk cId="404194518" sldId="293"/>
            <ac:cxnSpMk id="52" creationId="{71835460-D6B8-4044-8F5B-6071790869BC}"/>
          </ac:cxnSpMkLst>
        </pc:cxnChg>
      </pc:sldChg>
      <pc:sldChg chg="modSp add del mod">
        <pc:chgData name="Sebastien Maviel" userId="f0e034ef1d52b759" providerId="LiveId" clId="{6B7BF282-E859-4628-9E07-66D5A5F25DE4}" dt="2021-05-27T09:49:55.447" v="490" actId="47"/>
        <pc:sldMkLst>
          <pc:docMk/>
          <pc:sldMk cId="948445479" sldId="293"/>
        </pc:sldMkLst>
        <pc:spChg chg="mod">
          <ac:chgData name="Sebastien Maviel" userId="f0e034ef1d52b759" providerId="LiveId" clId="{6B7BF282-E859-4628-9E07-66D5A5F25DE4}" dt="2021-05-27T09:49:51.504" v="489" actId="20577"/>
          <ac:spMkLst>
            <pc:docMk/>
            <pc:sldMk cId="948445479" sldId="293"/>
            <ac:spMk id="6" creationId="{7C80A9F0-38C9-4EC8-B60C-A592C1A567CA}"/>
          </ac:spMkLst>
        </pc:spChg>
        <pc:grpChg chg="mod">
          <ac:chgData name="Sebastien Maviel" userId="f0e034ef1d52b759" providerId="LiveId" clId="{6B7BF282-E859-4628-9E07-66D5A5F25DE4}" dt="2021-05-27T09:49:41.295" v="482" actId="14100"/>
          <ac:grpSpMkLst>
            <pc:docMk/>
            <pc:sldMk cId="948445479" sldId="293"/>
            <ac:grpSpMk id="56" creationId="{3AB3C946-9042-413F-B514-B84F822CAA12}"/>
          </ac:grpSpMkLst>
        </pc:grpChg>
      </pc:sldChg>
      <pc:sldChg chg="addSp delSp modSp add mod delAnim modShow">
        <pc:chgData name="Sebastien Maviel" userId="f0e034ef1d52b759" providerId="LiveId" clId="{6B7BF282-E859-4628-9E07-66D5A5F25DE4}" dt="2021-05-27T10:31:17.320" v="893" actId="729"/>
        <pc:sldMkLst>
          <pc:docMk/>
          <pc:sldMk cId="2124027" sldId="294"/>
        </pc:sldMkLst>
        <pc:spChg chg="add mod">
          <ac:chgData name="Sebastien Maviel" userId="f0e034ef1d52b759" providerId="LiveId" clId="{6B7BF282-E859-4628-9E07-66D5A5F25DE4}" dt="2021-05-27T10:15:46.798" v="663" actId="20577"/>
          <ac:spMkLst>
            <pc:docMk/>
            <pc:sldMk cId="2124027" sldId="294"/>
            <ac:spMk id="3" creationId="{C2B21A6D-2A9A-4EBE-9AD9-156DAD4512FD}"/>
          </ac:spMkLst>
        </pc:spChg>
        <pc:spChg chg="del">
          <ac:chgData name="Sebastien Maviel" userId="f0e034ef1d52b759" providerId="LiveId" clId="{6B7BF282-E859-4628-9E07-66D5A5F25DE4}" dt="2021-05-27T10:10:20.596" v="614" actId="478"/>
          <ac:spMkLst>
            <pc:docMk/>
            <pc:sldMk cId="2124027" sldId="294"/>
            <ac:spMk id="26" creationId="{25A6995E-1214-40DD-A1B6-A57076E87B4E}"/>
          </ac:spMkLst>
        </pc:spChg>
        <pc:spChg chg="add del mod">
          <ac:chgData name="Sebastien Maviel" userId="f0e034ef1d52b759" providerId="LiveId" clId="{6B7BF282-E859-4628-9E07-66D5A5F25DE4}" dt="2021-05-27T10:21:35.047" v="816" actId="21"/>
          <ac:spMkLst>
            <pc:docMk/>
            <pc:sldMk cId="2124027" sldId="294"/>
            <ac:spMk id="45" creationId="{535C6E2E-6F75-4D08-B490-260E8F6D7657}"/>
          </ac:spMkLst>
        </pc:spChg>
        <pc:grpChg chg="del">
          <ac:chgData name="Sebastien Maviel" userId="f0e034ef1d52b759" providerId="LiveId" clId="{6B7BF282-E859-4628-9E07-66D5A5F25DE4}" dt="2021-05-27T09:53:39.191" v="541" actId="478"/>
          <ac:grpSpMkLst>
            <pc:docMk/>
            <pc:sldMk cId="2124027" sldId="294"/>
            <ac:grpSpMk id="23" creationId="{53493121-A4C5-41E6-A264-8269D5A3F754}"/>
          </ac:grpSpMkLst>
        </pc:grpChg>
        <pc:grpChg chg="del">
          <ac:chgData name="Sebastien Maviel" userId="f0e034ef1d52b759" providerId="LiveId" clId="{6B7BF282-E859-4628-9E07-66D5A5F25DE4}" dt="2021-05-27T09:53:39.191" v="541" actId="478"/>
          <ac:grpSpMkLst>
            <pc:docMk/>
            <pc:sldMk cId="2124027" sldId="294"/>
            <ac:grpSpMk id="29" creationId="{58EFA126-85FA-4C27-A4A0-CF8E633A9C2E}"/>
          </ac:grpSpMkLst>
        </pc:grpChg>
        <pc:grpChg chg="del">
          <ac:chgData name="Sebastien Maviel" userId="f0e034ef1d52b759" providerId="LiveId" clId="{6B7BF282-E859-4628-9E07-66D5A5F25DE4}" dt="2021-05-27T09:53:39.191" v="541" actId="478"/>
          <ac:grpSpMkLst>
            <pc:docMk/>
            <pc:sldMk cId="2124027" sldId="294"/>
            <ac:grpSpMk id="36" creationId="{F799B30D-537E-4100-9738-0E5349F74E45}"/>
          </ac:grpSpMkLst>
        </pc:grpChg>
        <pc:grpChg chg="del">
          <ac:chgData name="Sebastien Maviel" userId="f0e034ef1d52b759" providerId="LiveId" clId="{6B7BF282-E859-4628-9E07-66D5A5F25DE4}" dt="2021-05-27T09:53:39.191" v="541" actId="478"/>
          <ac:grpSpMkLst>
            <pc:docMk/>
            <pc:sldMk cId="2124027" sldId="294"/>
            <ac:grpSpMk id="41" creationId="{C10F545F-701B-4EB8-A25E-1FA38E7403DA}"/>
          </ac:grpSpMkLst>
        </pc:grpChg>
        <pc:grpChg chg="del">
          <ac:chgData name="Sebastien Maviel" userId="f0e034ef1d52b759" providerId="LiveId" clId="{6B7BF282-E859-4628-9E07-66D5A5F25DE4}" dt="2021-05-27T10:10:20.596" v="614" actId="478"/>
          <ac:grpSpMkLst>
            <pc:docMk/>
            <pc:sldMk cId="2124027" sldId="294"/>
            <ac:grpSpMk id="56" creationId="{3AB3C946-9042-413F-B514-B84F822CAA12}"/>
          </ac:grpSpMkLst>
        </pc:grpChg>
        <pc:picChg chg="add del mod">
          <ac:chgData name="Sebastien Maviel" userId="f0e034ef1d52b759" providerId="LiveId" clId="{6B7BF282-E859-4628-9E07-66D5A5F25DE4}" dt="2021-05-27T10:16:39.341" v="664" actId="478"/>
          <ac:picMkLst>
            <pc:docMk/>
            <pc:sldMk cId="2124027" sldId="294"/>
            <ac:picMk id="2050" creationId="{D52C8709-EB04-486D-967B-4CBE31CD2791}"/>
          </ac:picMkLst>
        </pc:picChg>
        <pc:picChg chg="add mod">
          <ac:chgData name="Sebastien Maviel" userId="f0e034ef1d52b759" providerId="LiveId" clId="{6B7BF282-E859-4628-9E07-66D5A5F25DE4}" dt="2021-05-27T10:16:48.613" v="669" actId="1076"/>
          <ac:picMkLst>
            <pc:docMk/>
            <pc:sldMk cId="2124027" sldId="294"/>
            <ac:picMk id="2052" creationId="{696E19C5-648E-49D0-BEBE-F3A20AD0662F}"/>
          </ac:picMkLst>
        </pc:picChg>
        <pc:cxnChg chg="mod">
          <ac:chgData name="Sebastien Maviel" userId="f0e034ef1d52b759" providerId="LiveId" clId="{6B7BF282-E859-4628-9E07-66D5A5F25DE4}" dt="2021-05-27T10:10:20.596" v="614" actId="478"/>
          <ac:cxnSpMkLst>
            <pc:docMk/>
            <pc:sldMk cId="2124027" sldId="294"/>
            <ac:cxnSpMk id="8" creationId="{61161928-9586-4B7A-86FD-0E5E029581F7}"/>
          </ac:cxnSpMkLst>
        </pc:cxnChg>
        <pc:cxnChg chg="mod">
          <ac:chgData name="Sebastien Maviel" userId="f0e034ef1d52b759" providerId="LiveId" clId="{6B7BF282-E859-4628-9E07-66D5A5F25DE4}" dt="2021-05-27T10:10:20.596" v="614" actId="478"/>
          <ac:cxnSpMkLst>
            <pc:docMk/>
            <pc:sldMk cId="2124027" sldId="294"/>
            <ac:cxnSpMk id="10" creationId="{300CE965-E162-4CD3-BDF8-717B507A2159}"/>
          </ac:cxnSpMkLst>
        </pc:cxnChg>
        <pc:cxnChg chg="mod">
          <ac:chgData name="Sebastien Maviel" userId="f0e034ef1d52b759" providerId="LiveId" clId="{6B7BF282-E859-4628-9E07-66D5A5F25DE4}" dt="2021-05-27T10:10:20.596" v="614" actId="478"/>
          <ac:cxnSpMkLst>
            <pc:docMk/>
            <pc:sldMk cId="2124027" sldId="294"/>
            <ac:cxnSpMk id="12" creationId="{52B26B74-3DA5-4D9A-9074-903CC103A9BE}"/>
          </ac:cxnSpMkLst>
        </pc:cxnChg>
        <pc:cxnChg chg="mod">
          <ac:chgData name="Sebastien Maviel" userId="f0e034ef1d52b759" providerId="LiveId" clId="{6B7BF282-E859-4628-9E07-66D5A5F25DE4}" dt="2021-05-27T10:10:20.596" v="614" actId="478"/>
          <ac:cxnSpMkLst>
            <pc:docMk/>
            <pc:sldMk cId="2124027" sldId="294"/>
            <ac:cxnSpMk id="32" creationId="{9E92C31E-544A-48E1-98C1-40B6C4EBB45E}"/>
          </ac:cxnSpMkLst>
        </pc:cxnChg>
        <pc:cxnChg chg="mod">
          <ac:chgData name="Sebastien Maviel" userId="f0e034ef1d52b759" providerId="LiveId" clId="{6B7BF282-E859-4628-9E07-66D5A5F25DE4}" dt="2021-05-27T10:10:20.596" v="614" actId="478"/>
          <ac:cxnSpMkLst>
            <pc:docMk/>
            <pc:sldMk cId="2124027" sldId="294"/>
            <ac:cxnSpMk id="37" creationId="{360EF249-53F0-4F43-A76B-C3A871ED7CE8}"/>
          </ac:cxnSpMkLst>
        </pc:cxnChg>
        <pc:cxnChg chg="mod">
          <ac:chgData name="Sebastien Maviel" userId="f0e034ef1d52b759" providerId="LiveId" clId="{6B7BF282-E859-4628-9E07-66D5A5F25DE4}" dt="2021-05-27T10:10:20.596" v="614" actId="478"/>
          <ac:cxnSpMkLst>
            <pc:docMk/>
            <pc:sldMk cId="2124027" sldId="294"/>
            <ac:cxnSpMk id="40" creationId="{082B74C2-534C-4B26-BB4F-2087EA3AC3BD}"/>
          </ac:cxnSpMkLst>
        </pc:cxnChg>
        <pc:cxnChg chg="mod">
          <ac:chgData name="Sebastien Maviel" userId="f0e034ef1d52b759" providerId="LiveId" clId="{6B7BF282-E859-4628-9E07-66D5A5F25DE4}" dt="2021-05-27T10:10:20.596" v="614" actId="478"/>
          <ac:cxnSpMkLst>
            <pc:docMk/>
            <pc:sldMk cId="2124027" sldId="294"/>
            <ac:cxnSpMk id="46" creationId="{D2B9EB4D-4AE6-4B36-9DD3-EBD9C2222368}"/>
          </ac:cxnSpMkLst>
        </pc:cxnChg>
      </pc:sldChg>
      <pc:sldChg chg="add del">
        <pc:chgData name="Sebastien Maviel" userId="f0e034ef1d52b759" providerId="LiveId" clId="{6B7BF282-E859-4628-9E07-66D5A5F25DE4}" dt="2021-05-27T09:51:20.960" v="528"/>
        <pc:sldMkLst>
          <pc:docMk/>
          <pc:sldMk cId="1197319609" sldId="294"/>
        </pc:sldMkLst>
      </pc:sldChg>
      <pc:sldChg chg="add del">
        <pc:chgData name="Sebastien Maviel" userId="f0e034ef1d52b759" providerId="LiveId" clId="{6B7BF282-E859-4628-9E07-66D5A5F25DE4}" dt="2021-05-27T09:51:24.042" v="530"/>
        <pc:sldMkLst>
          <pc:docMk/>
          <pc:sldMk cId="2091930605" sldId="294"/>
        </pc:sldMkLst>
      </pc:sldChg>
      <pc:sldChg chg="addSp delSp modSp add mod modNotesTx">
        <pc:chgData name="Sebastien Maviel" userId="f0e034ef1d52b759" providerId="LiveId" clId="{6B7BF282-E859-4628-9E07-66D5A5F25DE4}" dt="2021-06-10T12:36:20.853" v="6966" actId="20577"/>
        <pc:sldMkLst>
          <pc:docMk/>
          <pc:sldMk cId="1096547899" sldId="295"/>
        </pc:sldMkLst>
        <pc:spChg chg="mod">
          <ac:chgData name="Sebastien Maviel" userId="f0e034ef1d52b759" providerId="LiveId" clId="{6B7BF282-E859-4628-9E07-66D5A5F25DE4}" dt="2021-05-27T10:41:46.184" v="1040" actId="20577"/>
          <ac:spMkLst>
            <pc:docMk/>
            <pc:sldMk cId="1096547899" sldId="295"/>
            <ac:spMk id="3" creationId="{C2B21A6D-2A9A-4EBE-9AD9-156DAD4512FD}"/>
          </ac:spMkLst>
        </pc:spChg>
        <pc:spChg chg="add del mod">
          <ac:chgData name="Sebastien Maviel" userId="f0e034ef1d52b759" providerId="LiveId" clId="{6B7BF282-E859-4628-9E07-66D5A5F25DE4}" dt="2021-06-10T12:36:20.853" v="6966" actId="20577"/>
          <ac:spMkLst>
            <pc:docMk/>
            <pc:sldMk cId="1096547899" sldId="295"/>
            <ac:spMk id="6" creationId="{B727BF1A-5862-4FA1-88A7-32233B813AF0}"/>
          </ac:spMkLst>
        </pc:spChg>
        <pc:spChg chg="add del mod">
          <ac:chgData name="Sebastien Maviel" userId="f0e034ef1d52b759" providerId="LiveId" clId="{6B7BF282-E859-4628-9E07-66D5A5F25DE4}" dt="2021-05-27T10:40:18.504" v="992" actId="478"/>
          <ac:spMkLst>
            <pc:docMk/>
            <pc:sldMk cId="1096547899" sldId="295"/>
            <ac:spMk id="7" creationId="{3B7BE35C-BB4F-40C3-9560-F25C8F29EB33}"/>
          </ac:spMkLst>
        </pc:spChg>
        <pc:picChg chg="add mod">
          <ac:chgData name="Sebastien Maviel" userId="f0e034ef1d52b759" providerId="LiveId" clId="{6B7BF282-E859-4628-9E07-66D5A5F25DE4}" dt="2021-06-03T14:21:09.732" v="2892" actId="1076"/>
          <ac:picMkLst>
            <pc:docMk/>
            <pc:sldMk cId="1096547899" sldId="295"/>
            <ac:picMk id="2050" creationId="{4488FD46-3693-4818-BB61-B5B1F9933DD4}"/>
          </ac:picMkLst>
        </pc:picChg>
        <pc:picChg chg="del">
          <ac:chgData name="Sebastien Maviel" userId="f0e034ef1d52b759" providerId="LiveId" clId="{6B7BF282-E859-4628-9E07-66D5A5F25DE4}" dt="2021-05-27T10:17:03.474" v="671" actId="478"/>
          <ac:picMkLst>
            <pc:docMk/>
            <pc:sldMk cId="1096547899" sldId="295"/>
            <ac:picMk id="2052" creationId="{696E19C5-648E-49D0-BEBE-F3A20AD0662F}"/>
          </ac:picMkLst>
        </pc:picChg>
        <pc:picChg chg="add del mod">
          <ac:chgData name="Sebastien Maviel" userId="f0e034ef1d52b759" providerId="LiveId" clId="{6B7BF282-E859-4628-9E07-66D5A5F25DE4}" dt="2021-06-03T14:21:02.020" v="2887" actId="478"/>
          <ac:picMkLst>
            <pc:docMk/>
            <pc:sldMk cId="1096547899" sldId="295"/>
            <ac:picMk id="3074" creationId="{16CC8E19-AFEE-4430-B5FB-1590F086785B}"/>
          </ac:picMkLst>
        </pc:picChg>
      </pc:sldChg>
      <pc:sldChg chg="addSp delSp modSp add mod modNotesTx">
        <pc:chgData name="Sebastien Maviel" userId="f0e034ef1d52b759" providerId="LiveId" clId="{6B7BF282-E859-4628-9E07-66D5A5F25DE4}" dt="2021-06-10T12:49:36.913" v="7371" actId="20577"/>
        <pc:sldMkLst>
          <pc:docMk/>
          <pc:sldMk cId="318933008" sldId="296"/>
        </pc:sldMkLst>
        <pc:spChg chg="mod">
          <ac:chgData name="Sebastien Maviel" userId="f0e034ef1d52b759" providerId="LiveId" clId="{6B7BF282-E859-4628-9E07-66D5A5F25DE4}" dt="2021-05-27T10:41:49.576" v="1041"/>
          <ac:spMkLst>
            <pc:docMk/>
            <pc:sldMk cId="318933008" sldId="296"/>
            <ac:spMk id="3" creationId="{C2B21A6D-2A9A-4EBE-9AD9-156DAD4512FD}"/>
          </ac:spMkLst>
        </pc:spChg>
        <pc:spChg chg="mod">
          <ac:chgData name="Sebastien Maviel" userId="f0e034ef1d52b759" providerId="LiveId" clId="{6B7BF282-E859-4628-9E07-66D5A5F25DE4}" dt="2021-05-27T10:41:34.076" v="1028" actId="1076"/>
          <ac:spMkLst>
            <pc:docMk/>
            <pc:sldMk cId="318933008" sldId="296"/>
            <ac:spMk id="6" creationId="{B727BF1A-5862-4FA1-88A7-32233B813AF0}"/>
          </ac:spMkLst>
        </pc:spChg>
        <pc:spChg chg="del">
          <ac:chgData name="Sebastien Maviel" userId="f0e034ef1d52b759" providerId="LiveId" clId="{6B7BF282-E859-4628-9E07-66D5A5F25DE4}" dt="2021-05-27T10:40:57.793" v="1012" actId="478"/>
          <ac:spMkLst>
            <pc:docMk/>
            <pc:sldMk cId="318933008" sldId="296"/>
            <ac:spMk id="7" creationId="{3B7BE35C-BB4F-40C3-9560-F25C8F29EB33}"/>
          </ac:spMkLst>
        </pc:spChg>
        <pc:picChg chg="add mod">
          <ac:chgData name="Sebastien Maviel" userId="f0e034ef1d52b759" providerId="LiveId" clId="{6B7BF282-E859-4628-9E07-66D5A5F25DE4}" dt="2021-06-03T14:21:53.255" v="2902"/>
          <ac:picMkLst>
            <pc:docMk/>
            <pc:sldMk cId="318933008" sldId="296"/>
            <ac:picMk id="7" creationId="{174F0BC1-179C-40B1-AD93-19E8E5081BE3}"/>
          </ac:picMkLst>
        </pc:picChg>
        <pc:picChg chg="del">
          <ac:chgData name="Sebastien Maviel" userId="f0e034ef1d52b759" providerId="LiveId" clId="{6B7BF282-E859-4628-9E07-66D5A5F25DE4}" dt="2021-06-03T14:21:52.945" v="2901" actId="478"/>
          <ac:picMkLst>
            <pc:docMk/>
            <pc:sldMk cId="318933008" sldId="296"/>
            <ac:picMk id="3074" creationId="{16CC8E19-AFEE-4430-B5FB-1590F086785B}"/>
          </ac:picMkLst>
        </pc:picChg>
      </pc:sldChg>
      <pc:sldChg chg="addSp delSp modSp add mod modNotesTx">
        <pc:chgData name="Sebastien Maviel" userId="f0e034ef1d52b759" providerId="LiveId" clId="{6B7BF282-E859-4628-9E07-66D5A5F25DE4}" dt="2021-06-10T12:38:08.717" v="7096" actId="20577"/>
        <pc:sldMkLst>
          <pc:docMk/>
          <pc:sldMk cId="236209494" sldId="297"/>
        </pc:sldMkLst>
        <pc:spChg chg="del">
          <ac:chgData name="Sebastien Maviel" userId="f0e034ef1d52b759" providerId="LiveId" clId="{6B7BF282-E859-4628-9E07-66D5A5F25DE4}" dt="2021-05-27T10:42:11.795" v="1043" actId="478"/>
          <ac:spMkLst>
            <pc:docMk/>
            <pc:sldMk cId="236209494" sldId="297"/>
            <ac:spMk id="6" creationId="{B727BF1A-5862-4FA1-88A7-32233B813AF0}"/>
          </ac:spMkLst>
        </pc:spChg>
        <pc:picChg chg="add mod">
          <ac:chgData name="Sebastien Maviel" userId="f0e034ef1d52b759" providerId="LiveId" clId="{6B7BF282-E859-4628-9E07-66D5A5F25DE4}" dt="2021-06-03T14:20:53.900" v="2886" actId="1076"/>
          <ac:picMkLst>
            <pc:docMk/>
            <pc:sldMk cId="236209494" sldId="297"/>
            <ac:picMk id="1026" creationId="{E619D990-4192-415C-AEEF-348FE6FE5A3B}"/>
          </ac:picMkLst>
        </pc:picChg>
        <pc:picChg chg="del mod">
          <ac:chgData name="Sebastien Maviel" userId="f0e034ef1d52b759" providerId="LiveId" clId="{6B7BF282-E859-4628-9E07-66D5A5F25DE4}" dt="2021-06-03T14:20:48.118" v="2883" actId="478"/>
          <ac:picMkLst>
            <pc:docMk/>
            <pc:sldMk cId="236209494" sldId="297"/>
            <ac:picMk id="3074" creationId="{16CC8E19-AFEE-4430-B5FB-1590F086785B}"/>
          </ac:picMkLst>
        </pc:picChg>
      </pc:sldChg>
      <pc:sldChg chg="addSp delSp modSp add mod delAnim modNotesTx">
        <pc:chgData name="Sebastien Maviel" userId="f0e034ef1d52b759" providerId="LiveId" clId="{6B7BF282-E859-4628-9E07-66D5A5F25DE4}" dt="2021-06-10T16:49:42.797" v="8143" actId="20577"/>
        <pc:sldMkLst>
          <pc:docMk/>
          <pc:sldMk cId="3374395854" sldId="298"/>
        </pc:sldMkLst>
        <pc:spChg chg="mod">
          <ac:chgData name="Sebastien Maviel" userId="f0e034ef1d52b759" providerId="LiveId" clId="{6B7BF282-E859-4628-9E07-66D5A5F25DE4}" dt="2021-05-27T12:43:59.203" v="1052" actId="207"/>
          <ac:spMkLst>
            <pc:docMk/>
            <pc:sldMk cId="3374395854" sldId="298"/>
            <ac:spMk id="6" creationId="{7C80A9F0-38C9-4EC8-B60C-A592C1A567CA}"/>
          </ac:spMkLst>
        </pc:spChg>
        <pc:spChg chg="mod">
          <ac:chgData name="Sebastien Maviel" userId="f0e034ef1d52b759" providerId="LiveId" clId="{6B7BF282-E859-4628-9E07-66D5A5F25DE4}" dt="2021-05-27T12:43:49.038" v="1050" actId="13822"/>
          <ac:spMkLst>
            <pc:docMk/>
            <pc:sldMk cId="3374395854" sldId="298"/>
            <ac:spMk id="9" creationId="{E444C473-B7F8-4BD8-A0A6-0D481D9D70E1}"/>
          </ac:spMkLst>
        </pc:spChg>
        <pc:spChg chg="mod">
          <ac:chgData name="Sebastien Maviel" userId="f0e034ef1d52b759" providerId="LiveId" clId="{6B7BF282-E859-4628-9E07-66D5A5F25DE4}" dt="2021-06-10T09:41:57.770" v="6579" actId="20577"/>
          <ac:spMkLst>
            <pc:docMk/>
            <pc:sldMk cId="3374395854" sldId="298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09:42:04.535" v="6587" actId="20577"/>
          <ac:spMkLst>
            <pc:docMk/>
            <pc:sldMk cId="3374395854" sldId="298"/>
            <ac:spMk id="35" creationId="{5BDC36B0-851A-4478-9481-786DDEE3DADC}"/>
          </ac:spMkLst>
        </pc:spChg>
        <pc:spChg chg="del topLvl">
          <ac:chgData name="Sebastien Maviel" userId="f0e034ef1d52b759" providerId="LiveId" clId="{6B7BF282-E859-4628-9E07-66D5A5F25DE4}" dt="2021-05-27T12:44:07.546" v="1055" actId="478"/>
          <ac:spMkLst>
            <pc:docMk/>
            <pc:sldMk cId="3374395854" sldId="298"/>
            <ac:spMk id="39" creationId="{FD1C9893-03CC-471B-A2E9-E995536878B2}"/>
          </ac:spMkLst>
        </pc:spChg>
        <pc:grpChg chg="del">
          <ac:chgData name="Sebastien Maviel" userId="f0e034ef1d52b759" providerId="LiveId" clId="{6B7BF282-E859-4628-9E07-66D5A5F25DE4}" dt="2021-05-27T12:44:04.603" v="1053" actId="478"/>
          <ac:grpSpMkLst>
            <pc:docMk/>
            <pc:sldMk cId="3374395854" sldId="298"/>
            <ac:grpSpMk id="23" creationId="{53493121-A4C5-41E6-A264-8269D5A3F754}"/>
          </ac:grpSpMkLst>
        </pc:grpChg>
        <pc:grpChg chg="del">
          <ac:chgData name="Sebastien Maviel" userId="f0e034ef1d52b759" providerId="LiveId" clId="{6B7BF282-E859-4628-9E07-66D5A5F25DE4}" dt="2021-05-27T12:44:06.231" v="1054" actId="478"/>
          <ac:grpSpMkLst>
            <pc:docMk/>
            <pc:sldMk cId="3374395854" sldId="298"/>
            <ac:grpSpMk id="29" creationId="{58EFA126-85FA-4C27-A4A0-CF8E633A9C2E}"/>
          </ac:grpSpMkLst>
        </pc:grpChg>
        <pc:grpChg chg="del">
          <ac:chgData name="Sebastien Maviel" userId="f0e034ef1d52b759" providerId="LiveId" clId="{6B7BF282-E859-4628-9E07-66D5A5F25DE4}" dt="2021-05-27T12:44:07.546" v="1055" actId="478"/>
          <ac:grpSpMkLst>
            <pc:docMk/>
            <pc:sldMk cId="3374395854" sldId="298"/>
            <ac:grpSpMk id="36" creationId="{F799B30D-537E-4100-9738-0E5349F74E45}"/>
          </ac:grpSpMkLst>
        </pc:grpChg>
        <pc:grpChg chg="del">
          <ac:chgData name="Sebastien Maviel" userId="f0e034ef1d52b759" providerId="LiveId" clId="{6B7BF282-E859-4628-9E07-66D5A5F25DE4}" dt="2021-05-27T12:44:08.867" v="1056" actId="478"/>
          <ac:grpSpMkLst>
            <pc:docMk/>
            <pc:sldMk cId="3374395854" sldId="298"/>
            <ac:grpSpMk id="41" creationId="{C10F545F-701B-4EB8-A25E-1FA38E7403DA}"/>
          </ac:grpSpMkLst>
        </pc:grpChg>
        <pc:picChg chg="add mod">
          <ac:chgData name="Sebastien Maviel" userId="f0e034ef1d52b759" providerId="LiveId" clId="{6B7BF282-E859-4628-9E07-66D5A5F25DE4}" dt="2021-05-27T13:36:14.111" v="1060" actId="1076"/>
          <ac:picMkLst>
            <pc:docMk/>
            <pc:sldMk cId="3374395854" sldId="298"/>
            <ac:picMk id="4098" creationId="{5EBFEB1F-C08A-43B2-BE22-2255632DC8A6}"/>
          </ac:picMkLst>
        </pc:picChg>
        <pc:cxnChg chg="del topLvl">
          <ac:chgData name="Sebastien Maviel" userId="f0e034ef1d52b759" providerId="LiveId" clId="{6B7BF282-E859-4628-9E07-66D5A5F25DE4}" dt="2021-05-27T12:44:09.793" v="1057" actId="478"/>
          <ac:cxnSpMkLst>
            <pc:docMk/>
            <pc:sldMk cId="3374395854" sldId="298"/>
            <ac:cxnSpMk id="38" creationId="{FE47DA44-2271-450D-B040-6A8E7BA5618C}"/>
          </ac:cxnSpMkLst>
        </pc:cxnChg>
      </pc:sldChg>
      <pc:sldChg chg="addSp delSp modSp add del mod modAnim modNotesTx">
        <pc:chgData name="Sebastien Maviel" userId="f0e034ef1d52b759" providerId="LiveId" clId="{6B7BF282-E859-4628-9E07-66D5A5F25DE4}" dt="2021-06-07T08:07:07.650" v="3303" actId="47"/>
        <pc:sldMkLst>
          <pc:docMk/>
          <pc:sldMk cId="3231102313" sldId="299"/>
        </pc:sldMkLst>
        <pc:spChg chg="add del mod">
          <ac:chgData name="Sebastien Maviel" userId="f0e034ef1d52b759" providerId="LiveId" clId="{6B7BF282-E859-4628-9E07-66D5A5F25DE4}" dt="2021-06-07T08:05:02.366" v="3240" actId="478"/>
          <ac:spMkLst>
            <pc:docMk/>
            <pc:sldMk cId="3231102313" sldId="299"/>
            <ac:spMk id="5" creationId="{D46D08DD-BC5D-4668-A4FF-C59BE2903019}"/>
          </ac:spMkLst>
        </pc:spChg>
        <pc:spChg chg="add mod">
          <ac:chgData name="Sebastien Maviel" userId="f0e034ef1d52b759" providerId="LiveId" clId="{6B7BF282-E859-4628-9E07-66D5A5F25DE4}" dt="2021-06-07T08:06:05.826" v="3292" actId="1076"/>
          <ac:spMkLst>
            <pc:docMk/>
            <pc:sldMk cId="3231102313" sldId="299"/>
            <ac:spMk id="14" creationId="{E39A547A-34FA-4617-9B26-10DCD3603B83}"/>
          </ac:spMkLst>
        </pc:spChg>
        <pc:spChg chg="add del mod">
          <ac:chgData name="Sebastien Maviel" userId="f0e034ef1d52b759" providerId="LiveId" clId="{6B7BF282-E859-4628-9E07-66D5A5F25DE4}" dt="2021-06-07T08:05:00.792" v="3239" actId="478"/>
          <ac:spMkLst>
            <pc:docMk/>
            <pc:sldMk cId="3231102313" sldId="299"/>
            <ac:spMk id="27" creationId="{B7EA13A1-0687-495A-9889-DC4F3E14A651}"/>
          </ac:spMkLst>
        </pc:spChg>
        <pc:spChg chg="add del mod">
          <ac:chgData name="Sebastien Maviel" userId="f0e034ef1d52b759" providerId="LiveId" clId="{6B7BF282-E859-4628-9E07-66D5A5F25DE4}" dt="2021-06-07T08:05:04.613" v="3241" actId="478"/>
          <ac:spMkLst>
            <pc:docMk/>
            <pc:sldMk cId="3231102313" sldId="299"/>
            <ac:spMk id="28" creationId="{76BDCF1B-FB79-4374-8F39-B3D007F23640}"/>
          </ac:spMkLst>
        </pc:spChg>
        <pc:spChg chg="add mod">
          <ac:chgData name="Sebastien Maviel" userId="f0e034ef1d52b759" providerId="LiveId" clId="{6B7BF282-E859-4628-9E07-66D5A5F25DE4}" dt="2021-06-07T08:04:10.461" v="3152" actId="1076"/>
          <ac:spMkLst>
            <pc:docMk/>
            <pc:sldMk cId="3231102313" sldId="299"/>
            <ac:spMk id="29" creationId="{CDCAEB7C-973A-48DA-84E8-307649DAE415}"/>
          </ac:spMkLst>
        </pc:spChg>
        <pc:spChg chg="add mod">
          <ac:chgData name="Sebastien Maviel" userId="f0e034ef1d52b759" providerId="LiveId" clId="{6B7BF282-E859-4628-9E07-66D5A5F25DE4}" dt="2021-06-07T08:04:14.406" v="3153" actId="1076"/>
          <ac:spMkLst>
            <pc:docMk/>
            <pc:sldMk cId="3231102313" sldId="299"/>
            <ac:spMk id="31" creationId="{453F4FA1-9135-4955-B9C1-9270B0DDE706}"/>
          </ac:spMkLst>
        </pc:spChg>
        <pc:spChg chg="add mod">
          <ac:chgData name="Sebastien Maviel" userId="f0e034ef1d52b759" providerId="LiveId" clId="{6B7BF282-E859-4628-9E07-66D5A5F25DE4}" dt="2021-06-07T08:06:00.380" v="3290"/>
          <ac:spMkLst>
            <pc:docMk/>
            <pc:sldMk cId="3231102313" sldId="299"/>
            <ac:spMk id="33" creationId="{335BC9B6-EA14-43F1-8C3A-A30EBB4B210C}"/>
          </ac:spMkLst>
        </pc:spChg>
        <pc:spChg chg="add mod">
          <ac:chgData name="Sebastien Maviel" userId="f0e034ef1d52b759" providerId="LiveId" clId="{6B7BF282-E859-4628-9E07-66D5A5F25DE4}" dt="2021-06-07T08:06:00.096" v="3289"/>
          <ac:spMkLst>
            <pc:docMk/>
            <pc:sldMk cId="3231102313" sldId="299"/>
            <ac:spMk id="36" creationId="{8A42CF81-B45B-40CA-A672-3599D398E9D8}"/>
          </ac:spMkLst>
        </pc:spChg>
        <pc:spChg chg="add mod">
          <ac:chgData name="Sebastien Maviel" userId="f0e034ef1d52b759" providerId="LiveId" clId="{6B7BF282-E859-4628-9E07-66D5A5F25DE4}" dt="2021-06-07T08:06:26.301" v="3299" actId="1037"/>
          <ac:spMkLst>
            <pc:docMk/>
            <pc:sldMk cId="3231102313" sldId="299"/>
            <ac:spMk id="38" creationId="{9C4B8B4D-B850-4B7E-81F3-01FF5AB321C4}"/>
          </ac:spMkLst>
        </pc:spChg>
        <pc:picChg chg="mod">
          <ac:chgData name="Sebastien Maviel" userId="f0e034ef1d52b759" providerId="LiveId" clId="{6B7BF282-E859-4628-9E07-66D5A5F25DE4}" dt="2021-06-07T08:02:20.643" v="3136" actId="1076"/>
          <ac:picMkLst>
            <pc:docMk/>
            <pc:sldMk cId="3231102313" sldId="299"/>
            <ac:picMk id="4098" creationId="{5EBFEB1F-C08A-43B2-BE22-2255632DC8A6}"/>
          </ac:picMkLst>
        </pc:picChg>
        <pc:cxnChg chg="add del mod">
          <ac:chgData name="Sebastien Maviel" userId="f0e034ef1d52b759" providerId="LiveId" clId="{6B7BF282-E859-4628-9E07-66D5A5F25DE4}" dt="2021-05-27T13:37:19.699" v="1073" actId="478"/>
          <ac:cxnSpMkLst>
            <pc:docMk/>
            <pc:sldMk cId="3231102313" sldId="299"/>
            <ac:cxnSpMk id="4" creationId="{BC142E5C-C365-4C7E-BDD8-F6C7D729314E}"/>
          </ac:cxnSpMkLst>
        </pc:cxnChg>
        <pc:cxnChg chg="add mod">
          <ac:chgData name="Sebastien Maviel" userId="f0e034ef1d52b759" providerId="LiveId" clId="{6B7BF282-E859-4628-9E07-66D5A5F25DE4}" dt="2021-06-07T08:05:20.515" v="3246" actId="14100"/>
          <ac:cxnSpMkLst>
            <pc:docMk/>
            <pc:sldMk cId="3231102313" sldId="299"/>
            <ac:cxnSpMk id="4" creationId="{E4D8E621-12BA-4CA5-BCEC-96587F5DB966}"/>
          </ac:cxnSpMkLst>
        </pc:cxnChg>
        <pc:cxnChg chg="add mod">
          <ac:chgData name="Sebastien Maviel" userId="f0e034ef1d52b759" providerId="LiveId" clId="{6B7BF282-E859-4628-9E07-66D5A5F25DE4}" dt="2021-06-07T08:06:26.301" v="3299" actId="1037"/>
          <ac:cxnSpMkLst>
            <pc:docMk/>
            <pc:sldMk cId="3231102313" sldId="299"/>
            <ac:cxnSpMk id="16" creationId="{EA475498-A60D-450D-899B-D15CFA774BBD}"/>
          </ac:cxnSpMkLst>
        </pc:cxnChg>
        <pc:cxnChg chg="add del mod">
          <ac:chgData name="Sebastien Maviel" userId="f0e034ef1d52b759" providerId="LiveId" clId="{6B7BF282-E859-4628-9E07-66D5A5F25DE4}" dt="2021-05-27T13:37:19.107" v="1072" actId="478"/>
          <ac:cxnSpMkLst>
            <pc:docMk/>
            <pc:sldMk cId="3231102313" sldId="299"/>
            <ac:cxnSpMk id="23" creationId="{FA8FB71A-14D0-40E9-A004-FEF8A2CF2911}"/>
          </ac:cxnSpMkLst>
        </pc:cxnChg>
      </pc:sldChg>
      <pc:sldChg chg="addSp delSp modSp add del mod delAnim modAnim">
        <pc:chgData name="Sebastien Maviel" userId="f0e034ef1d52b759" providerId="LiveId" clId="{6B7BF282-E859-4628-9E07-66D5A5F25DE4}" dt="2021-05-27T13:56:01.122" v="1390" actId="47"/>
        <pc:sldMkLst>
          <pc:docMk/>
          <pc:sldMk cId="3530917132" sldId="300"/>
        </pc:sldMkLst>
        <pc:spChg chg="del">
          <ac:chgData name="Sebastien Maviel" userId="f0e034ef1d52b759" providerId="LiveId" clId="{6B7BF282-E859-4628-9E07-66D5A5F25DE4}" dt="2021-05-27T13:48:28.099" v="1226" actId="478"/>
          <ac:spMkLst>
            <pc:docMk/>
            <pc:sldMk cId="3530917132" sldId="300"/>
            <ac:spMk id="5" creationId="{D46D08DD-BC5D-4668-A4FF-C59BE2903019}"/>
          </ac:spMkLst>
        </pc:spChg>
        <pc:spChg chg="mod">
          <ac:chgData name="Sebastien Maviel" userId="f0e034ef1d52b759" providerId="LiveId" clId="{6B7BF282-E859-4628-9E07-66D5A5F25DE4}" dt="2021-05-27T13:48:41.385" v="1228" actId="208"/>
          <ac:spMkLst>
            <pc:docMk/>
            <pc:sldMk cId="3530917132" sldId="300"/>
            <ac:spMk id="9" creationId="{E444C473-B7F8-4BD8-A0A6-0D481D9D70E1}"/>
          </ac:spMkLst>
        </pc:spChg>
        <pc:spChg chg="mod">
          <ac:chgData name="Sebastien Maviel" userId="f0e034ef1d52b759" providerId="LiveId" clId="{6B7BF282-E859-4628-9E07-66D5A5F25DE4}" dt="2021-05-27T13:51:33.993" v="1229" actId="13822"/>
          <ac:spMkLst>
            <pc:docMk/>
            <pc:sldMk cId="3530917132" sldId="300"/>
            <ac:spMk id="25" creationId="{7960179C-6A32-4AFD-B1BA-DD7DE6C96590}"/>
          </ac:spMkLst>
        </pc:spChg>
        <pc:spChg chg="del">
          <ac:chgData name="Sebastien Maviel" userId="f0e034ef1d52b759" providerId="LiveId" clId="{6B7BF282-E859-4628-9E07-66D5A5F25DE4}" dt="2021-05-27T13:48:26.214" v="1225" actId="478"/>
          <ac:spMkLst>
            <pc:docMk/>
            <pc:sldMk cId="3530917132" sldId="300"/>
            <ac:spMk id="27" creationId="{B7EA13A1-0687-495A-9889-DC4F3E14A651}"/>
          </ac:spMkLst>
        </pc:spChg>
        <pc:spChg chg="del">
          <ac:chgData name="Sebastien Maviel" userId="f0e034ef1d52b759" providerId="LiveId" clId="{6B7BF282-E859-4628-9E07-66D5A5F25DE4}" dt="2021-05-27T13:48:26.214" v="1225" actId="478"/>
          <ac:spMkLst>
            <pc:docMk/>
            <pc:sldMk cId="3530917132" sldId="300"/>
            <ac:spMk id="28" creationId="{76BDCF1B-FB79-4374-8F39-B3D007F23640}"/>
          </ac:spMkLst>
        </pc:spChg>
        <pc:spChg chg="del">
          <ac:chgData name="Sebastien Maviel" userId="f0e034ef1d52b759" providerId="LiveId" clId="{6B7BF282-E859-4628-9E07-66D5A5F25DE4}" dt="2021-05-27T13:48:26.214" v="1225" actId="478"/>
          <ac:spMkLst>
            <pc:docMk/>
            <pc:sldMk cId="3530917132" sldId="300"/>
            <ac:spMk id="29" creationId="{CDCAEB7C-973A-48DA-84E8-307649DAE415}"/>
          </ac:spMkLst>
        </pc:spChg>
        <pc:spChg chg="del">
          <ac:chgData name="Sebastien Maviel" userId="f0e034ef1d52b759" providerId="LiveId" clId="{6B7BF282-E859-4628-9E07-66D5A5F25DE4}" dt="2021-05-27T13:48:26.214" v="1225" actId="478"/>
          <ac:spMkLst>
            <pc:docMk/>
            <pc:sldMk cId="3530917132" sldId="300"/>
            <ac:spMk id="31" creationId="{453F4FA1-9135-4955-B9C1-9270B0DDE706}"/>
          </ac:spMkLst>
        </pc:spChg>
        <pc:spChg chg="mod">
          <ac:chgData name="Sebastien Maviel" userId="f0e034ef1d52b759" providerId="LiveId" clId="{6B7BF282-E859-4628-9E07-66D5A5F25DE4}" dt="2021-05-27T13:53:35.197" v="1329" actId="20577"/>
          <ac:spMkLst>
            <pc:docMk/>
            <pc:sldMk cId="3530917132" sldId="300"/>
            <ac:spMk id="38" creationId="{147B51CE-DBDA-4D85-97D1-8471581F24EC}"/>
          </ac:spMkLst>
        </pc:spChg>
        <pc:grpChg chg="add mod">
          <ac:chgData name="Sebastien Maviel" userId="f0e034ef1d52b759" providerId="LiveId" clId="{6B7BF282-E859-4628-9E07-66D5A5F25DE4}" dt="2021-05-27T13:54:53.254" v="1331" actId="1076"/>
          <ac:grpSpMkLst>
            <pc:docMk/>
            <pc:sldMk cId="3530917132" sldId="300"/>
            <ac:grpSpMk id="33" creationId="{BBFF17FA-9051-4469-AACB-10A3B83A4A66}"/>
          </ac:grpSpMkLst>
        </pc:grpChg>
        <pc:picChg chg="del">
          <ac:chgData name="Sebastien Maviel" userId="f0e034ef1d52b759" providerId="LiveId" clId="{6B7BF282-E859-4628-9E07-66D5A5F25DE4}" dt="2021-05-27T13:48:24.697" v="1224" actId="478"/>
          <ac:picMkLst>
            <pc:docMk/>
            <pc:sldMk cId="3530917132" sldId="300"/>
            <ac:picMk id="4098" creationId="{5EBFEB1F-C08A-43B2-BE22-2255632DC8A6}"/>
          </ac:picMkLst>
        </pc:picChg>
        <pc:picChg chg="add del mod">
          <ac:chgData name="Sebastien Maviel" userId="f0e034ef1d52b759" providerId="LiveId" clId="{6B7BF282-E859-4628-9E07-66D5A5F25DE4}" dt="2021-05-27T13:55:59.991" v="1389" actId="21"/>
          <ac:picMkLst>
            <pc:docMk/>
            <pc:sldMk cId="3530917132" sldId="300"/>
            <ac:picMk id="7170" creationId="{CC0B1BE4-DCE9-4173-956E-D218364D6D29}"/>
          </ac:picMkLst>
        </pc:picChg>
        <pc:cxnChg chg="mod">
          <ac:chgData name="Sebastien Maviel" userId="f0e034ef1d52b759" providerId="LiveId" clId="{6B7BF282-E859-4628-9E07-66D5A5F25DE4}" dt="2021-05-27T13:51:47.385" v="1230"/>
          <ac:cxnSpMkLst>
            <pc:docMk/>
            <pc:sldMk cId="3530917132" sldId="300"/>
            <ac:cxnSpMk id="36" creationId="{B9CB9C08-8829-40EC-B2C3-CCD856FFC58A}"/>
          </ac:cxnSpMkLst>
        </pc:cxnChg>
      </pc:sldChg>
      <pc:sldChg chg="addSp delSp modSp add mod ord modAnim">
        <pc:chgData name="Sebastien Maviel" userId="f0e034ef1d52b759" providerId="LiveId" clId="{6B7BF282-E859-4628-9E07-66D5A5F25DE4}" dt="2021-06-10T09:42:14.345" v="6599" actId="20577"/>
        <pc:sldMkLst>
          <pc:docMk/>
          <pc:sldMk cId="1297429141" sldId="301"/>
        </pc:sldMkLst>
        <pc:spChg chg="mod">
          <ac:chgData name="Sebastien Maviel" userId="f0e034ef1d52b759" providerId="LiveId" clId="{6B7BF282-E859-4628-9E07-66D5A5F25DE4}" dt="2021-05-27T13:55:45.095" v="1383" actId="164"/>
          <ac:spMkLst>
            <pc:docMk/>
            <pc:sldMk cId="1297429141" sldId="301"/>
            <ac:spMk id="28" creationId="{E5173418-8F3C-4AE2-978F-03ADA0139A77}"/>
          </ac:spMkLst>
        </pc:spChg>
        <pc:spChg chg="mod">
          <ac:chgData name="Sebastien Maviel" userId="f0e034ef1d52b759" providerId="LiveId" clId="{6B7BF282-E859-4628-9E07-66D5A5F25DE4}" dt="2021-06-10T09:42:09" v="6588" actId="20577"/>
          <ac:spMkLst>
            <pc:docMk/>
            <pc:sldMk cId="1297429141" sldId="301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09:42:14.345" v="6599" actId="20577"/>
          <ac:spMkLst>
            <pc:docMk/>
            <pc:sldMk cId="1297429141" sldId="301"/>
            <ac:spMk id="35" creationId="{5BDC36B0-851A-4478-9481-786DDEE3DADC}"/>
          </ac:spMkLst>
        </pc:spChg>
        <pc:spChg chg="mod">
          <ac:chgData name="Sebastien Maviel" userId="f0e034ef1d52b759" providerId="LiveId" clId="{6B7BF282-E859-4628-9E07-66D5A5F25DE4}" dt="2021-05-27T13:55:45.095" v="1383" actId="164"/>
          <ac:spMkLst>
            <pc:docMk/>
            <pc:sldMk cId="1297429141" sldId="301"/>
            <ac:spMk id="38" creationId="{147B51CE-DBDA-4D85-97D1-8471581F24EC}"/>
          </ac:spMkLst>
        </pc:spChg>
        <pc:grpChg chg="add mod">
          <ac:chgData name="Sebastien Maviel" userId="f0e034ef1d52b759" providerId="LiveId" clId="{6B7BF282-E859-4628-9E07-66D5A5F25DE4}" dt="2021-05-27T13:55:45.095" v="1383" actId="164"/>
          <ac:grpSpMkLst>
            <pc:docMk/>
            <pc:sldMk cId="1297429141" sldId="301"/>
            <ac:grpSpMk id="3" creationId="{5D313E78-C686-425A-B767-A705FD97BF19}"/>
          </ac:grpSpMkLst>
        </pc:grpChg>
        <pc:grpChg chg="add mod">
          <ac:chgData name="Sebastien Maviel" userId="f0e034ef1d52b759" providerId="LiveId" clId="{6B7BF282-E859-4628-9E07-66D5A5F25DE4}" dt="2021-05-27T13:55:47.226" v="1385" actId="1036"/>
          <ac:grpSpMkLst>
            <pc:docMk/>
            <pc:sldMk cId="1297429141" sldId="301"/>
            <ac:grpSpMk id="24" creationId="{4087309B-63A9-4CAF-BEA5-B76575BB21D3}"/>
          </ac:grpSpMkLst>
        </pc:grpChg>
        <pc:grpChg chg="mod">
          <ac:chgData name="Sebastien Maviel" userId="f0e034ef1d52b759" providerId="LiveId" clId="{6B7BF282-E859-4628-9E07-66D5A5F25DE4}" dt="2021-05-27T13:55:47.226" v="1385" actId="1036"/>
          <ac:grpSpMkLst>
            <pc:docMk/>
            <pc:sldMk cId="1297429141" sldId="301"/>
            <ac:grpSpMk id="33" creationId="{BBFF17FA-9051-4469-AACB-10A3B83A4A66}"/>
          </ac:grpSpMkLst>
        </pc:grpChg>
        <pc:picChg chg="del">
          <ac:chgData name="Sebastien Maviel" userId="f0e034ef1d52b759" providerId="LiveId" clId="{6B7BF282-E859-4628-9E07-66D5A5F25DE4}" dt="2021-05-27T13:55:07.784" v="1336" actId="478"/>
          <ac:picMkLst>
            <pc:docMk/>
            <pc:sldMk cId="1297429141" sldId="301"/>
            <ac:picMk id="7170" creationId="{CC0B1BE4-DCE9-4173-956E-D218364D6D29}"/>
          </ac:picMkLst>
        </pc:picChg>
        <pc:cxnChg chg="mod">
          <ac:chgData name="Sebastien Maviel" userId="f0e034ef1d52b759" providerId="LiveId" clId="{6B7BF282-E859-4628-9E07-66D5A5F25DE4}" dt="2021-05-27T13:55:45.095" v="1383" actId="164"/>
          <ac:cxnSpMkLst>
            <pc:docMk/>
            <pc:sldMk cId="1297429141" sldId="301"/>
            <ac:cxnSpMk id="27" creationId="{B4CC0958-5F94-49BE-BAE2-0DDC3CAE5D41}"/>
          </ac:cxnSpMkLst>
        </pc:cxnChg>
        <pc:cxnChg chg="mod">
          <ac:chgData name="Sebastien Maviel" userId="f0e034ef1d52b759" providerId="LiveId" clId="{6B7BF282-E859-4628-9E07-66D5A5F25DE4}" dt="2021-05-27T13:55:45.095" v="1383" actId="164"/>
          <ac:cxnSpMkLst>
            <pc:docMk/>
            <pc:sldMk cId="1297429141" sldId="301"/>
            <ac:cxnSpMk id="36" creationId="{B9CB9C08-8829-40EC-B2C3-CCD856FFC58A}"/>
          </ac:cxnSpMkLst>
        </pc:cxnChg>
      </pc:sldChg>
      <pc:sldChg chg="addSp delSp modSp add del mod delAnim modAnim modNotesTx">
        <pc:chgData name="Sebastien Maviel" userId="f0e034ef1d52b759" providerId="LiveId" clId="{6B7BF282-E859-4628-9E07-66D5A5F25DE4}" dt="2021-06-10T12:57:12.417" v="7839" actId="47"/>
        <pc:sldMkLst>
          <pc:docMk/>
          <pc:sldMk cId="2148005197" sldId="302"/>
        </pc:sldMkLst>
        <pc:spChg chg="mod">
          <ac:chgData name="Sebastien Maviel" userId="f0e034ef1d52b759" providerId="LiveId" clId="{6B7BF282-E859-4628-9E07-66D5A5F25DE4}" dt="2021-06-10T09:42:20.977" v="6600" actId="20577"/>
          <ac:spMkLst>
            <pc:docMk/>
            <pc:sldMk cId="2148005197" sldId="302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09:42:25.678" v="6608" actId="20577"/>
          <ac:spMkLst>
            <pc:docMk/>
            <pc:sldMk cId="2148005197" sldId="302"/>
            <ac:spMk id="35" creationId="{5BDC36B0-851A-4478-9481-786DDEE3DADC}"/>
          </ac:spMkLst>
        </pc:spChg>
        <pc:grpChg chg="mod">
          <ac:chgData name="Sebastien Maviel" userId="f0e034ef1d52b759" providerId="LiveId" clId="{6B7BF282-E859-4628-9E07-66D5A5F25DE4}" dt="2021-05-27T13:56:07.289" v="1392" actId="1076"/>
          <ac:grpSpMkLst>
            <pc:docMk/>
            <pc:sldMk cId="2148005197" sldId="302"/>
            <ac:grpSpMk id="24" creationId="{4087309B-63A9-4CAF-BEA5-B76575BB21D3}"/>
          </ac:grpSpMkLst>
        </pc:grpChg>
        <pc:grpChg chg="del">
          <ac:chgData name="Sebastien Maviel" userId="f0e034ef1d52b759" providerId="LiveId" clId="{6B7BF282-E859-4628-9E07-66D5A5F25DE4}" dt="2021-05-27T13:56:04.074" v="1391" actId="478"/>
          <ac:grpSpMkLst>
            <pc:docMk/>
            <pc:sldMk cId="2148005197" sldId="302"/>
            <ac:grpSpMk id="33" creationId="{BBFF17FA-9051-4469-AACB-10A3B83A4A66}"/>
          </ac:grpSpMkLst>
        </pc:grpChg>
        <pc:picChg chg="add del mod">
          <ac:chgData name="Sebastien Maviel" userId="f0e034ef1d52b759" providerId="LiveId" clId="{6B7BF282-E859-4628-9E07-66D5A5F25DE4}" dt="2021-05-27T14:17:22.421" v="1397" actId="478"/>
          <ac:picMkLst>
            <pc:docMk/>
            <pc:sldMk cId="2148005197" sldId="302"/>
            <ac:picMk id="29" creationId="{3CF4A6E8-DF7F-4C56-B5B6-1CDCF3C14700}"/>
          </ac:picMkLst>
        </pc:picChg>
        <pc:picChg chg="add del mod">
          <ac:chgData name="Sebastien Maviel" userId="f0e034ef1d52b759" providerId="LiveId" clId="{6B7BF282-E859-4628-9E07-66D5A5F25DE4}" dt="2021-05-27T14:22:02.973" v="1405" actId="478"/>
          <ac:picMkLst>
            <pc:docMk/>
            <pc:sldMk cId="2148005197" sldId="302"/>
            <ac:picMk id="9218" creationId="{84F851AB-5B5D-4B5A-AC31-BB1FC2059E5E}"/>
          </ac:picMkLst>
        </pc:picChg>
        <pc:picChg chg="add mod">
          <ac:chgData name="Sebastien Maviel" userId="f0e034ef1d52b759" providerId="LiveId" clId="{6B7BF282-E859-4628-9E07-66D5A5F25DE4}" dt="2021-05-27T14:22:13.850" v="1410" actId="1076"/>
          <ac:picMkLst>
            <pc:docMk/>
            <pc:sldMk cId="2148005197" sldId="302"/>
            <ac:picMk id="9220" creationId="{2AA6C6E6-94FC-44BA-9B47-3D83B0A3CFDF}"/>
          </ac:picMkLst>
        </pc:picChg>
      </pc:sldChg>
      <pc:sldChg chg="modSp add mod modNotesTx">
        <pc:chgData name="Sebastien Maviel" userId="f0e034ef1d52b759" providerId="LiveId" clId="{6B7BF282-E859-4628-9E07-66D5A5F25DE4}" dt="2021-06-10T09:42:35.916" v="6618" actId="20577"/>
        <pc:sldMkLst>
          <pc:docMk/>
          <pc:sldMk cId="4085215421" sldId="303"/>
        </pc:sldMkLst>
        <pc:spChg chg="mod">
          <ac:chgData name="Sebastien Maviel" userId="f0e034ef1d52b759" providerId="LiveId" clId="{6B7BF282-E859-4628-9E07-66D5A5F25DE4}" dt="2021-06-10T09:42:31.398" v="6610" actId="6549"/>
          <ac:spMkLst>
            <pc:docMk/>
            <pc:sldMk cId="4085215421" sldId="303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09:42:35.916" v="6618" actId="20577"/>
          <ac:spMkLst>
            <pc:docMk/>
            <pc:sldMk cId="4085215421" sldId="303"/>
            <ac:spMk id="35" creationId="{5BDC36B0-851A-4478-9481-786DDEE3DADC}"/>
          </ac:spMkLst>
        </pc:spChg>
      </pc:sldChg>
      <pc:sldChg chg="addSp delSp modSp add del mod delAnim modAnim modNotesTx">
        <pc:chgData name="Sebastien Maviel" userId="f0e034ef1d52b759" providerId="LiveId" clId="{6B7BF282-E859-4628-9E07-66D5A5F25DE4}" dt="2021-06-10T12:57:24.541" v="7840" actId="47"/>
        <pc:sldMkLst>
          <pc:docMk/>
          <pc:sldMk cId="2108914760" sldId="304"/>
        </pc:sldMkLst>
        <pc:spChg chg="add del mod">
          <ac:chgData name="Sebastien Maviel" userId="f0e034ef1d52b759" providerId="LiveId" clId="{6B7BF282-E859-4628-9E07-66D5A5F25DE4}" dt="2021-05-27T15:15:22.308" v="1426"/>
          <ac:spMkLst>
            <pc:docMk/>
            <pc:sldMk cId="2108914760" sldId="304"/>
            <ac:spMk id="3" creationId="{D9D860B6-9B18-47E4-8A7D-9FADF417C880}"/>
          </ac:spMkLst>
        </pc:spChg>
        <pc:spChg chg="add mod">
          <ac:chgData name="Sebastien Maviel" userId="f0e034ef1d52b759" providerId="LiveId" clId="{6B7BF282-E859-4628-9E07-66D5A5F25DE4}" dt="2021-05-27T15:34:16.921" v="1816" actId="1035"/>
          <ac:spMkLst>
            <pc:docMk/>
            <pc:sldMk cId="2108914760" sldId="304"/>
            <ac:spMk id="4" creationId="{C7341164-6419-4C89-99E6-9537FD114C66}"/>
          </ac:spMkLst>
        </pc:spChg>
        <pc:spChg chg="add mod">
          <ac:chgData name="Sebastien Maviel" userId="f0e034ef1d52b759" providerId="LiveId" clId="{6B7BF282-E859-4628-9E07-66D5A5F25DE4}" dt="2021-05-27T15:34:16.921" v="1816" actId="1035"/>
          <ac:spMkLst>
            <pc:docMk/>
            <pc:sldMk cId="2108914760" sldId="304"/>
            <ac:spMk id="5" creationId="{D6DEA7FA-29AB-4723-B82D-48E049FC4923}"/>
          </ac:spMkLst>
        </pc:spChg>
        <pc:spChg chg="add mod">
          <ac:chgData name="Sebastien Maviel" userId="f0e034ef1d52b759" providerId="LiveId" clId="{6B7BF282-E859-4628-9E07-66D5A5F25DE4}" dt="2021-05-27T15:34:16.921" v="1816" actId="1035"/>
          <ac:spMkLst>
            <pc:docMk/>
            <pc:sldMk cId="2108914760" sldId="304"/>
            <ac:spMk id="14" creationId="{085292B0-BFC5-4331-AB39-F4C10FB028AB}"/>
          </ac:spMkLst>
        </pc:spChg>
        <pc:spChg chg="mod">
          <ac:chgData name="Sebastien Maviel" userId="f0e034ef1d52b759" providerId="LiveId" clId="{6B7BF282-E859-4628-9E07-66D5A5F25DE4}" dt="2021-05-27T14:29:34.415" v="1417" actId="207"/>
          <ac:spMkLst>
            <pc:docMk/>
            <pc:sldMk cId="2108914760" sldId="304"/>
            <ac:spMk id="25" creationId="{7960179C-6A32-4AFD-B1BA-DD7DE6C96590}"/>
          </ac:spMkLst>
        </pc:spChg>
        <pc:spChg chg="mod">
          <ac:chgData name="Sebastien Maviel" userId="f0e034ef1d52b759" providerId="LiveId" clId="{6B7BF282-E859-4628-9E07-66D5A5F25DE4}" dt="2021-05-27T14:29:27.230" v="1415" actId="13822"/>
          <ac:spMkLst>
            <pc:docMk/>
            <pc:sldMk cId="2108914760" sldId="304"/>
            <ac:spMk id="30" creationId="{C27003DF-2F72-4935-9924-6437C583D73A}"/>
          </ac:spMkLst>
        </pc:spChg>
        <pc:spChg chg="mod topLvl">
          <ac:chgData name="Sebastien Maviel" userId="f0e034ef1d52b759" providerId="LiveId" clId="{6B7BF282-E859-4628-9E07-66D5A5F25DE4}" dt="2021-05-27T15:34:16.921" v="1816" actId="1035"/>
          <ac:spMkLst>
            <pc:docMk/>
            <pc:sldMk cId="2108914760" sldId="304"/>
            <ac:spMk id="33" creationId="{15ED4904-3708-40F2-A140-EF7045EA8706}"/>
          </ac:spMkLst>
        </pc:spChg>
        <pc:spChg chg="mod">
          <ac:chgData name="Sebastien Maviel" userId="f0e034ef1d52b759" providerId="LiveId" clId="{6B7BF282-E859-4628-9E07-66D5A5F25DE4}" dt="2021-06-10T09:42:40.320" v="6622" actId="20577"/>
          <ac:spMkLst>
            <pc:docMk/>
            <pc:sldMk cId="2108914760" sldId="304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09:42:46.220" v="6634" actId="20577"/>
          <ac:spMkLst>
            <pc:docMk/>
            <pc:sldMk cId="2108914760" sldId="304"/>
            <ac:spMk id="35" creationId="{5BDC36B0-851A-4478-9481-786DDEE3DADC}"/>
          </ac:spMkLst>
        </pc:spChg>
        <pc:grpChg chg="del">
          <ac:chgData name="Sebastien Maviel" userId="f0e034ef1d52b759" providerId="LiveId" clId="{6B7BF282-E859-4628-9E07-66D5A5F25DE4}" dt="2021-05-27T14:29:16.862" v="1414" actId="478"/>
          <ac:grpSpMkLst>
            <pc:docMk/>
            <pc:sldMk cId="2108914760" sldId="304"/>
            <ac:grpSpMk id="24" creationId="{4087309B-63A9-4CAF-BEA5-B76575BB21D3}"/>
          </ac:grpSpMkLst>
        </pc:grpChg>
        <pc:grpChg chg="add del mod">
          <ac:chgData name="Sebastien Maviel" userId="f0e034ef1d52b759" providerId="LiveId" clId="{6B7BF282-E859-4628-9E07-66D5A5F25DE4}" dt="2021-05-27T15:29:26.956" v="1441" actId="478"/>
          <ac:grpSpMkLst>
            <pc:docMk/>
            <pc:sldMk cId="2108914760" sldId="304"/>
            <ac:grpSpMk id="29" creationId="{D48A2245-19A3-4CDF-ABE8-3067934BD36E}"/>
          </ac:grpSpMkLst>
        </pc:grpChg>
        <pc:picChg chg="del">
          <ac:chgData name="Sebastien Maviel" userId="f0e034ef1d52b759" providerId="LiveId" clId="{6B7BF282-E859-4628-9E07-66D5A5F25DE4}" dt="2021-05-27T14:29:14.441" v="1413" actId="478"/>
          <ac:picMkLst>
            <pc:docMk/>
            <pc:sldMk cId="2108914760" sldId="304"/>
            <ac:picMk id="9220" creationId="{2AA6C6E6-94FC-44BA-9B47-3D83B0A3CFDF}"/>
          </ac:picMkLst>
        </pc:picChg>
        <pc:cxnChg chg="add mod">
          <ac:chgData name="Sebastien Maviel" userId="f0e034ef1d52b759" providerId="LiveId" clId="{6B7BF282-E859-4628-9E07-66D5A5F25DE4}" dt="2021-05-27T15:34:16.921" v="1816" actId="1035"/>
          <ac:cxnSpMkLst>
            <pc:docMk/>
            <pc:sldMk cId="2108914760" sldId="304"/>
            <ac:cxnSpMk id="13" creationId="{FD0D9737-A53B-4D5E-8C51-498C73C4F6FE}"/>
          </ac:cxnSpMkLst>
        </pc:cxnChg>
        <pc:cxnChg chg="del mod topLvl">
          <ac:chgData name="Sebastien Maviel" userId="f0e034ef1d52b759" providerId="LiveId" clId="{6B7BF282-E859-4628-9E07-66D5A5F25DE4}" dt="2021-05-27T15:29:26.956" v="1441" actId="478"/>
          <ac:cxnSpMkLst>
            <pc:docMk/>
            <pc:sldMk cId="2108914760" sldId="304"/>
            <ac:cxnSpMk id="31" creationId="{BC89F070-961B-4DEC-83B7-5EFE6114BBF7}"/>
          </ac:cxnSpMkLst>
        </pc:cxnChg>
      </pc:sldChg>
      <pc:sldChg chg="addSp delSp modSp new mod ord modNotesTx">
        <pc:chgData name="Sebastien Maviel" userId="f0e034ef1d52b759" providerId="LiveId" clId="{6B7BF282-E859-4628-9E07-66D5A5F25DE4}" dt="2021-06-08T09:17:44.298" v="3926" actId="1036"/>
        <pc:sldMkLst>
          <pc:docMk/>
          <pc:sldMk cId="4109406286" sldId="305"/>
        </pc:sldMkLst>
        <pc:spChg chg="mod">
          <ac:chgData name="Sebastien Maviel" userId="f0e034ef1d52b759" providerId="LiveId" clId="{6B7BF282-E859-4628-9E07-66D5A5F25DE4}" dt="2021-06-03T09:15:23.724" v="2152" actId="20577"/>
          <ac:spMkLst>
            <pc:docMk/>
            <pc:sldMk cId="4109406286" sldId="305"/>
            <ac:spMk id="2" creationId="{2E99617F-FA66-4F60-9076-C1E6D8847EFA}"/>
          </ac:spMkLst>
        </pc:spChg>
        <pc:spChg chg="add del mod">
          <ac:chgData name="Sebastien Maviel" userId="f0e034ef1d52b759" providerId="LiveId" clId="{6B7BF282-E859-4628-9E07-66D5A5F25DE4}" dt="2021-06-03T09:32:42.270" v="2645" actId="478"/>
          <ac:spMkLst>
            <pc:docMk/>
            <pc:sldMk cId="4109406286" sldId="305"/>
            <ac:spMk id="3" creationId="{C570329C-C775-483F-835F-A01B7B3E30BB}"/>
          </ac:spMkLst>
        </pc:spChg>
        <pc:spChg chg="add mod">
          <ac:chgData name="Sebastien Maviel" userId="f0e034ef1d52b759" providerId="LiveId" clId="{6B7BF282-E859-4628-9E07-66D5A5F25DE4}" dt="2021-06-08T09:17:44.298" v="3926" actId="1036"/>
          <ac:spMkLst>
            <pc:docMk/>
            <pc:sldMk cId="4109406286" sldId="305"/>
            <ac:spMk id="4" creationId="{CE44F7FC-E4E6-4449-8CD4-3FBB4CE93337}"/>
          </ac:spMkLst>
        </pc:spChg>
        <pc:spChg chg="add del mod">
          <ac:chgData name="Sebastien Maviel" userId="f0e034ef1d52b759" providerId="LiveId" clId="{6B7BF282-E859-4628-9E07-66D5A5F25DE4}" dt="2021-06-03T16:39:22.208" v="2926" actId="478"/>
          <ac:spMkLst>
            <pc:docMk/>
            <pc:sldMk cId="4109406286" sldId="305"/>
            <ac:spMk id="5" creationId="{CF3D7950-878F-4333-BC47-6D81AD8DE8C7}"/>
          </ac:spMkLst>
        </pc:spChg>
        <pc:spChg chg="add del">
          <ac:chgData name="Sebastien Maviel" userId="f0e034ef1d52b759" providerId="LiveId" clId="{6B7BF282-E859-4628-9E07-66D5A5F25DE4}" dt="2021-06-03T09:26:42.213" v="2580" actId="22"/>
          <ac:spMkLst>
            <pc:docMk/>
            <pc:sldMk cId="4109406286" sldId="305"/>
            <ac:spMk id="7" creationId="{BBD3B95F-E767-4DA4-977F-1DE8022D3F47}"/>
          </ac:spMkLst>
        </pc:spChg>
        <pc:spChg chg="add mod">
          <ac:chgData name="Sebastien Maviel" userId="f0e034ef1d52b759" providerId="LiveId" clId="{6B7BF282-E859-4628-9E07-66D5A5F25DE4}" dt="2021-06-03T09:30:20.953" v="2600" actId="164"/>
          <ac:spMkLst>
            <pc:docMk/>
            <pc:sldMk cId="4109406286" sldId="305"/>
            <ac:spMk id="8" creationId="{0FDD6652-42CF-4867-9C6E-1EBF47CDB71D}"/>
          </ac:spMkLst>
        </pc:spChg>
        <pc:spChg chg="add mod">
          <ac:chgData name="Sebastien Maviel" userId="f0e034ef1d52b759" providerId="LiveId" clId="{6B7BF282-E859-4628-9E07-66D5A5F25DE4}" dt="2021-06-03T09:30:20.953" v="2600" actId="164"/>
          <ac:spMkLst>
            <pc:docMk/>
            <pc:sldMk cId="4109406286" sldId="305"/>
            <ac:spMk id="9" creationId="{445557DF-9805-4A65-9B92-2FCB4B2FAA50}"/>
          </ac:spMkLst>
        </pc:spChg>
        <pc:spChg chg="add del mod">
          <ac:chgData name="Sebastien Maviel" userId="f0e034ef1d52b759" providerId="LiveId" clId="{6B7BF282-E859-4628-9E07-66D5A5F25DE4}" dt="2021-06-03T09:30:33.089" v="2605" actId="22"/>
          <ac:spMkLst>
            <pc:docMk/>
            <pc:sldMk cId="4109406286" sldId="305"/>
            <ac:spMk id="12" creationId="{482AAD89-B85E-4CB4-8D99-59671598C73A}"/>
          </ac:spMkLst>
        </pc:spChg>
        <pc:spChg chg="add mod">
          <ac:chgData name="Sebastien Maviel" userId="f0e034ef1d52b759" providerId="LiveId" clId="{6B7BF282-E859-4628-9E07-66D5A5F25DE4}" dt="2021-06-03T09:37:11.643" v="2732" actId="1035"/>
          <ac:spMkLst>
            <pc:docMk/>
            <pc:sldMk cId="4109406286" sldId="305"/>
            <ac:spMk id="14" creationId="{BC280E90-A084-460C-BFDB-04B8DB339F3C}"/>
          </ac:spMkLst>
        </pc:spChg>
        <pc:spChg chg="mod">
          <ac:chgData name="Sebastien Maviel" userId="f0e034ef1d52b759" providerId="LiveId" clId="{6B7BF282-E859-4628-9E07-66D5A5F25DE4}" dt="2021-06-03T09:37:16.591" v="2734" actId="1035"/>
          <ac:spMkLst>
            <pc:docMk/>
            <pc:sldMk cId="4109406286" sldId="305"/>
            <ac:spMk id="18" creationId="{AF29A895-C593-4654-9850-ED49166ED20F}"/>
          </ac:spMkLst>
        </pc:spChg>
        <pc:spChg chg="mod">
          <ac:chgData name="Sebastien Maviel" userId="f0e034ef1d52b759" providerId="LiveId" clId="{6B7BF282-E859-4628-9E07-66D5A5F25DE4}" dt="2021-06-03T09:31:27.207" v="2624" actId="20577"/>
          <ac:spMkLst>
            <pc:docMk/>
            <pc:sldMk cId="4109406286" sldId="305"/>
            <ac:spMk id="19" creationId="{B515CD29-144F-42A0-AAE6-C6D83451D678}"/>
          </ac:spMkLst>
        </pc:spChg>
        <pc:spChg chg="mod">
          <ac:chgData name="Sebastien Maviel" userId="f0e034ef1d52b759" providerId="LiveId" clId="{6B7BF282-E859-4628-9E07-66D5A5F25DE4}" dt="2021-06-03T09:31:20.612" v="2621"/>
          <ac:spMkLst>
            <pc:docMk/>
            <pc:sldMk cId="4109406286" sldId="305"/>
            <ac:spMk id="20" creationId="{66CFE053-1400-4783-8115-4A075DC15CD4}"/>
          </ac:spMkLst>
        </pc:spChg>
        <pc:spChg chg="mod">
          <ac:chgData name="Sebastien Maviel" userId="f0e034ef1d52b759" providerId="LiveId" clId="{6B7BF282-E859-4628-9E07-66D5A5F25DE4}" dt="2021-06-03T09:37:24.403" v="2740" actId="1035"/>
          <ac:spMkLst>
            <pc:docMk/>
            <pc:sldMk cId="4109406286" sldId="305"/>
            <ac:spMk id="23" creationId="{411CC3AE-A506-4C18-A1B5-23EFAC38B4DC}"/>
          </ac:spMkLst>
        </pc:spChg>
        <pc:spChg chg="mod">
          <ac:chgData name="Sebastien Maviel" userId="f0e034ef1d52b759" providerId="LiveId" clId="{6B7BF282-E859-4628-9E07-66D5A5F25DE4}" dt="2021-06-03T09:32:17.555" v="2636" actId="20577"/>
          <ac:spMkLst>
            <pc:docMk/>
            <pc:sldMk cId="4109406286" sldId="305"/>
            <ac:spMk id="24" creationId="{4C9A350C-3E2C-4257-86BB-7FC9B722E8BA}"/>
          </ac:spMkLst>
        </pc:spChg>
        <pc:spChg chg="mod">
          <ac:chgData name="Sebastien Maviel" userId="f0e034ef1d52b759" providerId="LiveId" clId="{6B7BF282-E859-4628-9E07-66D5A5F25DE4}" dt="2021-06-03T09:32:13.702" v="2633"/>
          <ac:spMkLst>
            <pc:docMk/>
            <pc:sldMk cId="4109406286" sldId="305"/>
            <ac:spMk id="25" creationId="{16FF63D4-F71A-4DC5-A5AE-7752EF6CAC36}"/>
          </ac:spMkLst>
        </pc:spChg>
        <pc:spChg chg="mod">
          <ac:chgData name="Sebastien Maviel" userId="f0e034ef1d52b759" providerId="LiveId" clId="{6B7BF282-E859-4628-9E07-66D5A5F25DE4}" dt="2021-06-03T09:37:27.003" v="2742" actId="1035"/>
          <ac:spMkLst>
            <pc:docMk/>
            <pc:sldMk cId="4109406286" sldId="305"/>
            <ac:spMk id="28" creationId="{33BC83E7-1FD7-4BDD-BBD3-D50D69387D18}"/>
          </ac:spMkLst>
        </pc:spChg>
        <pc:spChg chg="mod">
          <ac:chgData name="Sebastien Maviel" userId="f0e034ef1d52b759" providerId="LiveId" clId="{6B7BF282-E859-4628-9E07-66D5A5F25DE4}" dt="2021-06-03T09:32:35.347" v="2644" actId="20577"/>
          <ac:spMkLst>
            <pc:docMk/>
            <pc:sldMk cId="4109406286" sldId="305"/>
            <ac:spMk id="29" creationId="{21F27799-3955-4825-A99F-7BB08756060E}"/>
          </ac:spMkLst>
        </pc:spChg>
        <pc:spChg chg="mod">
          <ac:chgData name="Sebastien Maviel" userId="f0e034ef1d52b759" providerId="LiveId" clId="{6B7BF282-E859-4628-9E07-66D5A5F25DE4}" dt="2021-06-03T09:32:29.419" v="2641"/>
          <ac:spMkLst>
            <pc:docMk/>
            <pc:sldMk cId="4109406286" sldId="305"/>
            <ac:spMk id="30" creationId="{48289C48-4020-4BD7-9769-538B6B9C9FCC}"/>
          </ac:spMkLst>
        </pc:spChg>
        <pc:grpChg chg="add mod">
          <ac:chgData name="Sebastien Maviel" userId="f0e034ef1d52b759" providerId="LiveId" clId="{6B7BF282-E859-4628-9E07-66D5A5F25DE4}" dt="2021-06-03T09:31:19.110" v="2620" actId="164"/>
          <ac:grpSpMkLst>
            <pc:docMk/>
            <pc:sldMk cId="4109406286" sldId="305"/>
            <ac:grpSpMk id="10" creationId="{A82D1FD5-53A5-4F9E-B30B-5F7842969614}"/>
          </ac:grpSpMkLst>
        </pc:grpChg>
        <pc:grpChg chg="add mod">
          <ac:chgData name="Sebastien Maviel" userId="f0e034ef1d52b759" providerId="LiveId" clId="{6B7BF282-E859-4628-9E07-66D5A5F25DE4}" dt="2021-06-03T09:37:40.130" v="2745" actId="1035"/>
          <ac:grpSpMkLst>
            <pc:docMk/>
            <pc:sldMk cId="4109406286" sldId="305"/>
            <ac:grpSpMk id="15" creationId="{0A61A448-9923-4DB7-BA44-A05C76F8A4A5}"/>
          </ac:grpSpMkLst>
        </pc:grpChg>
        <pc:grpChg chg="add mod">
          <ac:chgData name="Sebastien Maviel" userId="f0e034ef1d52b759" providerId="LiveId" clId="{6B7BF282-E859-4628-9E07-66D5A5F25DE4}" dt="2021-06-03T09:36:30.560" v="2719" actId="1036"/>
          <ac:grpSpMkLst>
            <pc:docMk/>
            <pc:sldMk cId="4109406286" sldId="305"/>
            <ac:grpSpMk id="16" creationId="{5C3B59F1-360F-4D9C-BB1D-CF302BE88CD1}"/>
          </ac:grpSpMkLst>
        </pc:grpChg>
        <pc:grpChg chg="mod">
          <ac:chgData name="Sebastien Maviel" userId="f0e034ef1d52b759" providerId="LiveId" clId="{6B7BF282-E859-4628-9E07-66D5A5F25DE4}" dt="2021-06-03T09:31:20.612" v="2621"/>
          <ac:grpSpMkLst>
            <pc:docMk/>
            <pc:sldMk cId="4109406286" sldId="305"/>
            <ac:grpSpMk id="17" creationId="{F4840660-FE92-4181-976C-EC90BFF32642}"/>
          </ac:grpSpMkLst>
        </pc:grpChg>
        <pc:grpChg chg="add mod">
          <ac:chgData name="Sebastien Maviel" userId="f0e034ef1d52b759" providerId="LiveId" clId="{6B7BF282-E859-4628-9E07-66D5A5F25DE4}" dt="2021-06-03T09:36:34.756" v="2723" actId="1037"/>
          <ac:grpSpMkLst>
            <pc:docMk/>
            <pc:sldMk cId="4109406286" sldId="305"/>
            <ac:grpSpMk id="21" creationId="{8EE539E1-0DC4-4A86-A75F-89B4A5831CFE}"/>
          </ac:grpSpMkLst>
        </pc:grpChg>
        <pc:grpChg chg="mod">
          <ac:chgData name="Sebastien Maviel" userId="f0e034ef1d52b759" providerId="LiveId" clId="{6B7BF282-E859-4628-9E07-66D5A5F25DE4}" dt="2021-06-03T09:32:13.702" v="2633"/>
          <ac:grpSpMkLst>
            <pc:docMk/>
            <pc:sldMk cId="4109406286" sldId="305"/>
            <ac:grpSpMk id="22" creationId="{07BD5914-08B0-45EC-A70D-62B8000D1A23}"/>
          </ac:grpSpMkLst>
        </pc:grpChg>
        <pc:grpChg chg="add mod">
          <ac:chgData name="Sebastien Maviel" userId="f0e034ef1d52b759" providerId="LiveId" clId="{6B7BF282-E859-4628-9E07-66D5A5F25DE4}" dt="2021-06-03T09:37:21.374" v="2736" actId="1076"/>
          <ac:grpSpMkLst>
            <pc:docMk/>
            <pc:sldMk cId="4109406286" sldId="305"/>
            <ac:grpSpMk id="26" creationId="{9EEDA7F5-8FDE-467C-9B3B-AE17BE5CB184}"/>
          </ac:grpSpMkLst>
        </pc:grpChg>
        <pc:grpChg chg="mod">
          <ac:chgData name="Sebastien Maviel" userId="f0e034ef1d52b759" providerId="LiveId" clId="{6B7BF282-E859-4628-9E07-66D5A5F25DE4}" dt="2021-06-03T09:32:29.419" v="2641"/>
          <ac:grpSpMkLst>
            <pc:docMk/>
            <pc:sldMk cId="4109406286" sldId="305"/>
            <ac:grpSpMk id="27" creationId="{13C31258-FAC6-40DE-919B-1E34EFA33589}"/>
          </ac:grpSpMkLst>
        </pc:grpChg>
      </pc:sldChg>
      <pc:sldChg chg="modSp new del mod">
        <pc:chgData name="Sebastien Maviel" userId="f0e034ef1d52b759" providerId="LiveId" clId="{6B7BF282-E859-4628-9E07-66D5A5F25DE4}" dt="2021-06-03T09:24:33.064" v="2441" actId="47"/>
        <pc:sldMkLst>
          <pc:docMk/>
          <pc:sldMk cId="455655732" sldId="306"/>
        </pc:sldMkLst>
        <pc:spChg chg="mod">
          <ac:chgData name="Sebastien Maviel" userId="f0e034ef1d52b759" providerId="LiveId" clId="{6B7BF282-E859-4628-9E07-66D5A5F25DE4}" dt="2021-06-03T09:24:29.839" v="2440" actId="20577"/>
          <ac:spMkLst>
            <pc:docMk/>
            <pc:sldMk cId="455655732" sldId="306"/>
            <ac:spMk id="2" creationId="{EC7B396E-30A1-44DD-8FB1-B79516D12904}"/>
          </ac:spMkLst>
        </pc:spChg>
      </pc:sldChg>
      <pc:sldChg chg="addSp delSp modSp new mod modNotesTx">
        <pc:chgData name="Sebastien Maviel" userId="f0e034ef1d52b759" providerId="LiveId" clId="{6B7BF282-E859-4628-9E07-66D5A5F25DE4}" dt="2021-06-10T13:08:03.657" v="8093" actId="20577"/>
        <pc:sldMkLst>
          <pc:docMk/>
          <pc:sldMk cId="3799158224" sldId="306"/>
        </pc:sldMkLst>
        <pc:spChg chg="mod">
          <ac:chgData name="Sebastien Maviel" userId="f0e034ef1d52b759" providerId="LiveId" clId="{6B7BF282-E859-4628-9E07-66D5A5F25DE4}" dt="2021-06-07T09:00:27.017" v="3323" actId="20577"/>
          <ac:spMkLst>
            <pc:docMk/>
            <pc:sldMk cId="3799158224" sldId="306"/>
            <ac:spMk id="2" creationId="{EFD9C59C-CEFD-4664-8851-CBE8D3917314}"/>
          </ac:spMkLst>
        </pc:spChg>
        <pc:spChg chg="add mod">
          <ac:chgData name="Sebastien Maviel" userId="f0e034ef1d52b759" providerId="LiveId" clId="{6B7BF282-E859-4628-9E07-66D5A5F25DE4}" dt="2021-06-10T13:05:49.855" v="8054" actId="1036"/>
          <ac:spMkLst>
            <pc:docMk/>
            <pc:sldMk cId="3799158224" sldId="306"/>
            <ac:spMk id="3" creationId="{BC4B1687-4337-4ABB-A532-4F94D4428C4C}"/>
          </ac:spMkLst>
        </pc:spChg>
        <pc:spChg chg="add mod">
          <ac:chgData name="Sebastien Maviel" userId="f0e034ef1d52b759" providerId="LiveId" clId="{6B7BF282-E859-4628-9E07-66D5A5F25DE4}" dt="2021-06-10T13:05:49.855" v="8054" actId="1036"/>
          <ac:spMkLst>
            <pc:docMk/>
            <pc:sldMk cId="3799158224" sldId="306"/>
            <ac:spMk id="4" creationId="{22F178C8-ACD1-4D6D-9740-53FE4F4CEA94}"/>
          </ac:spMkLst>
        </pc:spChg>
        <pc:spChg chg="add del mod">
          <ac:chgData name="Sebastien Maviel" userId="f0e034ef1d52b759" providerId="LiveId" clId="{6B7BF282-E859-4628-9E07-66D5A5F25DE4}" dt="2021-06-10T13:05:49.855" v="8054" actId="1036"/>
          <ac:spMkLst>
            <pc:docMk/>
            <pc:sldMk cId="3799158224" sldId="306"/>
            <ac:spMk id="5" creationId="{469D946A-AC6D-44FA-971E-41479A4FBD47}"/>
          </ac:spMkLst>
        </pc:spChg>
        <pc:spChg chg="add del">
          <ac:chgData name="Sebastien Maviel" userId="f0e034ef1d52b759" providerId="LiveId" clId="{6B7BF282-E859-4628-9E07-66D5A5F25DE4}" dt="2021-06-07T09:09:40.008" v="3346" actId="478"/>
          <ac:spMkLst>
            <pc:docMk/>
            <pc:sldMk cId="3799158224" sldId="306"/>
            <ac:spMk id="6" creationId="{B32B3493-A334-4977-921A-13C0DCCDFDB8}"/>
          </ac:spMkLst>
        </pc:spChg>
        <pc:spChg chg="add del">
          <ac:chgData name="Sebastien Maviel" userId="f0e034ef1d52b759" providerId="LiveId" clId="{6B7BF282-E859-4628-9E07-66D5A5F25DE4}" dt="2021-06-07T09:09:35.154" v="3344"/>
          <ac:spMkLst>
            <pc:docMk/>
            <pc:sldMk cId="3799158224" sldId="306"/>
            <ac:spMk id="7" creationId="{00127E69-F3E1-43E9-8823-1C47A78DAB4B}"/>
          </ac:spMkLst>
        </pc:spChg>
        <pc:spChg chg="add del">
          <ac:chgData name="Sebastien Maviel" userId="f0e034ef1d52b759" providerId="LiveId" clId="{6B7BF282-E859-4628-9E07-66D5A5F25DE4}" dt="2021-06-07T09:10:14.583" v="3352" actId="478"/>
          <ac:spMkLst>
            <pc:docMk/>
            <pc:sldMk cId="3799158224" sldId="306"/>
            <ac:spMk id="12" creationId="{64067219-FFA7-45BD-8D48-727239C5E9C6}"/>
          </ac:spMkLst>
        </pc:spChg>
        <pc:spChg chg="add mod">
          <ac:chgData name="Sebastien Maviel" userId="f0e034ef1d52b759" providerId="LiveId" clId="{6B7BF282-E859-4628-9E07-66D5A5F25DE4}" dt="2021-06-10T13:05:49.855" v="8054" actId="1036"/>
          <ac:spMkLst>
            <pc:docMk/>
            <pc:sldMk cId="3799158224" sldId="306"/>
            <ac:spMk id="15" creationId="{60ADC5AF-E6B8-4E5A-817C-42B2CA0DB750}"/>
          </ac:spMkLst>
        </pc:spChg>
        <pc:spChg chg="add mod">
          <ac:chgData name="Sebastien Maviel" userId="f0e034ef1d52b759" providerId="LiveId" clId="{6B7BF282-E859-4628-9E07-66D5A5F25DE4}" dt="2021-06-10T13:05:49.855" v="8054" actId="1036"/>
          <ac:spMkLst>
            <pc:docMk/>
            <pc:sldMk cId="3799158224" sldId="306"/>
            <ac:spMk id="17" creationId="{F11F097E-4B7A-4411-98CB-2F11A42C1ECD}"/>
          </ac:spMkLst>
        </pc:spChg>
        <pc:spChg chg="add mod">
          <ac:chgData name="Sebastien Maviel" userId="f0e034ef1d52b759" providerId="LiveId" clId="{6B7BF282-E859-4628-9E07-66D5A5F25DE4}" dt="2021-06-10T13:05:49.855" v="8054" actId="1036"/>
          <ac:spMkLst>
            <pc:docMk/>
            <pc:sldMk cId="3799158224" sldId="306"/>
            <ac:spMk id="18" creationId="{36B60790-7EA5-4E7C-B2E4-7F8566C714F8}"/>
          </ac:spMkLst>
        </pc:spChg>
        <pc:picChg chg="add mod">
          <ac:chgData name="Sebastien Maviel" userId="f0e034ef1d52b759" providerId="LiveId" clId="{6B7BF282-E859-4628-9E07-66D5A5F25DE4}" dt="2021-06-10T13:05:49.855" v="8054" actId="1036"/>
          <ac:picMkLst>
            <pc:docMk/>
            <pc:sldMk cId="3799158224" sldId="306"/>
            <ac:picMk id="9" creationId="{30C4D9C9-E443-4E1F-9797-B99F82D10092}"/>
          </ac:picMkLst>
        </pc:picChg>
        <pc:picChg chg="add mod">
          <ac:chgData name="Sebastien Maviel" userId="f0e034ef1d52b759" providerId="LiveId" clId="{6B7BF282-E859-4628-9E07-66D5A5F25DE4}" dt="2021-06-10T13:05:49.855" v="8054" actId="1036"/>
          <ac:picMkLst>
            <pc:docMk/>
            <pc:sldMk cId="3799158224" sldId="306"/>
            <ac:picMk id="11" creationId="{02A96F96-FBB1-4803-A620-8CF3FD30E66B}"/>
          </ac:picMkLst>
        </pc:picChg>
        <pc:picChg chg="add mod">
          <ac:chgData name="Sebastien Maviel" userId="f0e034ef1d52b759" providerId="LiveId" clId="{6B7BF282-E859-4628-9E07-66D5A5F25DE4}" dt="2021-06-10T13:05:49.855" v="8054" actId="1036"/>
          <ac:picMkLst>
            <pc:docMk/>
            <pc:sldMk cId="3799158224" sldId="306"/>
            <ac:picMk id="14" creationId="{FEDDC195-3404-4226-A4C1-800A87240A58}"/>
          </ac:picMkLst>
        </pc:picChg>
        <pc:picChg chg="add mod">
          <ac:chgData name="Sebastien Maviel" userId="f0e034ef1d52b759" providerId="LiveId" clId="{6B7BF282-E859-4628-9E07-66D5A5F25DE4}" dt="2021-06-10T13:05:49.855" v="8054" actId="1036"/>
          <ac:picMkLst>
            <pc:docMk/>
            <pc:sldMk cId="3799158224" sldId="306"/>
            <ac:picMk id="1032" creationId="{F3830F07-5D8D-4800-A3C0-442F12800901}"/>
          </ac:picMkLst>
        </pc:picChg>
      </pc:sldChg>
      <pc:sldChg chg="addSp delSp modSp new del mod">
        <pc:chgData name="Sebastien Maviel" userId="f0e034ef1d52b759" providerId="LiveId" clId="{6B7BF282-E859-4628-9E07-66D5A5F25DE4}" dt="2021-06-08T09:43:32.602" v="4364" actId="47"/>
        <pc:sldMkLst>
          <pc:docMk/>
          <pc:sldMk cId="3700036864" sldId="307"/>
        </pc:sldMkLst>
        <pc:spChg chg="mod">
          <ac:chgData name="Sebastien Maviel" userId="f0e034ef1d52b759" providerId="LiveId" clId="{6B7BF282-E859-4628-9E07-66D5A5F25DE4}" dt="2021-06-07T09:27:51.110" v="3803" actId="20577"/>
          <ac:spMkLst>
            <pc:docMk/>
            <pc:sldMk cId="3700036864" sldId="307"/>
            <ac:spMk id="2" creationId="{234B7909-CB9D-4BF3-BD9E-3F337E8D1ED1}"/>
          </ac:spMkLst>
        </pc:spChg>
        <pc:spChg chg="add mod">
          <ac:chgData name="Sebastien Maviel" userId="f0e034ef1d52b759" providerId="LiveId" clId="{6B7BF282-E859-4628-9E07-66D5A5F25DE4}" dt="2021-06-08T09:38:54.247" v="4201" actId="1037"/>
          <ac:spMkLst>
            <pc:docMk/>
            <pc:sldMk cId="3700036864" sldId="307"/>
            <ac:spMk id="3" creationId="{ACFEFA14-C27D-441A-B470-0DB176E489CC}"/>
          </ac:spMkLst>
        </pc:spChg>
        <pc:spChg chg="add del">
          <ac:chgData name="Sebastien Maviel" userId="f0e034ef1d52b759" providerId="LiveId" clId="{6B7BF282-E859-4628-9E07-66D5A5F25DE4}" dt="2021-06-08T09:20:37.171" v="3990" actId="478"/>
          <ac:spMkLst>
            <pc:docMk/>
            <pc:sldMk cId="3700036864" sldId="307"/>
            <ac:spMk id="5" creationId="{26AD0AC4-8104-45CD-9FCF-58D4F0852483}"/>
          </ac:spMkLst>
        </pc:spChg>
        <pc:spChg chg="add del mod">
          <ac:chgData name="Sebastien Maviel" userId="f0e034ef1d52b759" providerId="LiveId" clId="{6B7BF282-E859-4628-9E07-66D5A5F25DE4}" dt="2021-06-08T09:20:39.739" v="3992" actId="478"/>
          <ac:spMkLst>
            <pc:docMk/>
            <pc:sldMk cId="3700036864" sldId="307"/>
            <ac:spMk id="7" creationId="{D87AEF0D-8CA7-4084-84D7-CC120AA2D603}"/>
          </ac:spMkLst>
        </pc:spChg>
        <pc:spChg chg="add del mod">
          <ac:chgData name="Sebastien Maviel" userId="f0e034ef1d52b759" providerId="LiveId" clId="{6B7BF282-E859-4628-9E07-66D5A5F25DE4}" dt="2021-06-08T09:20:38.102" v="3991" actId="478"/>
          <ac:spMkLst>
            <pc:docMk/>
            <pc:sldMk cId="3700036864" sldId="307"/>
            <ac:spMk id="9" creationId="{DD22ADD0-871D-4B52-A745-4906F987B173}"/>
          </ac:spMkLst>
        </pc:spChg>
        <pc:spChg chg="add mod">
          <ac:chgData name="Sebastien Maviel" userId="f0e034ef1d52b759" providerId="LiveId" clId="{6B7BF282-E859-4628-9E07-66D5A5F25DE4}" dt="2021-06-08T09:38:54.247" v="4201" actId="1037"/>
          <ac:spMkLst>
            <pc:docMk/>
            <pc:sldMk cId="3700036864" sldId="307"/>
            <ac:spMk id="10" creationId="{A170F4B6-5482-4C5E-B2A1-8302643BDD4D}"/>
          </ac:spMkLst>
        </pc:spChg>
        <pc:spChg chg="add mod">
          <ac:chgData name="Sebastien Maviel" userId="f0e034ef1d52b759" providerId="LiveId" clId="{6B7BF282-E859-4628-9E07-66D5A5F25DE4}" dt="2021-06-08T09:22:01.676" v="3999"/>
          <ac:spMkLst>
            <pc:docMk/>
            <pc:sldMk cId="3700036864" sldId="307"/>
            <ac:spMk id="11" creationId="{A163FA9D-0B5E-4048-AA39-B668C6B7276B}"/>
          </ac:spMkLst>
        </pc:spChg>
        <pc:spChg chg="add mod">
          <ac:chgData name="Sebastien Maviel" userId="f0e034ef1d52b759" providerId="LiveId" clId="{6B7BF282-E859-4628-9E07-66D5A5F25DE4}" dt="2021-06-08T09:38:54.247" v="4201" actId="1037"/>
          <ac:spMkLst>
            <pc:docMk/>
            <pc:sldMk cId="3700036864" sldId="307"/>
            <ac:spMk id="12" creationId="{8F303E6E-1A21-47BC-9298-DDDD0B7589E1}"/>
          </ac:spMkLst>
        </pc:spChg>
        <pc:spChg chg="add mod">
          <ac:chgData name="Sebastien Maviel" userId="f0e034ef1d52b759" providerId="LiveId" clId="{6B7BF282-E859-4628-9E07-66D5A5F25DE4}" dt="2021-06-08T09:38:54.247" v="4201" actId="1037"/>
          <ac:spMkLst>
            <pc:docMk/>
            <pc:sldMk cId="3700036864" sldId="307"/>
            <ac:spMk id="13" creationId="{CB9730F4-3049-41AB-A3D5-2CED3F6549AA}"/>
          </ac:spMkLst>
        </pc:spChg>
        <pc:spChg chg="add mod">
          <ac:chgData name="Sebastien Maviel" userId="f0e034ef1d52b759" providerId="LiveId" clId="{6B7BF282-E859-4628-9E07-66D5A5F25DE4}" dt="2021-06-08T09:40:09.536" v="4230" actId="20577"/>
          <ac:spMkLst>
            <pc:docMk/>
            <pc:sldMk cId="3700036864" sldId="307"/>
            <ac:spMk id="14" creationId="{B93D8CBB-90B6-4254-819E-51C513D63234}"/>
          </ac:spMkLst>
        </pc:spChg>
        <pc:graphicFrameChg chg="add del mod modGraphic">
          <ac:chgData name="Sebastien Maviel" userId="f0e034ef1d52b759" providerId="LiveId" clId="{6B7BF282-E859-4628-9E07-66D5A5F25DE4}" dt="2021-06-08T09:36:36.062" v="4170" actId="478"/>
          <ac:graphicFrameMkLst>
            <pc:docMk/>
            <pc:sldMk cId="3700036864" sldId="307"/>
            <ac:graphicFrameMk id="15" creationId="{70657330-1CE5-4DF6-9547-413141EF32C1}"/>
          </ac:graphicFrameMkLst>
        </pc:graphicFrameChg>
        <pc:graphicFrameChg chg="add mod modGraphic">
          <ac:chgData name="Sebastien Maviel" userId="f0e034ef1d52b759" providerId="LiveId" clId="{6B7BF282-E859-4628-9E07-66D5A5F25DE4}" dt="2021-06-08T09:39:27.412" v="4225" actId="1037"/>
          <ac:graphicFrameMkLst>
            <pc:docMk/>
            <pc:sldMk cId="3700036864" sldId="307"/>
            <ac:graphicFrameMk id="16" creationId="{AA99374E-E94E-482C-BE10-2770F82A96D2}"/>
          </ac:graphicFrameMkLst>
        </pc:graphicFrameChg>
        <pc:graphicFrameChg chg="add mod modGraphic">
          <ac:chgData name="Sebastien Maviel" userId="f0e034ef1d52b759" providerId="LiveId" clId="{6B7BF282-E859-4628-9E07-66D5A5F25DE4}" dt="2021-06-08T09:39:27.412" v="4225" actId="1037"/>
          <ac:graphicFrameMkLst>
            <pc:docMk/>
            <pc:sldMk cId="3700036864" sldId="307"/>
            <ac:graphicFrameMk id="17" creationId="{E0DD6944-178C-47C3-8017-90DE5BCD614E}"/>
          </ac:graphicFrameMkLst>
        </pc:graphicFrameChg>
        <pc:graphicFrameChg chg="add mod modGraphic">
          <ac:chgData name="Sebastien Maviel" userId="f0e034ef1d52b759" providerId="LiveId" clId="{6B7BF282-E859-4628-9E07-66D5A5F25DE4}" dt="2021-06-08T09:39:27.412" v="4225" actId="1037"/>
          <ac:graphicFrameMkLst>
            <pc:docMk/>
            <pc:sldMk cId="3700036864" sldId="307"/>
            <ac:graphicFrameMk id="18" creationId="{A5C0EF99-7595-42BC-B4AA-CC8B1E98BB2A}"/>
          </ac:graphicFrameMkLst>
        </pc:graphicFrameChg>
        <pc:graphicFrameChg chg="add mod modGraphic">
          <ac:chgData name="Sebastien Maviel" userId="f0e034ef1d52b759" providerId="LiveId" clId="{6B7BF282-E859-4628-9E07-66D5A5F25DE4}" dt="2021-06-08T09:39:27.412" v="4225" actId="1037"/>
          <ac:graphicFrameMkLst>
            <pc:docMk/>
            <pc:sldMk cId="3700036864" sldId="307"/>
            <ac:graphicFrameMk id="19" creationId="{E36BF164-EDFE-41A1-8674-2217A1D7ED65}"/>
          </ac:graphicFrameMkLst>
        </pc:graphicFrameChg>
        <pc:graphicFrameChg chg="add mod modGraphic">
          <ac:chgData name="Sebastien Maviel" userId="f0e034ef1d52b759" providerId="LiveId" clId="{6B7BF282-E859-4628-9E07-66D5A5F25DE4}" dt="2021-06-08T09:39:27.412" v="4225" actId="1037"/>
          <ac:graphicFrameMkLst>
            <pc:docMk/>
            <pc:sldMk cId="3700036864" sldId="307"/>
            <ac:graphicFrameMk id="20" creationId="{244C433C-6A24-4C4A-8D96-328885BA8211}"/>
          </ac:graphicFrameMkLst>
        </pc:graphicFrameChg>
        <pc:graphicFrameChg chg="add mod modGraphic">
          <ac:chgData name="Sebastien Maviel" userId="f0e034ef1d52b759" providerId="LiveId" clId="{6B7BF282-E859-4628-9E07-66D5A5F25DE4}" dt="2021-06-08T09:39:27.412" v="4225" actId="1037"/>
          <ac:graphicFrameMkLst>
            <pc:docMk/>
            <pc:sldMk cId="3700036864" sldId="307"/>
            <ac:graphicFrameMk id="21" creationId="{827341C7-5DD1-4252-89EF-67023382D4E8}"/>
          </ac:graphicFrameMkLst>
        </pc:graphicFrameChg>
        <pc:graphicFrameChg chg="add mod">
          <ac:chgData name="Sebastien Maviel" userId="f0e034ef1d52b759" providerId="LiveId" clId="{6B7BF282-E859-4628-9E07-66D5A5F25DE4}" dt="2021-06-08T09:39:15.944" v="4218"/>
          <ac:graphicFrameMkLst>
            <pc:docMk/>
            <pc:sldMk cId="3700036864" sldId="307"/>
            <ac:graphicFrameMk id="22" creationId="{AE5FE947-A995-41CC-BB20-47841A4FB713}"/>
          </ac:graphicFrameMkLst>
        </pc:graphicFrameChg>
      </pc:sldChg>
      <pc:sldChg chg="addSp delSp modSp new mod modAnim modNotes modNotesTx">
        <pc:chgData name="Sebastien Maviel" userId="f0e034ef1d52b759" providerId="LiveId" clId="{6B7BF282-E859-4628-9E07-66D5A5F25DE4}" dt="2021-06-11T12:31:51.193" v="8226" actId="20577"/>
        <pc:sldMkLst>
          <pc:docMk/>
          <pc:sldMk cId="1822446330" sldId="308"/>
        </pc:sldMkLst>
        <pc:spChg chg="mod">
          <ac:chgData name="Sebastien Maviel" userId="f0e034ef1d52b759" providerId="LiveId" clId="{6B7BF282-E859-4628-9E07-66D5A5F25DE4}" dt="2021-06-08T09:43:30.971" v="4363"/>
          <ac:spMkLst>
            <pc:docMk/>
            <pc:sldMk cId="1822446330" sldId="308"/>
            <ac:spMk id="2" creationId="{9D51445A-277D-4200-B7AD-8B5DFCCA37F1}"/>
          </ac:spMkLst>
        </pc:spChg>
        <pc:spChg chg="add del">
          <ac:chgData name="Sebastien Maviel" userId="f0e034ef1d52b759" providerId="LiveId" clId="{6B7BF282-E859-4628-9E07-66D5A5F25DE4}" dt="2021-06-08T09:44:38.407" v="4374" actId="11529"/>
          <ac:spMkLst>
            <pc:docMk/>
            <pc:sldMk cId="1822446330" sldId="308"/>
            <ac:spMk id="4" creationId="{30D496FB-9B2D-4027-8DFF-59FE2F6AFB7D}"/>
          </ac:spMkLst>
        </pc:spChg>
        <pc:spChg chg="add mod">
          <ac:chgData name="Sebastien Maviel" userId="f0e034ef1d52b759" providerId="LiveId" clId="{6B7BF282-E859-4628-9E07-66D5A5F25DE4}" dt="2021-06-08T09:44:59.056" v="4400" actId="1076"/>
          <ac:spMkLst>
            <pc:docMk/>
            <pc:sldMk cId="1822446330" sldId="308"/>
            <ac:spMk id="5" creationId="{611B3F74-0365-423E-9727-59F49D563627}"/>
          </ac:spMkLst>
        </pc:spChg>
        <pc:spChg chg="add mod">
          <ac:chgData name="Sebastien Maviel" userId="f0e034ef1d52b759" providerId="LiveId" clId="{6B7BF282-E859-4628-9E07-66D5A5F25DE4}" dt="2021-06-08T09:47:16.057" v="4402"/>
          <ac:spMkLst>
            <pc:docMk/>
            <pc:sldMk cId="1822446330" sldId="308"/>
            <ac:spMk id="6" creationId="{07CA4759-B4F2-4F8E-A465-2DE90DF92757}"/>
          </ac:spMkLst>
        </pc:spChg>
        <pc:spChg chg="add mod">
          <ac:chgData name="Sebastien Maviel" userId="f0e034ef1d52b759" providerId="LiveId" clId="{6B7BF282-E859-4628-9E07-66D5A5F25DE4}" dt="2021-06-11T10:55:07.901" v="8157"/>
          <ac:spMkLst>
            <pc:docMk/>
            <pc:sldMk cId="1822446330" sldId="308"/>
            <ac:spMk id="6" creationId="{700C55DA-7056-46DB-901E-CD2BDADC9876}"/>
          </ac:spMkLst>
        </pc:spChg>
        <pc:spChg chg="add mod">
          <ac:chgData name="Sebastien Maviel" userId="f0e034ef1d52b759" providerId="LiveId" clId="{6B7BF282-E859-4628-9E07-66D5A5F25DE4}" dt="2021-06-11T10:55:21.055" v="8160"/>
          <ac:spMkLst>
            <pc:docMk/>
            <pc:sldMk cId="1822446330" sldId="308"/>
            <ac:spMk id="7" creationId="{476FD4DB-4054-47B5-A889-90535D33A45E}"/>
          </ac:spMkLst>
        </pc:spChg>
        <pc:graphicFrameChg chg="add mod modGraphic">
          <ac:chgData name="Sebastien Maviel" userId="f0e034ef1d52b759" providerId="LiveId" clId="{6B7BF282-E859-4628-9E07-66D5A5F25DE4}" dt="2021-06-11T12:31:51.193" v="8226" actId="20577"/>
          <ac:graphicFrameMkLst>
            <pc:docMk/>
            <pc:sldMk cId="1822446330" sldId="308"/>
            <ac:graphicFrameMk id="3" creationId="{EEA672B6-6739-4CE1-ACCC-0EC946910C0F}"/>
          </ac:graphicFrameMkLst>
        </pc:graphicFrameChg>
      </pc:sldChg>
      <pc:sldChg chg="addSp delSp modSp add mod">
        <pc:chgData name="Sebastien Maviel" userId="f0e034ef1d52b759" providerId="LiveId" clId="{6B7BF282-E859-4628-9E07-66D5A5F25DE4}" dt="2021-06-11T12:32:33.734" v="8241" actId="20577"/>
        <pc:sldMkLst>
          <pc:docMk/>
          <pc:sldMk cId="3689655029" sldId="309"/>
        </pc:sldMkLst>
        <pc:spChg chg="mod">
          <ac:chgData name="Sebastien Maviel" userId="f0e034ef1d52b759" providerId="LiveId" clId="{6B7BF282-E859-4628-9E07-66D5A5F25DE4}" dt="2021-06-08T09:48:17.656" v="4428" actId="20577"/>
          <ac:spMkLst>
            <pc:docMk/>
            <pc:sldMk cId="3689655029" sldId="309"/>
            <ac:spMk id="5" creationId="{611B3F74-0365-423E-9727-59F49D563627}"/>
          </ac:spMkLst>
        </pc:spChg>
        <pc:graphicFrameChg chg="mod modGraphic">
          <ac:chgData name="Sebastien Maviel" userId="f0e034ef1d52b759" providerId="LiveId" clId="{6B7BF282-E859-4628-9E07-66D5A5F25DE4}" dt="2021-06-11T12:32:33.734" v="8241" actId="20577"/>
          <ac:graphicFrameMkLst>
            <pc:docMk/>
            <pc:sldMk cId="3689655029" sldId="309"/>
            <ac:graphicFrameMk id="3" creationId="{EEA672B6-6739-4CE1-ACCC-0EC946910C0F}"/>
          </ac:graphicFrameMkLst>
        </pc:graphicFrameChg>
        <pc:graphicFrameChg chg="add del mod">
          <ac:chgData name="Sebastien Maviel" userId="f0e034ef1d52b759" providerId="LiveId" clId="{6B7BF282-E859-4628-9E07-66D5A5F25DE4}" dt="2021-06-08T09:47:38.600" v="4405"/>
          <ac:graphicFrameMkLst>
            <pc:docMk/>
            <pc:sldMk cId="3689655029" sldId="309"/>
            <ac:graphicFrameMk id="4" creationId="{B815A118-A584-49BF-8ECD-1C428921DA2F}"/>
          </ac:graphicFrameMkLst>
        </pc:graphicFrameChg>
        <pc:graphicFrameChg chg="add del mod">
          <ac:chgData name="Sebastien Maviel" userId="f0e034ef1d52b759" providerId="LiveId" clId="{6B7BF282-E859-4628-9E07-66D5A5F25DE4}" dt="2021-06-08T09:47:55.636" v="4409" actId="478"/>
          <ac:graphicFrameMkLst>
            <pc:docMk/>
            <pc:sldMk cId="3689655029" sldId="309"/>
            <ac:graphicFrameMk id="6" creationId="{AB98EC18-17BC-4084-86FE-B94F440289ED}"/>
          </ac:graphicFrameMkLst>
        </pc:graphicFrameChg>
      </pc:sldChg>
      <pc:sldChg chg="addSp delSp modSp new mod modNotesTx">
        <pc:chgData name="Sebastien Maviel" userId="f0e034ef1d52b759" providerId="LiveId" clId="{6B7BF282-E859-4628-9E07-66D5A5F25DE4}" dt="2021-06-11T12:33:01.187" v="8254"/>
        <pc:sldMkLst>
          <pc:docMk/>
          <pc:sldMk cId="645623190" sldId="310"/>
        </pc:sldMkLst>
        <pc:spChg chg="mod">
          <ac:chgData name="Sebastien Maviel" userId="f0e034ef1d52b759" providerId="LiveId" clId="{6B7BF282-E859-4628-9E07-66D5A5F25DE4}" dt="2021-06-08T10:09:01.577" v="4434" actId="20577"/>
          <ac:spMkLst>
            <pc:docMk/>
            <pc:sldMk cId="645623190" sldId="310"/>
            <ac:spMk id="2" creationId="{4A997201-9C42-40FC-B454-258C05296C81}"/>
          </ac:spMkLst>
        </pc:spChg>
        <pc:spChg chg="add mod">
          <ac:chgData name="Sebastien Maviel" userId="f0e034ef1d52b759" providerId="LiveId" clId="{6B7BF282-E859-4628-9E07-66D5A5F25DE4}" dt="2021-06-08T12:22:30.138" v="4680" actId="1035"/>
          <ac:spMkLst>
            <pc:docMk/>
            <pc:sldMk cId="645623190" sldId="310"/>
            <ac:spMk id="5" creationId="{2380BC2C-2AF6-41B3-B8A8-B024F3CC181C}"/>
          </ac:spMkLst>
        </pc:spChg>
        <pc:spChg chg="add mod">
          <ac:chgData name="Sebastien Maviel" userId="f0e034ef1d52b759" providerId="LiveId" clId="{6B7BF282-E859-4628-9E07-66D5A5F25DE4}" dt="2021-06-08T12:22:44.169" v="4682" actId="1035"/>
          <ac:spMkLst>
            <pc:docMk/>
            <pc:sldMk cId="645623190" sldId="310"/>
            <ac:spMk id="6" creationId="{BE437DF1-1498-4AAB-870E-148C88A5A831}"/>
          </ac:spMkLst>
        </pc:spChg>
        <pc:graphicFrameChg chg="add del mod">
          <ac:chgData name="Sebastien Maviel" userId="f0e034ef1d52b759" providerId="LiveId" clId="{6B7BF282-E859-4628-9E07-66D5A5F25DE4}" dt="2021-06-08T10:09:22.027" v="4436"/>
          <ac:graphicFrameMkLst>
            <pc:docMk/>
            <pc:sldMk cId="645623190" sldId="310"/>
            <ac:graphicFrameMk id="3" creationId="{C5CD816C-8899-41DE-8B9B-2B0958ED2D67}"/>
          </ac:graphicFrameMkLst>
        </pc:graphicFrameChg>
        <pc:graphicFrameChg chg="add mod modGraphic">
          <ac:chgData name="Sebastien Maviel" userId="f0e034ef1d52b759" providerId="LiveId" clId="{6B7BF282-E859-4628-9E07-66D5A5F25DE4}" dt="2021-06-11T12:32:12.112" v="8232" actId="20577"/>
          <ac:graphicFrameMkLst>
            <pc:docMk/>
            <pc:sldMk cId="645623190" sldId="310"/>
            <ac:graphicFrameMk id="4" creationId="{74639851-A21E-4BDB-9E61-A05CE91B589B}"/>
          </ac:graphicFrameMkLst>
        </pc:graphicFrameChg>
        <pc:graphicFrameChg chg="add mod modGraphic">
          <ac:chgData name="Sebastien Maviel" userId="f0e034ef1d52b759" providerId="LiveId" clId="{6B7BF282-E859-4628-9E07-66D5A5F25DE4}" dt="2021-06-11T12:33:01.187" v="8254"/>
          <ac:graphicFrameMkLst>
            <pc:docMk/>
            <pc:sldMk cId="645623190" sldId="310"/>
            <ac:graphicFrameMk id="7" creationId="{E3CDBFC2-8119-4036-8C0F-E10278983E61}"/>
          </ac:graphicFrameMkLst>
        </pc:graphicFrameChg>
      </pc:sldChg>
      <pc:sldChg chg="addSp modSp new del">
        <pc:chgData name="Sebastien Maviel" userId="f0e034ef1d52b759" providerId="LiveId" clId="{6B7BF282-E859-4628-9E07-66D5A5F25DE4}" dt="2021-06-08T09:48:46.031" v="4430" actId="47"/>
        <pc:sldMkLst>
          <pc:docMk/>
          <pc:sldMk cId="3816188707" sldId="310"/>
        </pc:sldMkLst>
        <pc:graphicFrameChg chg="add mod">
          <ac:chgData name="Sebastien Maviel" userId="f0e034ef1d52b759" providerId="LiveId" clId="{6B7BF282-E859-4628-9E07-66D5A5F25DE4}" dt="2021-06-08T09:48:00.563" v="4411"/>
          <ac:graphicFrameMkLst>
            <pc:docMk/>
            <pc:sldMk cId="3816188707" sldId="310"/>
            <ac:graphicFrameMk id="3" creationId="{A1E5E9EE-BC65-4953-B351-41BF58447458}"/>
          </ac:graphicFrameMkLst>
        </pc:graphicFrameChg>
      </pc:sldChg>
      <pc:sldChg chg="addSp delSp modSp new mod">
        <pc:chgData name="Sebastien Maviel" userId="f0e034ef1d52b759" providerId="LiveId" clId="{6B7BF282-E859-4628-9E07-66D5A5F25DE4}" dt="2021-06-11T12:34:24.460" v="8277" actId="20577"/>
        <pc:sldMkLst>
          <pc:docMk/>
          <pc:sldMk cId="4044235525" sldId="311"/>
        </pc:sldMkLst>
        <pc:spChg chg="mod">
          <ac:chgData name="Sebastien Maviel" userId="f0e034ef1d52b759" providerId="LiveId" clId="{6B7BF282-E859-4628-9E07-66D5A5F25DE4}" dt="2021-06-08T12:24:44.359" v="4707" actId="20577"/>
          <ac:spMkLst>
            <pc:docMk/>
            <pc:sldMk cId="4044235525" sldId="311"/>
            <ac:spMk id="2" creationId="{F3AA9614-2B68-4DB3-BDCA-DA53392A8DCD}"/>
          </ac:spMkLst>
        </pc:spChg>
        <pc:spChg chg="add mod">
          <ac:chgData name="Sebastien Maviel" userId="f0e034ef1d52b759" providerId="LiveId" clId="{6B7BF282-E859-4628-9E07-66D5A5F25DE4}" dt="2021-06-08T12:24:57.955" v="4708"/>
          <ac:spMkLst>
            <pc:docMk/>
            <pc:sldMk cId="4044235525" sldId="311"/>
            <ac:spMk id="4" creationId="{C74426A2-BCAA-4C73-9DA7-CA9D33010AAE}"/>
          </ac:spMkLst>
        </pc:spChg>
        <pc:graphicFrameChg chg="add mod modGraphic">
          <ac:chgData name="Sebastien Maviel" userId="f0e034ef1d52b759" providerId="LiveId" clId="{6B7BF282-E859-4628-9E07-66D5A5F25DE4}" dt="2021-06-11T12:34:24.460" v="8277" actId="20577"/>
          <ac:graphicFrameMkLst>
            <pc:docMk/>
            <pc:sldMk cId="4044235525" sldId="311"/>
            <ac:graphicFrameMk id="3" creationId="{081B7656-1AF4-4BDB-98EA-7E3568BE9C90}"/>
          </ac:graphicFrameMkLst>
        </pc:graphicFrameChg>
        <pc:graphicFrameChg chg="add del">
          <ac:chgData name="Sebastien Maviel" userId="f0e034ef1d52b759" providerId="LiveId" clId="{6B7BF282-E859-4628-9E07-66D5A5F25DE4}" dt="2021-06-08T12:42:18.009" v="5031"/>
          <ac:graphicFrameMkLst>
            <pc:docMk/>
            <pc:sldMk cId="4044235525" sldId="311"/>
            <ac:graphicFrameMk id="5" creationId="{3F45A84E-766D-4F88-8D40-8399BFA36272}"/>
          </ac:graphicFrameMkLst>
        </pc:graphicFrameChg>
      </pc:sldChg>
      <pc:sldChg chg="modSp add mod ord modNotesTx">
        <pc:chgData name="Sebastien Maviel" userId="f0e034ef1d52b759" providerId="LiveId" clId="{6B7BF282-E859-4628-9E07-66D5A5F25DE4}" dt="2021-06-11T13:19:57.600" v="8446"/>
        <pc:sldMkLst>
          <pc:docMk/>
          <pc:sldMk cId="2488634631" sldId="312"/>
        </pc:sldMkLst>
        <pc:spChg chg="mod">
          <ac:chgData name="Sebastien Maviel" userId="f0e034ef1d52b759" providerId="LiveId" clId="{6B7BF282-E859-4628-9E07-66D5A5F25DE4}" dt="2021-06-08T12:42:30.359" v="5047" actId="20577"/>
          <ac:spMkLst>
            <pc:docMk/>
            <pc:sldMk cId="2488634631" sldId="312"/>
            <ac:spMk id="4" creationId="{C74426A2-BCAA-4C73-9DA7-CA9D33010AAE}"/>
          </ac:spMkLst>
        </pc:spChg>
        <pc:graphicFrameChg chg="mod modGraphic">
          <ac:chgData name="Sebastien Maviel" userId="f0e034ef1d52b759" providerId="LiveId" clId="{6B7BF282-E859-4628-9E07-66D5A5F25DE4}" dt="2021-06-11T12:36:17.196" v="8290" actId="20577"/>
          <ac:graphicFrameMkLst>
            <pc:docMk/>
            <pc:sldMk cId="2488634631" sldId="312"/>
            <ac:graphicFrameMk id="3" creationId="{081B7656-1AF4-4BDB-98EA-7E3568BE9C90}"/>
          </ac:graphicFrameMkLst>
        </pc:graphicFrameChg>
      </pc:sldChg>
      <pc:sldChg chg="addSp delSp modSp add mod ord modShow">
        <pc:chgData name="Sebastien Maviel" userId="f0e034ef1d52b759" providerId="LiveId" clId="{6B7BF282-E859-4628-9E07-66D5A5F25DE4}" dt="2021-06-11T13:20:14.758" v="8452"/>
        <pc:sldMkLst>
          <pc:docMk/>
          <pc:sldMk cId="2502129277" sldId="313"/>
        </pc:sldMkLst>
        <pc:spChg chg="mod">
          <ac:chgData name="Sebastien Maviel" userId="f0e034ef1d52b759" providerId="LiveId" clId="{6B7BF282-E859-4628-9E07-66D5A5F25DE4}" dt="2021-06-11T12:41:54.073" v="8328" actId="1036"/>
          <ac:spMkLst>
            <pc:docMk/>
            <pc:sldMk cId="2502129277" sldId="313"/>
            <ac:spMk id="4" creationId="{C74426A2-BCAA-4C73-9DA7-CA9D33010AAE}"/>
          </ac:spMkLst>
        </pc:spChg>
        <pc:spChg chg="add del">
          <ac:chgData name="Sebastien Maviel" userId="f0e034ef1d52b759" providerId="LiveId" clId="{6B7BF282-E859-4628-9E07-66D5A5F25DE4}" dt="2021-06-11T12:38:59.818" v="8293" actId="22"/>
          <ac:spMkLst>
            <pc:docMk/>
            <pc:sldMk cId="2502129277" sldId="313"/>
            <ac:spMk id="7" creationId="{A9A8BB87-FE12-4394-90F8-889DF0CA0576}"/>
          </ac:spMkLst>
        </pc:spChg>
        <pc:spChg chg="add del mod">
          <ac:chgData name="Sebastien Maviel" userId="f0e034ef1d52b759" providerId="LiveId" clId="{6B7BF282-E859-4628-9E07-66D5A5F25DE4}" dt="2021-06-11T12:41:48.664" v="8316" actId="478"/>
          <ac:spMkLst>
            <pc:docMk/>
            <pc:sldMk cId="2502129277" sldId="313"/>
            <ac:spMk id="9" creationId="{5D4DC304-0914-4321-A194-DDE9946D978E}"/>
          </ac:spMkLst>
        </pc:spChg>
        <pc:graphicFrameChg chg="del mod modGraphic">
          <ac:chgData name="Sebastien Maviel" userId="f0e034ef1d52b759" providerId="LiveId" clId="{6B7BF282-E859-4628-9E07-66D5A5F25DE4}" dt="2021-06-11T12:41:50.415" v="8317" actId="478"/>
          <ac:graphicFrameMkLst>
            <pc:docMk/>
            <pc:sldMk cId="2502129277" sldId="313"/>
            <ac:graphicFrameMk id="3" creationId="{081B7656-1AF4-4BDB-98EA-7E3568BE9C90}"/>
          </ac:graphicFrameMkLst>
        </pc:graphicFrameChg>
        <pc:picChg chg="add del mod">
          <ac:chgData name="Sebastien Maviel" userId="f0e034ef1d52b759" providerId="LiveId" clId="{6B7BF282-E859-4628-9E07-66D5A5F25DE4}" dt="2021-06-11T12:42:29.496" v="8330" actId="478"/>
          <ac:picMkLst>
            <pc:docMk/>
            <pc:sldMk cId="2502129277" sldId="313"/>
            <ac:picMk id="1026" creationId="{D14ABEE6-6EC3-41F1-B467-EE2D8357723E}"/>
          </ac:picMkLst>
        </pc:picChg>
        <pc:picChg chg="add del">
          <ac:chgData name="Sebastien Maviel" userId="f0e034ef1d52b759" providerId="LiveId" clId="{6B7BF282-E859-4628-9E07-66D5A5F25DE4}" dt="2021-06-11T12:42:51.647" v="8332" actId="478"/>
          <ac:picMkLst>
            <pc:docMk/>
            <pc:sldMk cId="2502129277" sldId="313"/>
            <ac:picMk id="1028" creationId="{A69F77D4-B135-4031-9AE0-11295549D126}"/>
          </ac:picMkLst>
        </pc:picChg>
        <pc:picChg chg="add mod">
          <ac:chgData name="Sebastien Maviel" userId="f0e034ef1d52b759" providerId="LiveId" clId="{6B7BF282-E859-4628-9E07-66D5A5F25DE4}" dt="2021-06-11T12:44:06.747" v="8358" actId="1035"/>
          <ac:picMkLst>
            <pc:docMk/>
            <pc:sldMk cId="2502129277" sldId="313"/>
            <ac:picMk id="1030" creationId="{3B8D61E6-2F40-4808-8924-97ECA35AEF8B}"/>
          </ac:picMkLst>
        </pc:picChg>
        <pc:picChg chg="add mod">
          <ac:chgData name="Sebastien Maviel" userId="f0e034ef1d52b759" providerId="LiveId" clId="{6B7BF282-E859-4628-9E07-66D5A5F25DE4}" dt="2021-06-11T12:44:09.190" v="8366" actId="1036"/>
          <ac:picMkLst>
            <pc:docMk/>
            <pc:sldMk cId="2502129277" sldId="313"/>
            <ac:picMk id="1032" creationId="{3A220A98-B9CD-40B4-8014-A018071C6C2B}"/>
          </ac:picMkLst>
        </pc:picChg>
        <pc:picChg chg="add del mod">
          <ac:chgData name="Sebastien Maviel" userId="f0e034ef1d52b759" providerId="LiveId" clId="{6B7BF282-E859-4628-9E07-66D5A5F25DE4}" dt="2021-06-11T12:38:56.039" v="8291" actId="478"/>
          <ac:picMkLst>
            <pc:docMk/>
            <pc:sldMk cId="2502129277" sldId="313"/>
            <ac:picMk id="6146" creationId="{4C84D0E0-0BE5-427B-92CF-CE19DAECB41C}"/>
          </ac:picMkLst>
        </pc:picChg>
      </pc:sldChg>
      <pc:sldChg chg="modSp new del mod">
        <pc:chgData name="Sebastien Maviel" userId="f0e034ef1d52b759" providerId="LiveId" clId="{6B7BF282-E859-4628-9E07-66D5A5F25DE4}" dt="2021-06-08T12:53:02.244" v="5111" actId="47"/>
        <pc:sldMkLst>
          <pc:docMk/>
          <pc:sldMk cId="4033524660" sldId="313"/>
        </pc:sldMkLst>
        <pc:spChg chg="mod">
          <ac:chgData name="Sebastien Maviel" userId="f0e034ef1d52b759" providerId="LiveId" clId="{6B7BF282-E859-4628-9E07-66D5A5F25DE4}" dt="2021-06-08T12:52:09.033" v="5110" actId="20577"/>
          <ac:spMkLst>
            <pc:docMk/>
            <pc:sldMk cId="4033524660" sldId="313"/>
            <ac:spMk id="2" creationId="{98C7F9EB-0613-4051-B43C-13D41909D390}"/>
          </ac:spMkLst>
        </pc:spChg>
      </pc:sldChg>
      <pc:sldChg chg="addSp delSp modSp add del mod ord">
        <pc:chgData name="Sebastien Maviel" userId="f0e034ef1d52b759" providerId="LiveId" clId="{6B7BF282-E859-4628-9E07-66D5A5F25DE4}" dt="2021-06-11T12:44:45.256" v="8369" actId="47"/>
        <pc:sldMkLst>
          <pc:docMk/>
          <pc:sldMk cId="1940977282" sldId="314"/>
        </pc:sldMkLst>
        <pc:spChg chg="mod">
          <ac:chgData name="Sebastien Maviel" userId="f0e034ef1d52b759" providerId="LiveId" clId="{6B7BF282-E859-4628-9E07-66D5A5F25DE4}" dt="2021-06-08T12:59:26.819" v="5154" actId="20577"/>
          <ac:spMkLst>
            <pc:docMk/>
            <pc:sldMk cId="1940977282" sldId="314"/>
            <ac:spMk id="4" creationId="{C74426A2-BCAA-4C73-9DA7-CA9D33010AAE}"/>
          </ac:spMkLst>
        </pc:spChg>
        <pc:graphicFrameChg chg="mod">
          <ac:chgData name="Sebastien Maviel" userId="f0e034ef1d52b759" providerId="LiveId" clId="{6B7BF282-E859-4628-9E07-66D5A5F25DE4}" dt="2021-06-08T12:58:58.635" v="5135"/>
          <ac:graphicFrameMkLst>
            <pc:docMk/>
            <pc:sldMk cId="1940977282" sldId="314"/>
            <ac:graphicFrameMk id="3" creationId="{081B7656-1AF4-4BDB-98EA-7E3568BE9C90}"/>
          </ac:graphicFrameMkLst>
        </pc:graphicFrameChg>
        <pc:picChg chg="del">
          <ac:chgData name="Sebastien Maviel" userId="f0e034ef1d52b759" providerId="LiveId" clId="{6B7BF282-E859-4628-9E07-66D5A5F25DE4}" dt="2021-06-08T12:59:10.829" v="5136" actId="478"/>
          <ac:picMkLst>
            <pc:docMk/>
            <pc:sldMk cId="1940977282" sldId="314"/>
            <ac:picMk id="6146" creationId="{4C84D0E0-0BE5-427B-92CF-CE19DAECB41C}"/>
          </ac:picMkLst>
        </pc:picChg>
        <pc:picChg chg="add mod">
          <ac:chgData name="Sebastien Maviel" userId="f0e034ef1d52b759" providerId="LiveId" clId="{6B7BF282-E859-4628-9E07-66D5A5F25DE4}" dt="2021-06-10T13:05:16.163" v="8044" actId="1076"/>
          <ac:picMkLst>
            <pc:docMk/>
            <pc:sldMk cId="1940977282" sldId="314"/>
            <ac:picMk id="8194" creationId="{D129FDBB-5CA4-4DCB-A94D-271E7E9A73C9}"/>
          </ac:picMkLst>
        </pc:picChg>
      </pc:sldChg>
      <pc:sldChg chg="addSp delSp modSp add del mod ord modShow">
        <pc:chgData name="Sebastien Maviel" userId="f0e034ef1d52b759" providerId="LiveId" clId="{6B7BF282-E859-4628-9E07-66D5A5F25DE4}" dt="2021-06-11T13:20:18.566" v="8454" actId="47"/>
        <pc:sldMkLst>
          <pc:docMk/>
          <pc:sldMk cId="2483528518" sldId="315"/>
        </pc:sldMkLst>
        <pc:graphicFrameChg chg="mod">
          <ac:chgData name="Sebastien Maviel" userId="f0e034ef1d52b759" providerId="LiveId" clId="{6B7BF282-E859-4628-9E07-66D5A5F25DE4}" dt="2021-06-08T13:04:22.593" v="5159"/>
          <ac:graphicFrameMkLst>
            <pc:docMk/>
            <pc:sldMk cId="2483528518" sldId="315"/>
            <ac:graphicFrameMk id="3" creationId="{081B7656-1AF4-4BDB-98EA-7E3568BE9C90}"/>
          </ac:graphicFrameMkLst>
        </pc:graphicFrameChg>
        <pc:picChg chg="del">
          <ac:chgData name="Sebastien Maviel" userId="f0e034ef1d52b759" providerId="LiveId" clId="{6B7BF282-E859-4628-9E07-66D5A5F25DE4}" dt="2021-06-08T13:04:44.839" v="5160" actId="478"/>
          <ac:picMkLst>
            <pc:docMk/>
            <pc:sldMk cId="2483528518" sldId="315"/>
            <ac:picMk id="6146" creationId="{4C84D0E0-0BE5-427B-92CF-CE19DAECB41C}"/>
          </ac:picMkLst>
        </pc:picChg>
        <pc:picChg chg="add del mod">
          <ac:chgData name="Sebastien Maviel" userId="f0e034ef1d52b759" providerId="LiveId" clId="{6B7BF282-E859-4628-9E07-66D5A5F25DE4}" dt="2021-06-08T13:05:50.833" v="5165" actId="478"/>
          <ac:picMkLst>
            <pc:docMk/>
            <pc:sldMk cId="2483528518" sldId="315"/>
            <ac:picMk id="9218" creationId="{7CD14C68-4547-4A0A-8A97-B030C28C8230}"/>
          </ac:picMkLst>
        </pc:picChg>
        <pc:picChg chg="add mod">
          <ac:chgData name="Sebastien Maviel" userId="f0e034ef1d52b759" providerId="LiveId" clId="{6B7BF282-E859-4628-9E07-66D5A5F25DE4}" dt="2021-06-08T13:06:14.073" v="5171" actId="14100"/>
          <ac:picMkLst>
            <pc:docMk/>
            <pc:sldMk cId="2483528518" sldId="315"/>
            <ac:picMk id="9220" creationId="{925D7A0D-C33A-47E6-AD87-15670BE2E1C4}"/>
          </ac:picMkLst>
        </pc:picChg>
      </pc:sldChg>
      <pc:sldChg chg="addSp delSp modSp add del mod modShow">
        <pc:chgData name="Sebastien Maviel" userId="f0e034ef1d52b759" providerId="LiveId" clId="{6B7BF282-E859-4628-9E07-66D5A5F25DE4}" dt="2021-06-11T13:20:17.743" v="8453" actId="47"/>
        <pc:sldMkLst>
          <pc:docMk/>
          <pc:sldMk cId="1239079779" sldId="316"/>
        </pc:sldMkLst>
        <pc:spChg chg="mod">
          <ac:chgData name="Sebastien Maviel" userId="f0e034ef1d52b759" providerId="LiveId" clId="{6B7BF282-E859-4628-9E07-66D5A5F25DE4}" dt="2021-06-08T13:06:29.072" v="5185" actId="20577"/>
          <ac:spMkLst>
            <pc:docMk/>
            <pc:sldMk cId="1239079779" sldId="316"/>
            <ac:spMk id="4" creationId="{C74426A2-BCAA-4C73-9DA7-CA9D33010AAE}"/>
          </ac:spMkLst>
        </pc:spChg>
        <pc:graphicFrameChg chg="mod">
          <ac:chgData name="Sebastien Maviel" userId="f0e034ef1d52b759" providerId="LiveId" clId="{6B7BF282-E859-4628-9E07-66D5A5F25DE4}" dt="2021-06-08T13:06:40.304" v="5187"/>
          <ac:graphicFrameMkLst>
            <pc:docMk/>
            <pc:sldMk cId="1239079779" sldId="316"/>
            <ac:graphicFrameMk id="3" creationId="{081B7656-1AF4-4BDB-98EA-7E3568BE9C90}"/>
          </ac:graphicFrameMkLst>
        </pc:graphicFrameChg>
        <pc:picChg chg="del">
          <ac:chgData name="Sebastien Maviel" userId="f0e034ef1d52b759" providerId="LiveId" clId="{6B7BF282-E859-4628-9E07-66D5A5F25DE4}" dt="2021-06-08T13:06:54.511" v="5188" actId="478"/>
          <ac:picMkLst>
            <pc:docMk/>
            <pc:sldMk cId="1239079779" sldId="316"/>
            <ac:picMk id="9220" creationId="{925D7A0D-C33A-47E6-AD87-15670BE2E1C4}"/>
          </ac:picMkLst>
        </pc:picChg>
        <pc:picChg chg="add mod">
          <ac:chgData name="Sebastien Maviel" userId="f0e034ef1d52b759" providerId="LiveId" clId="{6B7BF282-E859-4628-9E07-66D5A5F25DE4}" dt="2021-06-10T15:47:49.889" v="8094" actId="1035"/>
          <ac:picMkLst>
            <pc:docMk/>
            <pc:sldMk cId="1239079779" sldId="316"/>
            <ac:picMk id="10242" creationId="{3A7C6896-E6EF-46E9-BED4-3EF89A96D9E1}"/>
          </ac:picMkLst>
        </pc:picChg>
      </pc:sldChg>
      <pc:sldChg chg="addSp delSp modSp mod modAnim">
        <pc:chgData name="Sebastien Maviel" userId="f0e034ef1d52b759" providerId="LiveId" clId="{6B7BF282-E859-4628-9E07-66D5A5F25DE4}" dt="2021-06-14T14:56:21.586" v="9094" actId="1076"/>
        <pc:sldMkLst>
          <pc:docMk/>
          <pc:sldMk cId="735035750" sldId="317"/>
        </pc:sldMkLst>
        <pc:spChg chg="del">
          <ac:chgData name="Sebastien Maviel" userId="f0e034ef1d52b759" providerId="LiveId" clId="{6B7BF282-E859-4628-9E07-66D5A5F25DE4}" dt="2021-06-11T14:24:28.965" v="8772" actId="478"/>
          <ac:spMkLst>
            <pc:docMk/>
            <pc:sldMk cId="735035750" sldId="317"/>
            <ac:spMk id="3" creationId="{24C17C91-18DD-4E10-8D76-29CC35BE81F4}"/>
          </ac:spMkLst>
        </pc:spChg>
        <pc:spChg chg="add mod">
          <ac:chgData name="Sebastien Maviel" userId="f0e034ef1d52b759" providerId="LiveId" clId="{6B7BF282-E859-4628-9E07-66D5A5F25DE4}" dt="2021-06-14T14:52:23.293" v="8774"/>
          <ac:spMkLst>
            <pc:docMk/>
            <pc:sldMk cId="735035750" sldId="317"/>
            <ac:spMk id="3" creationId="{BF7E886A-0BF2-4874-98B4-4877B661C29B}"/>
          </ac:spMkLst>
        </pc:spChg>
        <pc:spChg chg="add mod">
          <ac:chgData name="Sebastien Maviel" userId="f0e034ef1d52b759" providerId="LiveId" clId="{6B7BF282-E859-4628-9E07-66D5A5F25DE4}" dt="2021-06-14T14:52:23.293" v="8774"/>
          <ac:spMkLst>
            <pc:docMk/>
            <pc:sldMk cId="735035750" sldId="317"/>
            <ac:spMk id="4" creationId="{9B9652AE-BB59-49EA-9227-EE3665359C35}"/>
          </ac:spMkLst>
        </pc:spChg>
        <pc:spChg chg="add mod">
          <ac:chgData name="Sebastien Maviel" userId="f0e034ef1d52b759" providerId="LiveId" clId="{6B7BF282-E859-4628-9E07-66D5A5F25DE4}" dt="2021-06-14T14:52:23.293" v="8774"/>
          <ac:spMkLst>
            <pc:docMk/>
            <pc:sldMk cId="735035750" sldId="317"/>
            <ac:spMk id="7" creationId="{83355EA3-195A-4C9E-B2F7-7AF3A77DE219}"/>
          </ac:spMkLst>
        </pc:spChg>
        <pc:spChg chg="add mod">
          <ac:chgData name="Sebastien Maviel" userId="f0e034ef1d52b759" providerId="LiveId" clId="{6B7BF282-E859-4628-9E07-66D5A5F25DE4}" dt="2021-06-14T14:54:54.093" v="8984" actId="12"/>
          <ac:spMkLst>
            <pc:docMk/>
            <pc:sldMk cId="735035750" sldId="317"/>
            <ac:spMk id="10" creationId="{7450F92D-D32D-4CB6-B84F-5462929DB610}"/>
          </ac:spMkLst>
        </pc:spChg>
        <pc:spChg chg="add mod">
          <ac:chgData name="Sebastien Maviel" userId="f0e034ef1d52b759" providerId="LiveId" clId="{6B7BF282-E859-4628-9E07-66D5A5F25DE4}" dt="2021-06-14T14:56:21.586" v="9094" actId="1076"/>
          <ac:spMkLst>
            <pc:docMk/>
            <pc:sldMk cId="735035750" sldId="317"/>
            <ac:spMk id="14" creationId="{76249526-063E-41E2-8603-8FCDB2936144}"/>
          </ac:spMkLst>
        </pc:spChg>
        <pc:cxnChg chg="add mod">
          <ac:chgData name="Sebastien Maviel" userId="f0e034ef1d52b759" providerId="LiveId" clId="{6B7BF282-E859-4628-9E07-66D5A5F25DE4}" dt="2021-06-14T14:52:23.293" v="8774"/>
          <ac:cxnSpMkLst>
            <pc:docMk/>
            <pc:sldMk cId="735035750" sldId="317"/>
            <ac:cxnSpMk id="5" creationId="{546BD747-AA35-48DA-AAF4-C68ACFCD5018}"/>
          </ac:cxnSpMkLst>
        </pc:cxnChg>
        <pc:cxnChg chg="add mod">
          <ac:chgData name="Sebastien Maviel" userId="f0e034ef1d52b759" providerId="LiveId" clId="{6B7BF282-E859-4628-9E07-66D5A5F25DE4}" dt="2021-06-14T14:52:23.293" v="8774"/>
          <ac:cxnSpMkLst>
            <pc:docMk/>
            <pc:sldMk cId="735035750" sldId="317"/>
            <ac:cxnSpMk id="6" creationId="{AD7C3641-AFE9-4F81-BB08-361ABED8A59F}"/>
          </ac:cxnSpMkLst>
        </pc:cxnChg>
        <pc:cxnChg chg="add">
          <ac:chgData name="Sebastien Maviel" userId="f0e034ef1d52b759" providerId="LiveId" clId="{6B7BF282-E859-4628-9E07-66D5A5F25DE4}" dt="2021-06-14T14:52:35.024" v="8775" actId="11529"/>
          <ac:cxnSpMkLst>
            <pc:docMk/>
            <pc:sldMk cId="735035750" sldId="317"/>
            <ac:cxnSpMk id="9" creationId="{18967ABD-565E-4B3C-9997-71762EE99E52}"/>
          </ac:cxnSpMkLst>
        </pc:cxnChg>
        <pc:cxnChg chg="add mod">
          <ac:chgData name="Sebastien Maviel" userId="f0e034ef1d52b759" providerId="LiveId" clId="{6B7BF282-E859-4628-9E07-66D5A5F25DE4}" dt="2021-06-14T14:54:05.788" v="8943" actId="14100"/>
          <ac:cxnSpMkLst>
            <pc:docMk/>
            <pc:sldMk cId="735035750" sldId="317"/>
            <ac:cxnSpMk id="11" creationId="{E2B41746-26C3-4057-8453-5060C099751C}"/>
          </ac:cxnSpMkLst>
        </pc:cxnChg>
      </pc:sldChg>
      <pc:sldChg chg="modSp mod">
        <pc:chgData name="Sebastien Maviel" userId="f0e034ef1d52b759" providerId="LiveId" clId="{6B7BF282-E859-4628-9E07-66D5A5F25DE4}" dt="2021-06-11T11:00:26.546" v="8206" actId="1036"/>
        <pc:sldMkLst>
          <pc:docMk/>
          <pc:sldMk cId="71259129" sldId="318"/>
        </pc:sldMkLst>
        <pc:spChg chg="mod">
          <ac:chgData name="Sebastien Maviel" userId="f0e034ef1d52b759" providerId="LiveId" clId="{6B7BF282-E859-4628-9E07-66D5A5F25DE4}" dt="2021-06-11T11:00:26.546" v="8206" actId="1036"/>
          <ac:spMkLst>
            <pc:docMk/>
            <pc:sldMk cId="71259129" sldId="318"/>
            <ac:spMk id="23" creationId="{E47434B0-9845-4C54-B519-0BDE43CDF6C1}"/>
          </ac:spMkLst>
        </pc:spChg>
        <pc:grpChg chg="mod">
          <ac:chgData name="Sebastien Maviel" userId="f0e034ef1d52b759" providerId="LiveId" clId="{6B7BF282-E859-4628-9E07-66D5A5F25DE4}" dt="2021-06-11T11:00:26.546" v="8206" actId="1036"/>
          <ac:grpSpMkLst>
            <pc:docMk/>
            <pc:sldMk cId="71259129" sldId="318"/>
            <ac:grpSpMk id="16" creationId="{B2C6D556-0D95-4504-8AA6-C61C8D2D4052}"/>
          </ac:grpSpMkLst>
        </pc:grpChg>
        <pc:grpChg chg="mod">
          <ac:chgData name="Sebastien Maviel" userId="f0e034ef1d52b759" providerId="LiveId" clId="{6B7BF282-E859-4628-9E07-66D5A5F25DE4}" dt="2021-06-11T11:00:26.546" v="8206" actId="1036"/>
          <ac:grpSpMkLst>
            <pc:docMk/>
            <pc:sldMk cId="71259129" sldId="318"/>
            <ac:grpSpMk id="17" creationId="{323EE1F0-0D51-4D25-86FA-960B275BB81E}"/>
          </ac:grpSpMkLst>
        </pc:grpChg>
      </pc:sldChg>
      <pc:sldChg chg="del">
        <pc:chgData name="Sebastien Maviel" userId="f0e034ef1d52b759" providerId="LiveId" clId="{6B7BF282-E859-4628-9E07-66D5A5F25DE4}" dt="2021-06-11T10:55:16.911" v="8159" actId="47"/>
        <pc:sldMkLst>
          <pc:docMk/>
          <pc:sldMk cId="2591970109" sldId="319"/>
        </pc:sldMkLst>
      </pc:sldChg>
      <pc:sldChg chg="del">
        <pc:chgData name="Sebastien Maviel" userId="f0e034ef1d52b759" providerId="LiveId" clId="{6B7BF282-E859-4628-9E07-66D5A5F25DE4}" dt="2021-06-11T10:55:26.363" v="8162" actId="47"/>
        <pc:sldMkLst>
          <pc:docMk/>
          <pc:sldMk cId="2622484565" sldId="320"/>
        </pc:sldMkLst>
      </pc:sldChg>
      <pc:sldChg chg="del mod ord modShow">
        <pc:chgData name="Sebastien Maviel" userId="f0e034ef1d52b759" providerId="LiveId" clId="{6B7BF282-E859-4628-9E07-66D5A5F25DE4}" dt="2021-06-11T10:59:59.399" v="8194" actId="47"/>
        <pc:sldMkLst>
          <pc:docMk/>
          <pc:sldMk cId="3487167858" sldId="321"/>
        </pc:sldMkLst>
      </pc:sldChg>
      <pc:sldChg chg="addSp delSp modSp del mod">
        <pc:chgData name="Sebastien Maviel" userId="f0e034ef1d52b759" providerId="LiveId" clId="{6B7BF282-E859-4628-9E07-66D5A5F25DE4}" dt="2021-06-10T16:15:21.477" v="8096" actId="47"/>
        <pc:sldMkLst>
          <pc:docMk/>
          <pc:sldMk cId="1865529943" sldId="322"/>
        </pc:sldMkLst>
        <pc:spChg chg="add mod">
          <ac:chgData name="Sebastien Maviel" userId="f0e034ef1d52b759" providerId="LiveId" clId="{6B7BF282-E859-4628-9E07-66D5A5F25DE4}" dt="2021-06-10T13:07:06.120" v="8055" actId="20577"/>
          <ac:spMkLst>
            <pc:docMk/>
            <pc:sldMk cId="1865529943" sldId="322"/>
            <ac:spMk id="3" creationId="{239D02C1-7484-450B-927C-A18FD7CF0ED0}"/>
          </ac:spMkLst>
        </pc:spChg>
        <pc:spChg chg="add mod">
          <ac:chgData name="Sebastien Maviel" userId="f0e034ef1d52b759" providerId="LiveId" clId="{6B7BF282-E859-4628-9E07-66D5A5F25DE4}" dt="2021-06-09T11:49:50.564" v="6033" actId="1036"/>
          <ac:spMkLst>
            <pc:docMk/>
            <pc:sldMk cId="1865529943" sldId="322"/>
            <ac:spMk id="4" creationId="{C200D01F-4BC7-4FED-A0AF-2E9205CF493E}"/>
          </ac:spMkLst>
        </pc:spChg>
        <pc:graphicFrameChg chg="add del mod">
          <ac:chgData name="Sebastien Maviel" userId="f0e034ef1d52b759" providerId="LiveId" clId="{6B7BF282-E859-4628-9E07-66D5A5F25DE4}" dt="2021-06-09T11:50:52.650" v="6035" actId="478"/>
          <ac:graphicFrameMkLst>
            <pc:docMk/>
            <pc:sldMk cId="1865529943" sldId="322"/>
            <ac:graphicFrameMk id="5" creationId="{4DAE5F1A-27FC-4EC8-A24F-5F6B8472F31F}"/>
          </ac:graphicFrameMkLst>
        </pc:graphicFrameChg>
        <pc:graphicFrameChg chg="add mod modGraphic">
          <ac:chgData name="Sebastien Maviel" userId="f0e034ef1d52b759" providerId="LiveId" clId="{6B7BF282-E859-4628-9E07-66D5A5F25DE4}" dt="2021-06-09T11:53:18.739" v="6056" actId="1076"/>
          <ac:graphicFrameMkLst>
            <pc:docMk/>
            <pc:sldMk cId="1865529943" sldId="322"/>
            <ac:graphicFrameMk id="6" creationId="{BA167424-A870-4CC2-919D-E09E3C0F24A9}"/>
          </ac:graphicFrameMkLst>
        </pc:graphicFrameChg>
      </pc:sldChg>
      <pc:sldChg chg="addSp delSp modSp add mod ord">
        <pc:chgData name="Sebastien Maviel" userId="f0e034ef1d52b759" providerId="LiveId" clId="{6B7BF282-E859-4628-9E07-66D5A5F25DE4}" dt="2021-06-11T14:17:23.846" v="8769" actId="207"/>
        <pc:sldMkLst>
          <pc:docMk/>
          <pc:sldMk cId="3435673209" sldId="323"/>
        </pc:sldMkLst>
        <pc:spChg chg="mod">
          <ac:chgData name="Sebastien Maviel" userId="f0e034ef1d52b759" providerId="LiveId" clId="{6B7BF282-E859-4628-9E07-66D5A5F25DE4}" dt="2021-06-10T16:17:13.687" v="8122" actId="20577"/>
          <ac:spMkLst>
            <pc:docMk/>
            <pc:sldMk cId="3435673209" sldId="323"/>
            <ac:spMk id="3" creationId="{239D02C1-7484-450B-927C-A18FD7CF0ED0}"/>
          </ac:spMkLst>
        </pc:spChg>
        <pc:spChg chg="mod">
          <ac:chgData name="Sebastien Maviel" userId="f0e034ef1d52b759" providerId="LiveId" clId="{6B7BF282-E859-4628-9E07-66D5A5F25DE4}" dt="2021-06-10T16:17:22.559" v="8128" actId="20577"/>
          <ac:spMkLst>
            <pc:docMk/>
            <pc:sldMk cId="3435673209" sldId="323"/>
            <ac:spMk id="4" creationId="{C200D01F-4BC7-4FED-A0AF-2E9205CF493E}"/>
          </ac:spMkLst>
        </pc:spChg>
        <pc:spChg chg="add mod">
          <ac:chgData name="Sebastien Maviel" userId="f0e034ef1d52b759" providerId="LiveId" clId="{6B7BF282-E859-4628-9E07-66D5A5F25DE4}" dt="2021-06-11T13:33:58.021" v="8599" actId="20577"/>
          <ac:spMkLst>
            <pc:docMk/>
            <pc:sldMk cId="3435673209" sldId="323"/>
            <ac:spMk id="8" creationId="{1EC3E23B-56EE-4285-9C65-3D1C839CDEC8}"/>
          </ac:spMkLst>
        </pc:spChg>
        <pc:spChg chg="add del mod">
          <ac:chgData name="Sebastien Maviel" userId="f0e034ef1d52b759" providerId="LiveId" clId="{6B7BF282-E859-4628-9E07-66D5A5F25DE4}" dt="2021-06-11T14:14:25.429" v="8644" actId="478"/>
          <ac:spMkLst>
            <pc:docMk/>
            <pc:sldMk cId="3435673209" sldId="323"/>
            <ac:spMk id="10" creationId="{B8457702-DBB3-4EEC-A822-2C1136F24EB1}"/>
          </ac:spMkLst>
        </pc:spChg>
        <pc:grpChg chg="add mod">
          <ac:chgData name="Sebastien Maviel" userId="f0e034ef1d52b759" providerId="LiveId" clId="{6B7BF282-E859-4628-9E07-66D5A5F25DE4}" dt="2021-06-09T11:55:36.202" v="6158" actId="164"/>
          <ac:grpSpMkLst>
            <pc:docMk/>
            <pc:sldMk cId="3435673209" sldId="323"/>
            <ac:grpSpMk id="9" creationId="{AAF5A2A8-928A-43DC-973B-0F34A3294A9C}"/>
          </ac:grpSpMkLst>
        </pc:grpChg>
        <pc:graphicFrameChg chg="mod modGraphic">
          <ac:chgData name="Sebastien Maviel" userId="f0e034ef1d52b759" providerId="LiveId" clId="{6B7BF282-E859-4628-9E07-66D5A5F25DE4}" dt="2021-06-11T14:17:23.846" v="8769" actId="207"/>
          <ac:graphicFrameMkLst>
            <pc:docMk/>
            <pc:sldMk cId="3435673209" sldId="323"/>
            <ac:graphicFrameMk id="6" creationId="{BA167424-A870-4CC2-919D-E09E3C0F24A9}"/>
          </ac:graphicFrameMkLst>
        </pc:graphicFrameChg>
        <pc:cxnChg chg="add mod">
          <ac:chgData name="Sebastien Maviel" userId="f0e034ef1d52b759" providerId="LiveId" clId="{6B7BF282-E859-4628-9E07-66D5A5F25DE4}" dt="2021-06-09T11:55:36.202" v="6158" actId="164"/>
          <ac:cxnSpMkLst>
            <pc:docMk/>
            <pc:sldMk cId="3435673209" sldId="323"/>
            <ac:cxnSpMk id="7" creationId="{569C193C-0FC2-48DC-8884-58218C288EA1}"/>
          </ac:cxnSpMkLst>
        </pc:cxnChg>
      </pc:sldChg>
      <pc:sldChg chg="addSp delSp modSp add del mod ord">
        <pc:chgData name="Sebastien Maviel" userId="f0e034ef1d52b759" providerId="LiveId" clId="{6B7BF282-E859-4628-9E07-66D5A5F25DE4}" dt="2021-06-11T13:25:45.608" v="8479" actId="47"/>
        <pc:sldMkLst>
          <pc:docMk/>
          <pc:sldMk cId="1669635441" sldId="324"/>
        </pc:sldMkLst>
        <pc:spChg chg="mod">
          <ac:chgData name="Sebastien Maviel" userId="f0e034ef1d52b759" providerId="LiveId" clId="{6B7BF282-E859-4628-9E07-66D5A5F25DE4}" dt="2021-06-09T11:58:52.976" v="6172" actId="1076"/>
          <ac:spMkLst>
            <pc:docMk/>
            <pc:sldMk cId="1669635441" sldId="324"/>
            <ac:spMk id="2" creationId="{3A901509-4391-4322-9203-BFD29126DFAC}"/>
          </ac:spMkLst>
        </pc:spChg>
        <pc:spChg chg="mod">
          <ac:chgData name="Sebastien Maviel" userId="f0e034ef1d52b759" providerId="LiveId" clId="{6B7BF282-E859-4628-9E07-66D5A5F25DE4}" dt="2021-06-09T11:59:27.526" v="6178" actId="20577"/>
          <ac:spMkLst>
            <pc:docMk/>
            <pc:sldMk cId="1669635441" sldId="324"/>
            <ac:spMk id="3" creationId="{239D02C1-7484-450B-927C-A18FD7CF0ED0}"/>
          </ac:spMkLst>
        </pc:spChg>
        <pc:spChg chg="mod">
          <ac:chgData name="Sebastien Maviel" userId="f0e034ef1d52b759" providerId="LiveId" clId="{6B7BF282-E859-4628-9E07-66D5A5F25DE4}" dt="2021-06-09T11:58:57.355" v="6175" actId="2710"/>
          <ac:spMkLst>
            <pc:docMk/>
            <pc:sldMk cId="1669635441" sldId="324"/>
            <ac:spMk id="4" creationId="{C200D01F-4BC7-4FED-A0AF-2E9205CF493E}"/>
          </ac:spMkLst>
        </pc:spChg>
        <pc:spChg chg="add mod">
          <ac:chgData name="Sebastien Maviel" userId="f0e034ef1d52b759" providerId="LiveId" clId="{6B7BF282-E859-4628-9E07-66D5A5F25DE4}" dt="2021-06-09T11:56:17.547" v="6163" actId="208"/>
          <ac:spMkLst>
            <pc:docMk/>
            <pc:sldMk cId="1669635441" sldId="324"/>
            <ac:spMk id="8" creationId="{5D919CF6-42DE-4AD5-BFDF-1FDCF094DACB}"/>
          </ac:spMkLst>
        </pc:spChg>
        <pc:graphicFrameChg chg="del">
          <ac:chgData name="Sebastien Maviel" userId="f0e034ef1d52b759" providerId="LiveId" clId="{6B7BF282-E859-4628-9E07-66D5A5F25DE4}" dt="2021-06-09T11:54:08.271" v="6061" actId="478"/>
          <ac:graphicFrameMkLst>
            <pc:docMk/>
            <pc:sldMk cId="1669635441" sldId="324"/>
            <ac:graphicFrameMk id="6" creationId="{BA167424-A870-4CC2-919D-E09E3C0F24A9}"/>
          </ac:graphicFrameMkLst>
        </pc:graphicFrameChg>
        <pc:picChg chg="add mod">
          <ac:chgData name="Sebastien Maviel" userId="f0e034ef1d52b759" providerId="LiveId" clId="{6B7BF282-E859-4628-9E07-66D5A5F25DE4}" dt="2021-06-09T11:54:42.451" v="6074" actId="1076"/>
          <ac:picMkLst>
            <pc:docMk/>
            <pc:sldMk cId="1669635441" sldId="324"/>
            <ac:picMk id="7" creationId="{FB15D775-F874-4CAB-962B-4D9179F9E16F}"/>
          </ac:picMkLst>
        </pc:picChg>
        <pc:picChg chg="add mod">
          <ac:chgData name="Sebastien Maviel" userId="f0e034ef1d52b759" providerId="LiveId" clId="{6B7BF282-E859-4628-9E07-66D5A5F25DE4}" dt="2021-06-09T11:54:29.042" v="6067" actId="1076"/>
          <ac:picMkLst>
            <pc:docMk/>
            <pc:sldMk cId="1669635441" sldId="324"/>
            <ac:picMk id="1026" creationId="{94908BD8-D631-4D64-988F-EA0CC89C3AB8}"/>
          </ac:picMkLst>
        </pc:picChg>
      </pc:sldChg>
      <pc:sldChg chg="modSp add mod">
        <pc:chgData name="Sebastien Maviel" userId="f0e034ef1d52b759" providerId="LiveId" clId="{6B7BF282-E859-4628-9E07-66D5A5F25DE4}" dt="2021-06-10T09:42:54.697" v="6646" actId="20577"/>
        <pc:sldMkLst>
          <pc:docMk/>
          <pc:sldMk cId="3258158507" sldId="325"/>
        </pc:sldMkLst>
        <pc:spChg chg="mod">
          <ac:chgData name="Sebastien Maviel" userId="f0e034ef1d52b759" providerId="LiveId" clId="{6B7BF282-E859-4628-9E07-66D5A5F25DE4}" dt="2021-06-10T09:42:51.119" v="6638" actId="20577"/>
          <ac:spMkLst>
            <pc:docMk/>
            <pc:sldMk cId="3258158507" sldId="325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09:42:54.697" v="6646" actId="20577"/>
          <ac:spMkLst>
            <pc:docMk/>
            <pc:sldMk cId="3258158507" sldId="325"/>
            <ac:spMk id="35" creationId="{5BDC36B0-851A-4478-9481-786DDEE3DADC}"/>
          </ac:spMkLst>
        </pc:spChg>
      </pc:sldChg>
      <pc:sldChg chg="addSp delSp modSp add mod">
        <pc:chgData name="Sebastien Maviel" userId="f0e034ef1d52b759" providerId="LiveId" clId="{6B7BF282-E859-4628-9E07-66D5A5F25DE4}" dt="2021-06-10T13:04:37.294" v="8042"/>
        <pc:sldMkLst>
          <pc:docMk/>
          <pc:sldMk cId="2033779963" sldId="326"/>
        </pc:sldMkLst>
        <pc:spChg chg="add mod">
          <ac:chgData name="Sebastien Maviel" userId="f0e034ef1d52b759" providerId="LiveId" clId="{6B7BF282-E859-4628-9E07-66D5A5F25DE4}" dt="2021-06-10T12:59:24.954" v="7923" actId="1037"/>
          <ac:spMkLst>
            <pc:docMk/>
            <pc:sldMk cId="2033779963" sldId="326"/>
            <ac:spMk id="3" creationId="{99C334DE-2DFB-450C-9207-D990D14F1812}"/>
          </ac:spMkLst>
        </pc:spChg>
        <pc:spChg chg="del">
          <ac:chgData name="Sebastien Maviel" userId="f0e034ef1d52b759" providerId="LiveId" clId="{6B7BF282-E859-4628-9E07-66D5A5F25DE4}" dt="2021-06-10T12:57:32.182" v="7842" actId="478"/>
          <ac:spMkLst>
            <pc:docMk/>
            <pc:sldMk cId="2033779963" sldId="326"/>
            <ac:spMk id="4" creationId="{C7341164-6419-4C89-99E6-9537FD114C66}"/>
          </ac:spMkLst>
        </pc:spChg>
        <pc:spChg chg="del">
          <ac:chgData name="Sebastien Maviel" userId="f0e034ef1d52b759" providerId="LiveId" clId="{6B7BF282-E859-4628-9E07-66D5A5F25DE4}" dt="2021-06-10T12:57:32.182" v="7842" actId="478"/>
          <ac:spMkLst>
            <pc:docMk/>
            <pc:sldMk cId="2033779963" sldId="326"/>
            <ac:spMk id="5" creationId="{D6DEA7FA-29AB-4723-B82D-48E049FC4923}"/>
          </ac:spMkLst>
        </pc:spChg>
        <pc:spChg chg="del">
          <ac:chgData name="Sebastien Maviel" userId="f0e034ef1d52b759" providerId="LiveId" clId="{6B7BF282-E859-4628-9E07-66D5A5F25DE4}" dt="2021-06-10T12:57:32.182" v="7842" actId="478"/>
          <ac:spMkLst>
            <pc:docMk/>
            <pc:sldMk cId="2033779963" sldId="326"/>
            <ac:spMk id="14" creationId="{085292B0-BFC5-4331-AB39-F4C10FB028AB}"/>
          </ac:spMkLst>
        </pc:spChg>
        <pc:spChg chg="add mod">
          <ac:chgData name="Sebastien Maviel" userId="f0e034ef1d52b759" providerId="LiveId" clId="{6B7BF282-E859-4628-9E07-66D5A5F25DE4}" dt="2021-06-10T13:04:25.496" v="8039" actId="14100"/>
          <ac:spMkLst>
            <pc:docMk/>
            <pc:sldMk cId="2033779963" sldId="326"/>
            <ac:spMk id="17" creationId="{AB937845-D63F-4BE0-93B1-3C7814814CC1}"/>
          </ac:spMkLst>
        </pc:spChg>
        <pc:spChg chg="mod">
          <ac:chgData name="Sebastien Maviel" userId="f0e034ef1d52b759" providerId="LiveId" clId="{6B7BF282-E859-4628-9E07-66D5A5F25DE4}" dt="2021-06-10T12:58:00.197" v="7844" actId="208"/>
          <ac:spMkLst>
            <pc:docMk/>
            <pc:sldMk cId="2033779963" sldId="326"/>
            <ac:spMk id="30" creationId="{C27003DF-2F72-4935-9924-6437C583D73A}"/>
          </ac:spMkLst>
        </pc:spChg>
        <pc:spChg chg="del">
          <ac:chgData name="Sebastien Maviel" userId="f0e034ef1d52b759" providerId="LiveId" clId="{6B7BF282-E859-4628-9E07-66D5A5F25DE4}" dt="2021-06-10T12:57:32.182" v="7842" actId="478"/>
          <ac:spMkLst>
            <pc:docMk/>
            <pc:sldMk cId="2033779963" sldId="326"/>
            <ac:spMk id="33" creationId="{15ED4904-3708-40F2-A140-EF7045EA8706}"/>
          </ac:spMkLst>
        </pc:spChg>
        <pc:spChg chg="mod">
          <ac:chgData name="Sebastien Maviel" userId="f0e034ef1d52b759" providerId="LiveId" clId="{6B7BF282-E859-4628-9E07-66D5A5F25DE4}" dt="2021-06-10T12:58:10.027" v="7845" actId="13822"/>
          <ac:spMkLst>
            <pc:docMk/>
            <pc:sldMk cId="2033779963" sldId="326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12:59:37.519" v="7929" actId="13822"/>
          <ac:spMkLst>
            <pc:docMk/>
            <pc:sldMk cId="2033779963" sldId="326"/>
            <ac:spMk id="35" creationId="{5BDC36B0-851A-4478-9481-786DDEE3DADC}"/>
          </ac:spMkLst>
        </pc:spChg>
        <pc:spChg chg="add mod ord">
          <ac:chgData name="Sebastien Maviel" userId="f0e034ef1d52b759" providerId="LiveId" clId="{6B7BF282-E859-4628-9E07-66D5A5F25DE4}" dt="2021-06-10T13:01:39.420" v="8035" actId="1035"/>
          <ac:spMkLst>
            <pc:docMk/>
            <pc:sldMk cId="2033779963" sldId="326"/>
            <ac:spMk id="36" creationId="{2043FCD1-B073-4FD2-88B2-BC29A66B83B3}"/>
          </ac:spMkLst>
        </pc:spChg>
        <pc:spChg chg="add mod ord">
          <ac:chgData name="Sebastien Maviel" userId="f0e034ef1d52b759" providerId="LiveId" clId="{6B7BF282-E859-4628-9E07-66D5A5F25DE4}" dt="2021-06-10T13:04:37.294" v="8042"/>
          <ac:spMkLst>
            <pc:docMk/>
            <pc:sldMk cId="2033779963" sldId="326"/>
            <ac:spMk id="39" creationId="{30A1DCE8-9AD0-40EC-A6C6-2E636564218F}"/>
          </ac:spMkLst>
        </pc:spChg>
        <pc:grpChg chg="add mod">
          <ac:chgData name="Sebastien Maviel" userId="f0e034ef1d52b759" providerId="LiveId" clId="{6B7BF282-E859-4628-9E07-66D5A5F25DE4}" dt="2021-06-10T13:00:23.839" v="7965" actId="1038"/>
          <ac:grpSpMkLst>
            <pc:docMk/>
            <pc:sldMk cId="2033779963" sldId="326"/>
            <ac:grpSpMk id="20" creationId="{68439FBF-4429-4C28-8043-B50EF5100D3E}"/>
          </ac:grpSpMkLst>
        </pc:grpChg>
        <pc:cxnChg chg="del">
          <ac:chgData name="Sebastien Maviel" userId="f0e034ef1d52b759" providerId="LiveId" clId="{6B7BF282-E859-4628-9E07-66D5A5F25DE4}" dt="2021-06-10T12:57:32.182" v="7842" actId="478"/>
          <ac:cxnSpMkLst>
            <pc:docMk/>
            <pc:sldMk cId="2033779963" sldId="326"/>
            <ac:cxnSpMk id="13" creationId="{FD0D9737-A53B-4D5E-8C51-498C73C4F6FE}"/>
          </ac:cxnSpMkLst>
        </pc:cxnChg>
        <pc:cxnChg chg="add mod">
          <ac:chgData name="Sebastien Maviel" userId="f0e034ef1d52b759" providerId="LiveId" clId="{6B7BF282-E859-4628-9E07-66D5A5F25DE4}" dt="2021-06-10T13:04:25.496" v="8039" actId="14100"/>
          <ac:cxnSpMkLst>
            <pc:docMk/>
            <pc:sldMk cId="2033779963" sldId="326"/>
            <ac:cxnSpMk id="27" creationId="{4B945F39-73E7-4C38-B563-52E721FD97F3}"/>
          </ac:cxnSpMkLst>
        </pc:cxnChg>
        <pc:cxnChg chg="add mod ord">
          <ac:chgData name="Sebastien Maviel" userId="f0e034ef1d52b759" providerId="LiveId" clId="{6B7BF282-E859-4628-9E07-66D5A5F25DE4}" dt="2021-06-10T13:01:39.420" v="8035" actId="1035"/>
          <ac:cxnSpMkLst>
            <pc:docMk/>
            <pc:sldMk cId="2033779963" sldId="326"/>
            <ac:cxnSpMk id="38" creationId="{753333D6-25EF-4532-8C31-7E2A73177EA7}"/>
          </ac:cxnSpMkLst>
        </pc:cxnChg>
      </pc:sldChg>
      <pc:sldChg chg="add del">
        <pc:chgData name="Sebastien Maviel" userId="f0e034ef1d52b759" providerId="LiveId" clId="{6B7BF282-E859-4628-9E07-66D5A5F25DE4}" dt="2021-06-11T10:55:03.203" v="8156"/>
        <pc:sldMkLst>
          <pc:docMk/>
          <pc:sldMk cId="3272760220" sldId="327"/>
        </pc:sldMkLst>
      </pc:sldChg>
      <pc:sldChg chg="addSp delSp modSp add mod ord modShow">
        <pc:chgData name="Sebastien Maviel" userId="f0e034ef1d52b759" providerId="LiveId" clId="{6B7BF282-E859-4628-9E07-66D5A5F25DE4}" dt="2021-06-11T13:20:14.758" v="8452"/>
        <pc:sldMkLst>
          <pc:docMk/>
          <pc:sldMk cId="3349763461" sldId="327"/>
        </pc:sldMkLst>
        <pc:spChg chg="mod">
          <ac:chgData name="Sebastien Maviel" userId="f0e034ef1d52b759" providerId="LiveId" clId="{6B7BF282-E859-4628-9E07-66D5A5F25DE4}" dt="2021-06-11T12:47:17.116" v="8381"/>
          <ac:spMkLst>
            <pc:docMk/>
            <pc:sldMk cId="3349763461" sldId="327"/>
            <ac:spMk id="4" creationId="{C74426A2-BCAA-4C73-9DA7-CA9D33010AAE}"/>
          </ac:spMkLst>
        </pc:spChg>
        <pc:picChg chg="del">
          <ac:chgData name="Sebastien Maviel" userId="f0e034ef1d52b759" providerId="LiveId" clId="{6B7BF282-E859-4628-9E07-66D5A5F25DE4}" dt="2021-06-11T12:46:22.296" v="8373" actId="478"/>
          <ac:picMkLst>
            <pc:docMk/>
            <pc:sldMk cId="3349763461" sldId="327"/>
            <ac:picMk id="1030" creationId="{3B8D61E6-2F40-4808-8924-97ECA35AEF8B}"/>
          </ac:picMkLst>
        </pc:picChg>
        <pc:picChg chg="del mod">
          <ac:chgData name="Sebastien Maviel" userId="f0e034ef1d52b759" providerId="LiveId" clId="{6B7BF282-E859-4628-9E07-66D5A5F25DE4}" dt="2021-06-11T12:46:22.609" v="8375" actId="478"/>
          <ac:picMkLst>
            <pc:docMk/>
            <pc:sldMk cId="3349763461" sldId="327"/>
            <ac:picMk id="1032" creationId="{3A220A98-B9CD-40B4-8014-A018071C6C2B}"/>
          </ac:picMkLst>
        </pc:picChg>
        <pc:picChg chg="add mod">
          <ac:chgData name="Sebastien Maviel" userId="f0e034ef1d52b759" providerId="LiveId" clId="{6B7BF282-E859-4628-9E07-66D5A5F25DE4}" dt="2021-06-11T12:48:08.164" v="8392" actId="1035"/>
          <ac:picMkLst>
            <pc:docMk/>
            <pc:sldMk cId="3349763461" sldId="327"/>
            <ac:picMk id="2050" creationId="{0E9302E0-C968-46ED-B483-E8A78F779A97}"/>
          </ac:picMkLst>
        </pc:picChg>
        <pc:picChg chg="add mod">
          <ac:chgData name="Sebastien Maviel" userId="f0e034ef1d52b759" providerId="LiveId" clId="{6B7BF282-E859-4628-9E07-66D5A5F25DE4}" dt="2021-06-11T12:48:24.540" v="8397" actId="1038"/>
          <ac:picMkLst>
            <pc:docMk/>
            <pc:sldMk cId="3349763461" sldId="327"/>
            <ac:picMk id="2052" creationId="{57C2A2CC-0448-4C4B-836D-4A5DA75869A8}"/>
          </ac:picMkLst>
        </pc:picChg>
      </pc:sldChg>
      <pc:sldChg chg="modSp add mod ord modNotesTx">
        <pc:chgData name="Sebastien Maviel" userId="f0e034ef1d52b759" providerId="LiveId" clId="{6B7BF282-E859-4628-9E07-66D5A5F25DE4}" dt="2021-06-11T13:29:41.836" v="8549" actId="20577"/>
        <pc:sldMkLst>
          <pc:docMk/>
          <pc:sldMk cId="3013144026" sldId="328"/>
        </pc:sldMkLst>
        <pc:spChg chg="mod">
          <ac:chgData name="Sebastien Maviel" userId="f0e034ef1d52b759" providerId="LiveId" clId="{6B7BF282-E859-4628-9E07-66D5A5F25DE4}" dt="2021-06-11T13:19:38.709" v="8444" actId="20577"/>
          <ac:spMkLst>
            <pc:docMk/>
            <pc:sldMk cId="3013144026" sldId="328"/>
            <ac:spMk id="2" creationId="{4A997201-9C42-40FC-B454-258C05296C81}"/>
          </ac:spMkLst>
        </pc:spChg>
        <pc:graphicFrameChg chg="mod modGraphic">
          <ac:chgData name="Sebastien Maviel" userId="f0e034ef1d52b759" providerId="LiveId" clId="{6B7BF282-E859-4628-9E07-66D5A5F25DE4}" dt="2021-06-11T13:29:35.486" v="8537" actId="20577"/>
          <ac:graphicFrameMkLst>
            <pc:docMk/>
            <pc:sldMk cId="3013144026" sldId="328"/>
            <ac:graphicFrameMk id="4" creationId="{74639851-A21E-4BDB-9E61-A05CE91B589B}"/>
          </ac:graphicFrameMkLst>
        </pc:graphicFrameChg>
        <pc:graphicFrameChg chg="mod modGraphic">
          <ac:chgData name="Sebastien Maviel" userId="f0e034ef1d52b759" providerId="LiveId" clId="{6B7BF282-E859-4628-9E07-66D5A5F25DE4}" dt="2021-06-11T13:29:41.836" v="8549" actId="20577"/>
          <ac:graphicFrameMkLst>
            <pc:docMk/>
            <pc:sldMk cId="3013144026" sldId="328"/>
            <ac:graphicFrameMk id="7" creationId="{E3CDBFC2-8119-4036-8C0F-E10278983E61}"/>
          </ac:graphicFrameMkLst>
        </pc:graphicFrameChg>
      </pc:sldChg>
      <pc:sldChg chg="addSp delSp modSp add mod modAnim">
        <pc:chgData name="Sebastien Maviel" userId="f0e034ef1d52b759" providerId="LiveId" clId="{6B7BF282-E859-4628-9E07-66D5A5F25DE4}" dt="2021-06-11T13:34:14.945" v="8602" actId="478"/>
        <pc:sldMkLst>
          <pc:docMk/>
          <pc:sldMk cId="163796179" sldId="329"/>
        </pc:sldMkLst>
        <pc:spChg chg="mod">
          <ac:chgData name="Sebastien Maviel" userId="f0e034ef1d52b759" providerId="LiveId" clId="{6B7BF282-E859-4628-9E07-66D5A5F25DE4}" dt="2021-06-11T13:29:22.799" v="8524" actId="20577"/>
          <ac:spMkLst>
            <pc:docMk/>
            <pc:sldMk cId="163796179" sldId="329"/>
            <ac:spMk id="3" creationId="{239D02C1-7484-450B-927C-A18FD7CF0ED0}"/>
          </ac:spMkLst>
        </pc:spChg>
        <pc:spChg chg="mod">
          <ac:chgData name="Sebastien Maviel" userId="f0e034ef1d52b759" providerId="LiveId" clId="{6B7BF282-E859-4628-9E07-66D5A5F25DE4}" dt="2021-06-11T13:29:25.839" v="8525" actId="20577"/>
          <ac:spMkLst>
            <pc:docMk/>
            <pc:sldMk cId="163796179" sldId="329"/>
            <ac:spMk id="4" creationId="{C200D01F-4BC7-4FED-A0AF-2E9205CF493E}"/>
          </ac:spMkLst>
        </pc:spChg>
        <pc:spChg chg="add mod">
          <ac:chgData name="Sebastien Maviel" userId="f0e034ef1d52b759" providerId="LiveId" clId="{6B7BF282-E859-4628-9E07-66D5A5F25DE4}" dt="2021-06-11T13:28:09.226" v="8523" actId="14100"/>
          <ac:spMkLst>
            <pc:docMk/>
            <pc:sldMk cId="163796179" sldId="329"/>
            <ac:spMk id="11" creationId="{A81A9CE0-44AF-4E02-87C1-36450857F7D4}"/>
          </ac:spMkLst>
        </pc:spChg>
        <pc:grpChg chg="del">
          <ac:chgData name="Sebastien Maviel" userId="f0e034ef1d52b759" providerId="LiveId" clId="{6B7BF282-E859-4628-9E07-66D5A5F25DE4}" dt="2021-06-11T13:34:14.945" v="8602" actId="478"/>
          <ac:grpSpMkLst>
            <pc:docMk/>
            <pc:sldMk cId="163796179" sldId="329"/>
            <ac:grpSpMk id="9" creationId="{AAF5A2A8-928A-43DC-973B-0F34A3294A9C}"/>
          </ac:grpSpMkLst>
        </pc:grpChg>
        <pc:graphicFrameChg chg="del">
          <ac:chgData name="Sebastien Maviel" userId="f0e034ef1d52b759" providerId="LiveId" clId="{6B7BF282-E859-4628-9E07-66D5A5F25DE4}" dt="2021-06-11T13:25:47.862" v="8480" actId="478"/>
          <ac:graphicFrameMkLst>
            <pc:docMk/>
            <pc:sldMk cId="163796179" sldId="329"/>
            <ac:graphicFrameMk id="6" creationId="{BA167424-A870-4CC2-919D-E09E3C0F24A9}"/>
          </ac:graphicFrameMkLst>
        </pc:graphicFrameChg>
        <pc:picChg chg="add del mod">
          <ac:chgData name="Sebastien Maviel" userId="f0e034ef1d52b759" providerId="LiveId" clId="{6B7BF282-E859-4628-9E07-66D5A5F25DE4}" dt="2021-06-11T13:30:31.897" v="8550" actId="478"/>
          <ac:picMkLst>
            <pc:docMk/>
            <pc:sldMk cId="163796179" sldId="329"/>
            <ac:picMk id="3074" creationId="{2D6B941D-187C-4378-9D00-9BBCA2532E2D}"/>
          </ac:picMkLst>
        </pc:picChg>
        <pc:picChg chg="add mod">
          <ac:chgData name="Sebastien Maviel" userId="f0e034ef1d52b759" providerId="LiveId" clId="{6B7BF282-E859-4628-9E07-66D5A5F25DE4}" dt="2021-06-11T13:27:35.448" v="8509" actId="1076"/>
          <ac:picMkLst>
            <pc:docMk/>
            <pc:sldMk cId="163796179" sldId="329"/>
            <ac:picMk id="3076" creationId="{B2F332B6-F10A-42A2-83C2-8CFB1A3A34E2}"/>
          </ac:picMkLst>
        </pc:picChg>
        <pc:picChg chg="add mod">
          <ac:chgData name="Sebastien Maviel" userId="f0e034ef1d52b759" providerId="LiveId" clId="{6B7BF282-E859-4628-9E07-66D5A5F25DE4}" dt="2021-06-11T13:30:51.846" v="8559" actId="167"/>
          <ac:picMkLst>
            <pc:docMk/>
            <pc:sldMk cId="163796179" sldId="329"/>
            <ac:picMk id="3078" creationId="{A461BE48-A2D0-459C-B2B7-5E189EE4CC3C}"/>
          </ac:picMkLst>
        </pc:picChg>
      </pc:sldChg>
      <pc:sldChg chg="new del">
        <pc:chgData name="Sebastien Maviel" userId="f0e034ef1d52b759" providerId="LiveId" clId="{6B7BF282-E859-4628-9E07-66D5A5F25DE4}" dt="2021-06-11T13:34:18.247" v="8604" actId="47"/>
        <pc:sldMkLst>
          <pc:docMk/>
          <pc:sldMk cId="3758837054" sldId="330"/>
        </pc:sldMkLst>
      </pc:sldChg>
      <pc:sldChg chg="addSp delSp modSp add mod delAnim">
        <pc:chgData name="Sebastien Maviel" userId="f0e034ef1d52b759" providerId="LiveId" clId="{6B7BF282-E859-4628-9E07-66D5A5F25DE4}" dt="2021-06-11T14:03:28.487" v="8630"/>
        <pc:sldMkLst>
          <pc:docMk/>
          <pc:sldMk cId="2598890995" sldId="331"/>
        </pc:sldMkLst>
        <pc:spChg chg="mod">
          <ac:chgData name="Sebastien Maviel" userId="f0e034ef1d52b759" providerId="LiveId" clId="{6B7BF282-E859-4628-9E07-66D5A5F25DE4}" dt="2021-06-11T14:02:31.133" v="8620" actId="20577"/>
          <ac:spMkLst>
            <pc:docMk/>
            <pc:sldMk cId="2598890995" sldId="331"/>
            <ac:spMk id="3" creationId="{239D02C1-7484-450B-927C-A18FD7CF0ED0}"/>
          </ac:spMkLst>
        </pc:spChg>
        <pc:spChg chg="del">
          <ac:chgData name="Sebastien Maviel" userId="f0e034ef1d52b759" providerId="LiveId" clId="{6B7BF282-E859-4628-9E07-66D5A5F25DE4}" dt="2021-06-11T13:34:21.917" v="8608" actId="478"/>
          <ac:spMkLst>
            <pc:docMk/>
            <pc:sldMk cId="2598890995" sldId="331"/>
            <ac:spMk id="11" creationId="{A81A9CE0-44AF-4E02-87C1-36450857F7D4}"/>
          </ac:spMkLst>
        </pc:spChg>
        <pc:grpChg chg="del">
          <ac:chgData name="Sebastien Maviel" userId="f0e034ef1d52b759" providerId="LiveId" clId="{6B7BF282-E859-4628-9E07-66D5A5F25DE4}" dt="2021-06-11T13:34:17.064" v="8603" actId="478"/>
          <ac:grpSpMkLst>
            <pc:docMk/>
            <pc:sldMk cId="2598890995" sldId="331"/>
            <ac:grpSpMk id="9" creationId="{AAF5A2A8-928A-43DC-973B-0F34A3294A9C}"/>
          </ac:grpSpMkLst>
        </pc:grpChg>
        <pc:picChg chg="add mod">
          <ac:chgData name="Sebastien Maviel" userId="f0e034ef1d52b759" providerId="LiveId" clId="{6B7BF282-E859-4628-9E07-66D5A5F25DE4}" dt="2021-06-11T14:03:28.487" v="8630"/>
          <ac:picMkLst>
            <pc:docMk/>
            <pc:sldMk cId="2598890995" sldId="331"/>
            <ac:picMk id="13" creationId="{B1F12D24-E7FD-4BD8-8938-027AC27B56BE}"/>
          </ac:picMkLst>
        </pc:picChg>
        <pc:picChg chg="del mod">
          <ac:chgData name="Sebastien Maviel" userId="f0e034ef1d52b759" providerId="LiveId" clId="{6B7BF282-E859-4628-9E07-66D5A5F25DE4}" dt="2021-06-11T13:34:19.468" v="8606" actId="478"/>
          <ac:picMkLst>
            <pc:docMk/>
            <pc:sldMk cId="2598890995" sldId="331"/>
            <ac:picMk id="3076" creationId="{B2F332B6-F10A-42A2-83C2-8CFB1A3A34E2}"/>
          </ac:picMkLst>
        </pc:picChg>
        <pc:picChg chg="del">
          <ac:chgData name="Sebastien Maviel" userId="f0e034ef1d52b759" providerId="LiveId" clId="{6B7BF282-E859-4628-9E07-66D5A5F25DE4}" dt="2021-06-11T13:34:20.102" v="8607" actId="478"/>
          <ac:picMkLst>
            <pc:docMk/>
            <pc:sldMk cId="2598890995" sldId="331"/>
            <ac:picMk id="3078" creationId="{A461BE48-A2D0-459C-B2B7-5E189EE4CC3C}"/>
          </ac:picMkLst>
        </pc:picChg>
        <pc:picChg chg="add del mod">
          <ac:chgData name="Sebastien Maviel" userId="f0e034ef1d52b759" providerId="LiveId" clId="{6B7BF282-E859-4628-9E07-66D5A5F25DE4}" dt="2021-06-11T14:03:23.153" v="8626" actId="478"/>
          <ac:picMkLst>
            <pc:docMk/>
            <pc:sldMk cId="2598890995" sldId="331"/>
            <ac:picMk id="4098" creationId="{4E9C0F14-3029-4031-BA1B-D632477C5E95}"/>
          </ac:picMkLst>
        </pc:picChg>
        <pc:picChg chg="add mod">
          <ac:chgData name="Sebastien Maviel" userId="f0e034ef1d52b759" providerId="LiveId" clId="{6B7BF282-E859-4628-9E07-66D5A5F25DE4}" dt="2021-06-11T14:03:26.303" v="8628" actId="1076"/>
          <ac:picMkLst>
            <pc:docMk/>
            <pc:sldMk cId="2598890995" sldId="331"/>
            <ac:picMk id="4100" creationId="{5D91AABB-0906-4C68-BA39-A7BFC2069826}"/>
          </ac:picMkLst>
        </pc:picChg>
      </pc:sldChg>
      <pc:sldChg chg="addSp delSp modSp add mod">
        <pc:chgData name="Sebastien Maviel" userId="f0e034ef1d52b759" providerId="LiveId" clId="{6B7BF282-E859-4628-9E07-66D5A5F25DE4}" dt="2021-06-11T14:22:33.796" v="8771" actId="207"/>
        <pc:sldMkLst>
          <pc:docMk/>
          <pc:sldMk cId="3556436468" sldId="332"/>
        </pc:sldMkLst>
        <pc:spChg chg="add del mod">
          <ac:chgData name="Sebastien Maviel" userId="f0e034ef1d52b759" providerId="LiveId" clId="{6B7BF282-E859-4628-9E07-66D5A5F25DE4}" dt="2021-06-11T14:14:13.380" v="8643" actId="478"/>
          <ac:spMkLst>
            <pc:docMk/>
            <pc:sldMk cId="3556436468" sldId="332"/>
            <ac:spMk id="8" creationId="{2D0A3A7A-D41D-4B98-A9F3-B1BFABAF3F3A}"/>
          </ac:spMkLst>
        </pc:spChg>
        <pc:graphicFrameChg chg="add del mod modGraphic">
          <ac:chgData name="Sebastien Maviel" userId="f0e034ef1d52b759" providerId="LiveId" clId="{6B7BF282-E859-4628-9E07-66D5A5F25DE4}" dt="2021-06-11T14:22:33.796" v="8771" actId="207"/>
          <ac:graphicFrameMkLst>
            <pc:docMk/>
            <pc:sldMk cId="3556436468" sldId="332"/>
            <ac:graphicFrameMk id="6" creationId="{B2EB0C93-8C4B-4E9B-896C-B3D958BF280C}"/>
          </ac:graphicFrameMkLst>
        </pc:graphicFrameChg>
        <pc:picChg chg="del">
          <ac:chgData name="Sebastien Maviel" userId="f0e034ef1d52b759" providerId="LiveId" clId="{6B7BF282-E859-4628-9E07-66D5A5F25DE4}" dt="2021-06-11T14:03:36.385" v="8632" actId="478"/>
          <ac:picMkLst>
            <pc:docMk/>
            <pc:sldMk cId="3556436468" sldId="332"/>
            <ac:picMk id="4100" creationId="{5D91AABB-0906-4C68-BA39-A7BFC20698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853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225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180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lv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209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lv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173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2340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0371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9000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3593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4623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476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2118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319726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28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6674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4284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5398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4336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44365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548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1785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0666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3393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872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9854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453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2725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lvl="0" indent="0">
              <a:buNone/>
            </a:pPr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546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 rot="5400000">
            <a:off x="4297725" y="-4305675"/>
            <a:ext cx="546750" cy="915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487000" y="8050"/>
            <a:ext cx="66315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22325" y="1813400"/>
            <a:ext cx="4893600" cy="22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 lang="fr-FR"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88875" y="2148500"/>
            <a:ext cx="1977900" cy="15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F9388F-0F79-4DC1-A1F3-8F257C2C82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21170" y="4643984"/>
            <a:ext cx="422260" cy="422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73DA-D22F-418F-B878-58D84AA2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00" y="141750"/>
            <a:ext cx="7691400" cy="572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67279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3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5877125" y="-12"/>
            <a:ext cx="2079900" cy="190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877125" y="3239400"/>
            <a:ext cx="2079900" cy="190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5466600" y="2082750"/>
            <a:ext cx="2571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971975" y="450536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"/>
          </p:nvPr>
        </p:nvSpPr>
        <p:spPr>
          <a:xfrm>
            <a:off x="1971975" y="740406"/>
            <a:ext cx="317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1971975" y="3872302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1971975" y="4167664"/>
            <a:ext cx="31770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1971975" y="1537469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6"/>
          </p:nvPr>
        </p:nvSpPr>
        <p:spPr>
          <a:xfrm>
            <a:off x="1971975" y="1829170"/>
            <a:ext cx="317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971975" y="2679908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1971975" y="2973440"/>
            <a:ext cx="317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 hasCustomPrompt="1"/>
          </p:nvPr>
        </p:nvSpPr>
        <p:spPr>
          <a:xfrm>
            <a:off x="976920" y="656207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976921" y="1788924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976914" y="2923117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976925" y="4055294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0" y="0"/>
            <a:ext cx="9144000" cy="49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6"/>
          <p:cNvSpPr/>
          <p:nvPr/>
        </p:nvSpPr>
        <p:spPr>
          <a:xfrm rot="5400000">
            <a:off x="6397350" y="2396850"/>
            <a:ext cx="5143500" cy="34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 rot="5400000">
            <a:off x="4302300" y="-4302300"/>
            <a:ext cx="539400" cy="91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2318250" y="7975"/>
            <a:ext cx="4507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0" y="8050"/>
            <a:ext cx="539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_1_1_1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840875" y="0"/>
            <a:ext cx="1902300" cy="190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842475" y="3237000"/>
            <a:ext cx="1900800" cy="190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8572500" y="0"/>
            <a:ext cx="571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0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9"/>
          <p:cNvCxnSpPr/>
          <p:nvPr/>
        </p:nvCxnSpPr>
        <p:spPr>
          <a:xfrm rot="10800000">
            <a:off x="2899713" y="802200"/>
            <a:ext cx="0" cy="353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9"/>
          <p:cNvCxnSpPr/>
          <p:nvPr/>
        </p:nvCxnSpPr>
        <p:spPr>
          <a:xfrm rot="10800000">
            <a:off x="5770088" y="802200"/>
            <a:ext cx="0" cy="353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29"/>
          <p:cNvSpPr/>
          <p:nvPr/>
        </p:nvSpPr>
        <p:spPr>
          <a:xfrm>
            <a:off x="3223400" y="0"/>
            <a:ext cx="2223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9"/>
          <p:cNvSpPr/>
          <p:nvPr/>
        </p:nvSpPr>
        <p:spPr>
          <a:xfrm>
            <a:off x="8771350" y="0"/>
            <a:ext cx="372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●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○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■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●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○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■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●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○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■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E055786-E542-49AD-B450-E6A5B86B9A23}"/>
              </a:ext>
            </a:extLst>
          </p:cNvPr>
          <p:cNvSpPr txBox="1"/>
          <p:nvPr userDrawn="1"/>
        </p:nvSpPr>
        <p:spPr>
          <a:xfrm>
            <a:off x="2936800" y="4804946"/>
            <a:ext cx="327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Exo" panose="020B0604020202020204" charset="0"/>
              </a:rPr>
              <a:t>Sébastien MAVIEL – Formation Data </a:t>
            </a:r>
            <a:r>
              <a:rPr lang="fr-FR" sz="800" dirty="0" err="1">
                <a:latin typeface="Exo" panose="020B0604020202020204" charset="0"/>
              </a:rPr>
              <a:t>Scientist</a:t>
            </a:r>
            <a:endParaRPr lang="fr-FR" sz="800" dirty="0">
              <a:latin typeface="Exo" panose="020B0604020202020204" charset="0"/>
            </a:endParaRPr>
          </a:p>
          <a:p>
            <a:pPr algn="ctr"/>
            <a:r>
              <a:rPr lang="fr-FR" sz="800" dirty="0">
                <a:latin typeface="Exo" panose="020B0604020202020204" charset="0"/>
              </a:rPr>
              <a:t>Projet n°5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4AF434-A6A4-42B0-9512-467E6CC44A0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621170" y="4643984"/>
            <a:ext cx="422260" cy="42226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4937E48-184C-4E5B-BC8E-54AE542C0724}"/>
              </a:ext>
            </a:extLst>
          </p:cNvPr>
          <p:cNvSpPr txBox="1"/>
          <p:nvPr userDrawn="1"/>
        </p:nvSpPr>
        <p:spPr>
          <a:xfrm>
            <a:off x="0" y="4928056"/>
            <a:ext cx="615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7B9220A2-F60B-440C-8B03-64D8640B1946}" type="slidenum">
              <a:rPr lang="fr-FR" sz="800" i="0" smtClean="0">
                <a:latin typeface="Exo" panose="020B0604020202020204" charset="0"/>
              </a:rPr>
              <a:pPr algn="l"/>
              <a:t>‹N°›</a:t>
            </a:fld>
            <a:r>
              <a:rPr lang="fr-FR" sz="800" i="0" dirty="0">
                <a:latin typeface="Exo" panose="020B0604020202020204" charset="0"/>
              </a:rPr>
              <a:t> / 31</a:t>
            </a:r>
            <a:endParaRPr lang="fr-FR" sz="800" dirty="0">
              <a:latin typeface="Exo" panose="020B060402020202020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6" r:id="rId2"/>
    <p:sldLayoutId id="2147483658" r:id="rId3"/>
    <p:sldLayoutId id="2147483659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ctrTitle"/>
          </p:nvPr>
        </p:nvSpPr>
        <p:spPr>
          <a:xfrm>
            <a:off x="1020944" y="2076750"/>
            <a:ext cx="7102112" cy="1596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</a:rPr>
              <a:t>Projet 5</a:t>
            </a:r>
            <a:r>
              <a:rPr lang="en" sz="4000" dirty="0"/>
              <a:t> </a:t>
            </a:r>
            <a:br>
              <a:rPr lang="en" sz="4000" dirty="0"/>
            </a:br>
            <a:r>
              <a:rPr lang="fr-FR" sz="4000" dirty="0"/>
              <a:t>Segmentez  des clients d’un site de e-commerce</a:t>
            </a:r>
            <a:endParaRPr sz="4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07D93C-849C-4CB0-B9C9-9DF22D58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C0B61464-94EA-411B-A3D5-4A49ECE0E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0" y="797224"/>
            <a:ext cx="3521668" cy="354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64BF7484-F077-4C6D-BFF5-A384C6C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224"/>
            <a:ext cx="4177803" cy="354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949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9FEA9-F94A-4733-BB11-3CC64D13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7DAC418-B733-4FD1-9E0E-7A3211E97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00" y="578344"/>
            <a:ext cx="7065000" cy="4218852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C55845F-34BE-49A0-BC46-FD2F00801D77}"/>
              </a:ext>
            </a:extLst>
          </p:cNvPr>
          <p:cNvCxnSpPr>
            <a:cxnSpLocks/>
          </p:cNvCxnSpPr>
          <p:nvPr/>
        </p:nvCxnSpPr>
        <p:spPr>
          <a:xfrm flipV="1">
            <a:off x="1557000" y="3426750"/>
            <a:ext cx="6345000" cy="9450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030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9FEA9-F94A-4733-BB11-3CC64D13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7DAC418-B733-4FD1-9E0E-7A3211E97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00" y="578344"/>
            <a:ext cx="7065000" cy="4218852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C55845F-34BE-49A0-BC46-FD2F00801D77}"/>
              </a:ext>
            </a:extLst>
          </p:cNvPr>
          <p:cNvCxnSpPr>
            <a:cxnSpLocks/>
          </p:cNvCxnSpPr>
          <p:nvPr/>
        </p:nvCxnSpPr>
        <p:spPr>
          <a:xfrm flipV="1">
            <a:off x="1557000" y="3426750"/>
            <a:ext cx="6345000" cy="9450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ccolade ouvrante 4">
            <a:extLst>
              <a:ext uri="{FF2B5EF4-FFF2-40B4-BE49-F238E27FC236}">
                <a16:creationId xmlns:a16="http://schemas.microsoft.com/office/drawing/2014/main" id="{494A9D5E-B8FF-4D01-B1CA-015746204B0C}"/>
              </a:ext>
            </a:extLst>
          </p:cNvPr>
          <p:cNvSpPr/>
          <p:nvPr/>
        </p:nvSpPr>
        <p:spPr>
          <a:xfrm rot="5400000">
            <a:off x="4774500" y="-1083000"/>
            <a:ext cx="495000" cy="51300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039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AD027-255C-4156-81A6-5DA6AD98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et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AB3C946-9042-413F-B514-B84F822CAA12}"/>
              </a:ext>
            </a:extLst>
          </p:cNvPr>
          <p:cNvGrpSpPr/>
          <p:nvPr/>
        </p:nvGrpSpPr>
        <p:grpSpPr>
          <a:xfrm>
            <a:off x="264514" y="1495772"/>
            <a:ext cx="8823953" cy="572700"/>
            <a:chOff x="820505" y="1783892"/>
            <a:chExt cx="7462011" cy="572700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C80A9F0-38C9-4EC8-B60C-A592C1A567CA}"/>
                </a:ext>
              </a:extLst>
            </p:cNvPr>
            <p:cNvSpPr/>
            <p:nvPr/>
          </p:nvSpPr>
          <p:spPr>
            <a:xfrm>
              <a:off x="1930465" y="1783892"/>
              <a:ext cx="1383631" cy="572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latin typeface="Bahnschrift" panose="020B0502040204020203" pitchFamily="34" charset="0"/>
                </a:rPr>
                <a:t>Restriction de la période d’étude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6D6052F-1B87-4DFE-96C2-EA141A17C787}"/>
                </a:ext>
              </a:extLst>
            </p:cNvPr>
            <p:cNvSpPr txBox="1"/>
            <p:nvPr/>
          </p:nvSpPr>
          <p:spPr>
            <a:xfrm>
              <a:off x="820505" y="1839409"/>
              <a:ext cx="682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latin typeface="Bahnschrift" panose="020B0502040204020203" pitchFamily="34" charset="0"/>
                </a:rPr>
                <a:t>Dataset</a:t>
              </a:r>
              <a:r>
                <a:rPr lang="fr-FR" sz="1200" dirty="0">
                  <a:latin typeface="Bahnschrift" panose="020B0502040204020203" pitchFamily="34" charset="0"/>
                </a:rPr>
                <a:t> originel</a:t>
              </a:r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61161928-9586-4B7A-86FD-0E5E029581F7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1502557" y="2070242"/>
              <a:ext cx="4279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E444C473-B7F8-4BD8-A0A6-0D481D9D70E1}"/>
                </a:ext>
              </a:extLst>
            </p:cNvPr>
            <p:cNvSpPr/>
            <p:nvPr/>
          </p:nvSpPr>
          <p:spPr>
            <a:xfrm>
              <a:off x="3820465" y="1783892"/>
              <a:ext cx="1383631" cy="57270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latin typeface="Bahnschrift" panose="020B0502040204020203" pitchFamily="34" charset="0"/>
                </a:rPr>
                <a:t>Suppression de valeurs non pertinentes</a:t>
              </a:r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300CE965-E162-4CD3-BDF8-717B507A2159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3314096" y="2070242"/>
              <a:ext cx="5063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52B26B74-3DA5-4D9A-9074-903CC103A9BE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5204096" y="2070242"/>
              <a:ext cx="506369" cy="7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7960179C-6A32-4AFD-B1BA-DD7DE6C96590}"/>
                </a:ext>
              </a:extLst>
            </p:cNvPr>
            <p:cNvSpPr/>
            <p:nvPr/>
          </p:nvSpPr>
          <p:spPr>
            <a:xfrm>
              <a:off x="5710465" y="1783892"/>
              <a:ext cx="1383631" cy="57270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latin typeface="Bahnschrift" panose="020B0502040204020203" pitchFamily="34" charset="0"/>
                </a:rPr>
                <a:t>Suppression des </a:t>
              </a:r>
              <a:r>
                <a:rPr lang="fr-FR" sz="1200" dirty="0" err="1">
                  <a:latin typeface="Bahnschrift" panose="020B0502040204020203" pitchFamily="34" charset="0"/>
                </a:rPr>
                <a:t>NaNs</a:t>
              </a:r>
              <a:endParaRPr lang="fr-FR" sz="1200" dirty="0">
                <a:latin typeface="Bahnschrift" panose="020B0502040204020203" pitchFamily="34" charset="0"/>
              </a:endParaRP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8A5A69AC-BD49-415E-9CE2-B3EE3E14668A}"/>
                </a:ext>
              </a:extLst>
            </p:cNvPr>
            <p:cNvSpPr txBox="1"/>
            <p:nvPr/>
          </p:nvSpPr>
          <p:spPr>
            <a:xfrm>
              <a:off x="7600464" y="1846799"/>
              <a:ext cx="682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latin typeface="Bahnschrift" panose="020B0502040204020203" pitchFamily="34" charset="0"/>
                </a:rPr>
                <a:t>Dataset</a:t>
              </a:r>
              <a:r>
                <a:rPr lang="fr-FR" sz="1200" dirty="0">
                  <a:latin typeface="Bahnschrift" panose="020B0502040204020203" pitchFamily="34" charset="0"/>
                </a:rPr>
                <a:t> nettoyé</a:t>
              </a:r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E7D3931-FB48-43A9-9DBA-BAF76943C506}"/>
              </a:ext>
            </a:extLst>
          </p:cNvPr>
          <p:cNvCxnSpPr>
            <a:cxnSpLocks/>
            <a:stCxn id="25" idx="3"/>
            <a:endCxn id="43" idx="1"/>
          </p:cNvCxnSpPr>
          <p:nvPr/>
        </p:nvCxnSpPr>
        <p:spPr>
          <a:xfrm>
            <a:off x="7683141" y="1782122"/>
            <a:ext cx="598788" cy="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48B6B7E-AF44-4FFD-9E9D-EB14A9BDB13D}"/>
              </a:ext>
            </a:extLst>
          </p:cNvPr>
          <p:cNvSpPr txBox="1"/>
          <p:nvPr/>
        </p:nvSpPr>
        <p:spPr>
          <a:xfrm>
            <a:off x="1107000" y="3361378"/>
            <a:ext cx="806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latin typeface="Bahnschrift" panose="020B0502040204020203" pitchFamily="34" charset="0"/>
              </a:rPr>
              <a:t>Dataset</a:t>
            </a:r>
            <a:r>
              <a:rPr lang="fr-FR" sz="1200" dirty="0">
                <a:latin typeface="Bahnschrift" panose="020B0502040204020203" pitchFamily="34" charset="0"/>
              </a:rPr>
              <a:t> nettoyé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FF3BBC6-C64C-4E3F-BC47-BC86FFC34245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1913538" y="3592210"/>
            <a:ext cx="506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B50610B-1266-4BDD-97E9-3B33DB382439}"/>
              </a:ext>
            </a:extLst>
          </p:cNvPr>
          <p:cNvSpPr/>
          <p:nvPr/>
        </p:nvSpPr>
        <p:spPr>
          <a:xfrm>
            <a:off x="2419546" y="2715931"/>
            <a:ext cx="2160000" cy="17408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b="1" dirty="0"/>
              <a:t>Fidélité</a:t>
            </a:r>
          </a:p>
          <a:p>
            <a:pPr marL="285750" indent="-285750">
              <a:buFontTx/>
              <a:buChar char="-"/>
            </a:pPr>
            <a:r>
              <a:rPr lang="fr-FR" sz="1100" dirty="0"/>
              <a:t>Nombre de commentaires </a:t>
            </a:r>
          </a:p>
          <a:p>
            <a:pPr marL="285750" indent="-285750">
              <a:buFontTx/>
              <a:buChar char="-"/>
            </a:pPr>
            <a:r>
              <a:rPr lang="fr-FR" sz="1100" dirty="0"/>
              <a:t>Moyenne des </a:t>
            </a:r>
            <a:r>
              <a:rPr lang="fr-FR" sz="1100" dirty="0" err="1"/>
              <a:t>reviews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/>
              <a:t>Nombre total de commandes passées</a:t>
            </a:r>
          </a:p>
          <a:p>
            <a:pPr marL="285750" indent="-285750">
              <a:buFontTx/>
              <a:buChar char="-"/>
            </a:pPr>
            <a:endParaRPr lang="fr-FR" sz="1100" dirty="0"/>
          </a:p>
          <a:p>
            <a:r>
              <a:rPr lang="fr-FR" sz="1100" b="1" dirty="0"/>
              <a:t>Géographique</a:t>
            </a:r>
          </a:p>
          <a:p>
            <a:r>
              <a:rPr lang="fr-FR" sz="1100" dirty="0"/>
              <a:t>- Etat du client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06D94ABB-6E4A-4531-87B9-1F1607084DD4}"/>
              </a:ext>
            </a:extLst>
          </p:cNvPr>
          <p:cNvSpPr/>
          <p:nvPr/>
        </p:nvSpPr>
        <p:spPr>
          <a:xfrm>
            <a:off x="4593401" y="2721772"/>
            <a:ext cx="2160000" cy="17408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b="1" dirty="0"/>
              <a:t>Achat</a:t>
            </a:r>
          </a:p>
          <a:p>
            <a:pPr marL="285750" indent="-285750">
              <a:buFontTx/>
              <a:buChar char="-"/>
            </a:pPr>
            <a:r>
              <a:rPr lang="fr-FR" sz="1100" dirty="0"/>
              <a:t>Nombre moyen de produits par commandes</a:t>
            </a:r>
          </a:p>
          <a:p>
            <a:pPr marL="285750" indent="-285750">
              <a:buFontTx/>
              <a:buChar char="-"/>
            </a:pPr>
            <a:r>
              <a:rPr lang="fr-FR" sz="1100" dirty="0"/>
              <a:t>Nombre moyen de versements</a:t>
            </a:r>
          </a:p>
          <a:p>
            <a:pPr marL="285750" indent="-285750">
              <a:buFontTx/>
              <a:buChar char="-"/>
            </a:pPr>
            <a:r>
              <a:rPr lang="fr-FR" sz="1100" dirty="0"/>
              <a:t>Prix moyen par commande</a:t>
            </a:r>
          </a:p>
          <a:p>
            <a:pPr marL="285750" indent="-285750">
              <a:buFontTx/>
              <a:buChar char="-"/>
            </a:pPr>
            <a:r>
              <a:rPr lang="fr-FR" sz="1100" dirty="0"/>
              <a:t>Mode de paiement</a:t>
            </a:r>
          </a:p>
          <a:p>
            <a:pPr marL="285750" indent="-285750">
              <a:buFontTx/>
              <a:buChar char="-"/>
            </a:pPr>
            <a:r>
              <a:rPr lang="fr-FR" sz="1100" dirty="0"/>
              <a:t>Date du dernier achat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C710499-BA01-4D5E-9503-1F8243BE4232}"/>
              </a:ext>
            </a:extLst>
          </p:cNvPr>
          <p:cNvCxnSpPr>
            <a:cxnSpLocks/>
          </p:cNvCxnSpPr>
          <p:nvPr/>
        </p:nvCxnSpPr>
        <p:spPr>
          <a:xfrm flipV="1">
            <a:off x="6767256" y="3586369"/>
            <a:ext cx="506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2DF9F2A6-413B-4717-AB0A-30E6B7295C28}"/>
              </a:ext>
            </a:extLst>
          </p:cNvPr>
          <p:cNvSpPr txBox="1"/>
          <p:nvPr/>
        </p:nvSpPr>
        <p:spPr>
          <a:xfrm>
            <a:off x="7214486" y="3348710"/>
            <a:ext cx="806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latin typeface="Bahnschrift" panose="020B0502040204020203" pitchFamily="34" charset="0"/>
              </a:rPr>
              <a:t>Dataset</a:t>
            </a:r>
            <a:r>
              <a:rPr lang="fr-FR" sz="1200" dirty="0">
                <a:latin typeface="Bahnschrift" panose="020B0502040204020203" pitchFamily="34" charset="0"/>
              </a:rPr>
              <a:t> KPIs</a:t>
            </a:r>
          </a:p>
        </p:txBody>
      </p:sp>
    </p:spTree>
    <p:extLst>
      <p:ext uri="{BB962C8B-B14F-4D97-AF65-F5344CB8AC3E}">
        <p14:creationId xmlns:p14="http://schemas.microsoft.com/office/powerpoint/2010/main" val="3641153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AD027-255C-4156-81A6-5DA6AD98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et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48B6B7E-AF44-4FFD-9E9D-EB14A9BDB13D}"/>
              </a:ext>
            </a:extLst>
          </p:cNvPr>
          <p:cNvSpPr txBox="1"/>
          <p:nvPr/>
        </p:nvSpPr>
        <p:spPr>
          <a:xfrm>
            <a:off x="1107000" y="1425480"/>
            <a:ext cx="806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latin typeface="Bahnschrift" panose="020B0502040204020203" pitchFamily="34" charset="0"/>
              </a:rPr>
              <a:t>Dataset</a:t>
            </a:r>
            <a:r>
              <a:rPr lang="fr-FR" sz="1200" dirty="0">
                <a:latin typeface="Bahnschrift" panose="020B0502040204020203" pitchFamily="34" charset="0"/>
              </a:rPr>
              <a:t> nettoyé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FF3BBC6-C64C-4E3F-BC47-BC86FFC34245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1913538" y="1656312"/>
            <a:ext cx="506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B50610B-1266-4BDD-97E9-3B33DB382439}"/>
              </a:ext>
            </a:extLst>
          </p:cNvPr>
          <p:cNvSpPr/>
          <p:nvPr/>
        </p:nvSpPr>
        <p:spPr>
          <a:xfrm>
            <a:off x="2419546" y="780033"/>
            <a:ext cx="2160000" cy="17408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b="1" dirty="0"/>
              <a:t>Fidélité</a:t>
            </a:r>
          </a:p>
          <a:p>
            <a:pPr marL="285750" indent="-285750">
              <a:buFontTx/>
              <a:buChar char="-"/>
            </a:pPr>
            <a:r>
              <a:rPr lang="fr-FR" sz="1100" dirty="0"/>
              <a:t>Nombre de commentaires </a:t>
            </a:r>
          </a:p>
          <a:p>
            <a:pPr marL="285750" indent="-285750">
              <a:buFontTx/>
              <a:buChar char="-"/>
            </a:pPr>
            <a:r>
              <a:rPr lang="fr-FR" sz="1100" dirty="0"/>
              <a:t>Moyenne des </a:t>
            </a:r>
            <a:r>
              <a:rPr lang="fr-FR" sz="1100" dirty="0" err="1"/>
              <a:t>reviews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/>
              <a:t>Nombre total de commandes passées</a:t>
            </a:r>
          </a:p>
          <a:p>
            <a:pPr marL="285750" indent="-285750">
              <a:buFontTx/>
              <a:buChar char="-"/>
            </a:pPr>
            <a:endParaRPr lang="fr-FR" sz="1100" dirty="0"/>
          </a:p>
          <a:p>
            <a:r>
              <a:rPr lang="fr-FR" sz="1100" b="1" dirty="0"/>
              <a:t>Géographique</a:t>
            </a:r>
          </a:p>
          <a:p>
            <a:r>
              <a:rPr lang="fr-FR" sz="1100" dirty="0"/>
              <a:t>- Etat du client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06D94ABB-6E4A-4531-87B9-1F1607084DD4}"/>
              </a:ext>
            </a:extLst>
          </p:cNvPr>
          <p:cNvSpPr/>
          <p:nvPr/>
        </p:nvSpPr>
        <p:spPr>
          <a:xfrm>
            <a:off x="4593401" y="785874"/>
            <a:ext cx="2160000" cy="17408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b="1" dirty="0"/>
              <a:t>Achat</a:t>
            </a:r>
          </a:p>
          <a:p>
            <a:pPr marL="285750" indent="-285750">
              <a:buFontTx/>
              <a:buChar char="-"/>
            </a:pPr>
            <a:r>
              <a:rPr lang="fr-FR" sz="1100" dirty="0"/>
              <a:t>Nombre moyen de produits par commandes</a:t>
            </a:r>
          </a:p>
          <a:p>
            <a:pPr marL="285750" indent="-285750">
              <a:buFontTx/>
              <a:buChar char="-"/>
            </a:pPr>
            <a:r>
              <a:rPr lang="fr-FR" sz="1100" dirty="0"/>
              <a:t>Nombre moyen de versements</a:t>
            </a:r>
          </a:p>
          <a:p>
            <a:pPr marL="285750" indent="-285750">
              <a:buFontTx/>
              <a:buChar char="-"/>
            </a:pPr>
            <a:r>
              <a:rPr lang="fr-FR" sz="1100" dirty="0"/>
              <a:t>Prix moyen par commande</a:t>
            </a:r>
          </a:p>
          <a:p>
            <a:pPr marL="285750" indent="-285750">
              <a:buFontTx/>
              <a:buChar char="-"/>
            </a:pPr>
            <a:r>
              <a:rPr lang="fr-FR" sz="1100" dirty="0"/>
              <a:t>Mode de paiement</a:t>
            </a:r>
          </a:p>
          <a:p>
            <a:pPr marL="285750" indent="-285750">
              <a:buFontTx/>
              <a:buChar char="-"/>
            </a:pPr>
            <a:r>
              <a:rPr lang="fr-FR" sz="1100" dirty="0"/>
              <a:t>Date du dernier achat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C710499-BA01-4D5E-9503-1F8243BE4232}"/>
              </a:ext>
            </a:extLst>
          </p:cNvPr>
          <p:cNvCxnSpPr>
            <a:cxnSpLocks/>
          </p:cNvCxnSpPr>
          <p:nvPr/>
        </p:nvCxnSpPr>
        <p:spPr>
          <a:xfrm flipV="1">
            <a:off x="6767256" y="1650471"/>
            <a:ext cx="506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2DF9F2A6-413B-4717-AB0A-30E6B7295C28}"/>
              </a:ext>
            </a:extLst>
          </p:cNvPr>
          <p:cNvSpPr txBox="1"/>
          <p:nvPr/>
        </p:nvSpPr>
        <p:spPr>
          <a:xfrm>
            <a:off x="7214486" y="1412812"/>
            <a:ext cx="806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latin typeface="Bahnschrift" panose="020B0502040204020203" pitchFamily="34" charset="0"/>
              </a:rPr>
              <a:t>Dataset</a:t>
            </a:r>
            <a:r>
              <a:rPr lang="fr-FR" sz="1200" dirty="0">
                <a:latin typeface="Bahnschrift" panose="020B0502040204020203" pitchFamily="34" charset="0"/>
              </a:rPr>
              <a:t> KPIs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D76D512-9403-4745-87CE-C502CB29A616}"/>
              </a:ext>
            </a:extLst>
          </p:cNvPr>
          <p:cNvGrpSpPr/>
          <p:nvPr/>
        </p:nvGrpSpPr>
        <p:grpSpPr>
          <a:xfrm>
            <a:off x="1905073" y="2616750"/>
            <a:ext cx="4539780" cy="1690308"/>
            <a:chOff x="481942" y="1140940"/>
            <a:chExt cx="2461742" cy="1525592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42C69F7C-20C0-41D5-AB55-A4E4170EAECF}"/>
                </a:ext>
              </a:extLst>
            </p:cNvPr>
            <p:cNvCxnSpPr/>
            <p:nvPr/>
          </p:nvCxnSpPr>
          <p:spPr>
            <a:xfrm>
              <a:off x="747728" y="1451533"/>
              <a:ext cx="0" cy="11700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EFCA4CD9-3B69-4ED0-8E2D-A73CEBB031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000" y="1398580"/>
              <a:ext cx="2151684" cy="31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02DD7C3F-20EC-42E8-823B-08019A540680}"/>
                </a:ext>
              </a:extLst>
            </p:cNvPr>
            <p:cNvSpPr txBox="1"/>
            <p:nvPr/>
          </p:nvSpPr>
          <p:spPr>
            <a:xfrm rot="16200000">
              <a:off x="-64610" y="1953084"/>
              <a:ext cx="1260000" cy="16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Clients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BEB1F79-212D-42B8-803D-C4868DAAD75B}"/>
                </a:ext>
              </a:extLst>
            </p:cNvPr>
            <p:cNvSpPr txBox="1"/>
            <p:nvPr/>
          </p:nvSpPr>
          <p:spPr>
            <a:xfrm>
              <a:off x="1051267" y="1140940"/>
              <a:ext cx="1864200" cy="277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KPIs</a:t>
              </a:r>
            </a:p>
          </p:txBody>
        </p:sp>
      </p:grpSp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197FE3DC-1180-4D99-97E6-FBF11820A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6366"/>
              </p:ext>
            </p:extLst>
          </p:nvPr>
        </p:nvGraphicFramePr>
        <p:xfrm>
          <a:off x="2534526" y="3011013"/>
          <a:ext cx="4380881" cy="1506717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721556">
                  <a:extLst>
                    <a:ext uri="{9D8B030D-6E8A-4147-A177-3AD203B41FA5}">
                      <a16:colId xmlns:a16="http://schemas.microsoft.com/office/drawing/2014/main" val="4110479642"/>
                    </a:ext>
                  </a:extLst>
                </a:gridCol>
                <a:gridCol w="257698">
                  <a:extLst>
                    <a:ext uri="{9D8B030D-6E8A-4147-A177-3AD203B41FA5}">
                      <a16:colId xmlns:a16="http://schemas.microsoft.com/office/drawing/2014/main" val="4251561656"/>
                    </a:ext>
                  </a:extLst>
                </a:gridCol>
                <a:gridCol w="921882">
                  <a:extLst>
                    <a:ext uri="{9D8B030D-6E8A-4147-A177-3AD203B41FA5}">
                      <a16:colId xmlns:a16="http://schemas.microsoft.com/office/drawing/2014/main" val="2252977507"/>
                    </a:ext>
                  </a:extLst>
                </a:gridCol>
                <a:gridCol w="263533">
                  <a:extLst>
                    <a:ext uri="{9D8B030D-6E8A-4147-A177-3AD203B41FA5}">
                      <a16:colId xmlns:a16="http://schemas.microsoft.com/office/drawing/2014/main" val="3807107375"/>
                    </a:ext>
                  </a:extLst>
                </a:gridCol>
                <a:gridCol w="773097">
                  <a:extLst>
                    <a:ext uri="{9D8B030D-6E8A-4147-A177-3AD203B41FA5}">
                      <a16:colId xmlns:a16="http://schemas.microsoft.com/office/drawing/2014/main" val="2804396289"/>
                    </a:ext>
                  </a:extLst>
                </a:gridCol>
                <a:gridCol w="257698">
                  <a:extLst>
                    <a:ext uri="{9D8B030D-6E8A-4147-A177-3AD203B41FA5}">
                      <a16:colId xmlns:a16="http://schemas.microsoft.com/office/drawing/2014/main" val="1727530039"/>
                    </a:ext>
                  </a:extLst>
                </a:gridCol>
                <a:gridCol w="1185417">
                  <a:extLst>
                    <a:ext uri="{9D8B030D-6E8A-4147-A177-3AD203B41FA5}">
                      <a16:colId xmlns:a16="http://schemas.microsoft.com/office/drawing/2014/main" val="2781460126"/>
                    </a:ext>
                  </a:extLst>
                </a:gridCol>
              </a:tblGrid>
              <a:tr h="281265">
                <a:tc>
                  <a:txBody>
                    <a:bodyPr/>
                    <a:lstStyle/>
                    <a:p>
                      <a:pPr algn="ctr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773687"/>
                  </a:ext>
                </a:extLst>
              </a:tr>
              <a:tr h="381657"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959114"/>
                  </a:ext>
                </a:extLst>
              </a:tr>
              <a:tr h="281265"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450847"/>
                  </a:ext>
                </a:extLst>
              </a:tr>
              <a:tr h="281265">
                <a:tc>
                  <a:txBody>
                    <a:bodyPr/>
                    <a:lstStyle/>
                    <a:p>
                      <a:pPr algn="ctr"/>
                      <a:endParaRPr lang="fr-FR" sz="700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198199"/>
                  </a:ext>
                </a:extLst>
              </a:tr>
              <a:tr h="281265"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527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880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45622-9EE8-42EC-8349-4F9E49E3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42FE594-FE8D-4FCF-B012-506813F3B49C}"/>
              </a:ext>
            </a:extLst>
          </p:cNvPr>
          <p:cNvGrpSpPr/>
          <p:nvPr/>
        </p:nvGrpSpPr>
        <p:grpSpPr>
          <a:xfrm>
            <a:off x="117000" y="643973"/>
            <a:ext cx="4557109" cy="3911830"/>
            <a:chOff x="239890" y="643973"/>
            <a:chExt cx="4557109" cy="391183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2A6613F-E0A2-4742-87C5-1196ABE503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90" y="643973"/>
              <a:ext cx="4557109" cy="3397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8C3A847-04B0-4A52-9236-60757F829661}"/>
                </a:ext>
              </a:extLst>
            </p:cNvPr>
            <p:cNvSpPr txBox="1"/>
            <p:nvPr/>
          </p:nvSpPr>
          <p:spPr>
            <a:xfrm>
              <a:off x="868262" y="4032583"/>
              <a:ext cx="3300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En moyenne: </a:t>
              </a:r>
              <a:r>
                <a:rPr lang="fr-FR" dirty="0"/>
                <a:t>1,19 produits/commande par client 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3BAD2D8E-95EB-4125-BF8E-35208831510F}"/>
              </a:ext>
            </a:extLst>
          </p:cNvPr>
          <p:cNvGrpSpPr/>
          <p:nvPr/>
        </p:nvGrpSpPr>
        <p:grpSpPr>
          <a:xfrm>
            <a:off x="5277278" y="643973"/>
            <a:ext cx="3524722" cy="3911829"/>
            <a:chOff x="5277278" y="643973"/>
            <a:chExt cx="3524722" cy="391182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18B9206-B90A-4E2A-973E-22AC978C6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7278" y="643973"/>
              <a:ext cx="3524722" cy="3401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045ABF21-07B0-44C8-9410-9409BCE94F6E}"/>
                </a:ext>
              </a:extLst>
            </p:cNvPr>
            <p:cNvSpPr txBox="1"/>
            <p:nvPr/>
          </p:nvSpPr>
          <p:spPr>
            <a:xfrm>
              <a:off x="5389457" y="4032582"/>
              <a:ext cx="3300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En moyenne: </a:t>
              </a:r>
              <a:r>
                <a:rPr lang="fr-FR" dirty="0"/>
                <a:t>1,03 commandes par client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953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9617F-FA66-4F60-9076-C1E6D884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Pistes de modélisation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E44F7FC-E4E6-4449-8CD4-3FBB4CE93337}"/>
              </a:ext>
            </a:extLst>
          </p:cNvPr>
          <p:cNvSpPr txBox="1"/>
          <p:nvPr/>
        </p:nvSpPr>
        <p:spPr>
          <a:xfrm>
            <a:off x="1815750" y="973196"/>
            <a:ext cx="569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1"/>
                </a:solidFill>
              </a:rPr>
              <a:t>Quel modèle est le + adapté à ma problématique ?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82D1FD5-53A5-4F9E-B30B-5F7842969614}"/>
              </a:ext>
            </a:extLst>
          </p:cNvPr>
          <p:cNvGrpSpPr/>
          <p:nvPr/>
        </p:nvGrpSpPr>
        <p:grpSpPr>
          <a:xfrm>
            <a:off x="3081750" y="1952119"/>
            <a:ext cx="910500" cy="580823"/>
            <a:chOff x="735257" y="1204537"/>
            <a:chExt cx="910500" cy="580823"/>
          </a:xfrm>
        </p:grpSpPr>
        <p:sp>
          <p:nvSpPr>
            <p:cNvPr id="8" name="Google Shape;218;p34">
              <a:extLst>
                <a:ext uri="{FF2B5EF4-FFF2-40B4-BE49-F238E27FC236}">
                  <a16:creationId xmlns:a16="http://schemas.microsoft.com/office/drawing/2014/main" id="{0FDD6652-42CF-4867-9C6E-1EBF47CDB71D}"/>
                </a:ext>
              </a:extLst>
            </p:cNvPr>
            <p:cNvSpPr txBox="1">
              <a:spLocks/>
            </p:cNvSpPr>
            <p:nvPr/>
          </p:nvSpPr>
          <p:spPr>
            <a:xfrm>
              <a:off x="735257" y="1212660"/>
              <a:ext cx="910500" cy="572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2800" b="1" dirty="0">
                  <a:solidFill>
                    <a:schemeClr val="accent1"/>
                  </a:solidFill>
                  <a:latin typeface="Chakra Petch" panose="020B0604020202020204" charset="-34"/>
                  <a:cs typeface="Chakra Petch" panose="020B0604020202020204" charset="-34"/>
                </a:rPr>
                <a:t>01</a:t>
              </a:r>
              <a:endParaRPr lang="en" b="1" dirty="0">
                <a:solidFill>
                  <a:schemeClr val="accent1"/>
                </a:solidFill>
                <a:latin typeface="Chakra Petch" panose="020B0604020202020204" charset="-34"/>
                <a:cs typeface="Chakra Petch" panose="020B0604020202020204" charset="-34"/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45557DF-9805-4A65-9B92-2FCB4B2FAA50}"/>
                </a:ext>
              </a:extLst>
            </p:cNvPr>
            <p:cNvSpPr/>
            <p:nvPr/>
          </p:nvSpPr>
          <p:spPr>
            <a:xfrm>
              <a:off x="910157" y="1204537"/>
              <a:ext cx="560700" cy="5727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C280E90-A084-460C-BFDB-04B8DB339F3C}"/>
              </a:ext>
            </a:extLst>
          </p:cNvPr>
          <p:cNvSpPr txBox="1"/>
          <p:nvPr/>
        </p:nvSpPr>
        <p:spPr>
          <a:xfrm>
            <a:off x="2637000" y="2582119"/>
            <a:ext cx="18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Méthode analytique</a:t>
            </a:r>
          </a:p>
          <a:p>
            <a:pPr algn="ctr"/>
            <a:r>
              <a:rPr lang="fr-FR" b="1" dirty="0"/>
              <a:t>RFM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5C3B59F1-360F-4D9C-BB1D-CF302BE88CD1}"/>
              </a:ext>
            </a:extLst>
          </p:cNvPr>
          <p:cNvGrpSpPr/>
          <p:nvPr/>
        </p:nvGrpSpPr>
        <p:grpSpPr>
          <a:xfrm>
            <a:off x="4437000" y="1941750"/>
            <a:ext cx="2025000" cy="1163589"/>
            <a:chOff x="341166" y="1572378"/>
            <a:chExt cx="2025000" cy="1163589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F4840660-FE92-4181-976C-EC90BFF32642}"/>
                </a:ext>
              </a:extLst>
            </p:cNvPr>
            <p:cNvGrpSpPr/>
            <p:nvPr/>
          </p:nvGrpSpPr>
          <p:grpSpPr>
            <a:xfrm>
              <a:off x="898416" y="1572378"/>
              <a:ext cx="910500" cy="580823"/>
              <a:chOff x="735257" y="1204537"/>
              <a:chExt cx="910500" cy="580823"/>
            </a:xfrm>
          </p:grpSpPr>
          <p:sp>
            <p:nvSpPr>
              <p:cNvPr id="19" name="Google Shape;218;p34">
                <a:extLst>
                  <a:ext uri="{FF2B5EF4-FFF2-40B4-BE49-F238E27FC236}">
                    <a16:creationId xmlns:a16="http://schemas.microsoft.com/office/drawing/2014/main" id="{B515CD29-144F-42A0-AAE6-C6D83451D6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5257" y="1212660"/>
                <a:ext cx="9105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" sz="2800" b="1" dirty="0">
                    <a:solidFill>
                      <a:schemeClr val="accent1"/>
                    </a:solidFill>
                    <a:latin typeface="Chakra Petch" panose="020B0604020202020204" charset="-34"/>
                    <a:cs typeface="Chakra Petch" panose="020B0604020202020204" charset="-34"/>
                  </a:rPr>
                  <a:t>02</a:t>
                </a:r>
                <a:endParaRPr lang="en" b="1" dirty="0">
                  <a:solidFill>
                    <a:schemeClr val="accent1"/>
                  </a:solidFill>
                  <a:latin typeface="Chakra Petch" panose="020B0604020202020204" charset="-34"/>
                  <a:cs typeface="Chakra Petch" panose="020B0604020202020204" charset="-34"/>
                </a:endParaRPr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66CFE053-1400-4783-8115-4A075DC15CD4}"/>
                  </a:ext>
                </a:extLst>
              </p:cNvPr>
              <p:cNvSpPr/>
              <p:nvPr/>
            </p:nvSpPr>
            <p:spPr>
              <a:xfrm>
                <a:off x="910157" y="1204537"/>
                <a:ext cx="560700" cy="572700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29A895-C593-4654-9850-ED49166ED20F}"/>
                </a:ext>
              </a:extLst>
            </p:cNvPr>
            <p:cNvSpPr txBox="1"/>
            <p:nvPr/>
          </p:nvSpPr>
          <p:spPr>
            <a:xfrm>
              <a:off x="341166" y="2212747"/>
              <a:ext cx="2025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dirty="0"/>
                <a:t>Méthode automatique</a:t>
              </a:r>
            </a:p>
            <a:p>
              <a:pPr algn="ctr"/>
              <a:r>
                <a:rPr lang="fr-FR" b="1" dirty="0" err="1"/>
                <a:t>KMeans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0940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9617F-FA66-4F60-9076-C1E6D884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analytique: RFM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82D1FD5-53A5-4F9E-B30B-5F7842969614}"/>
              </a:ext>
            </a:extLst>
          </p:cNvPr>
          <p:cNvGrpSpPr/>
          <p:nvPr/>
        </p:nvGrpSpPr>
        <p:grpSpPr>
          <a:xfrm>
            <a:off x="0" y="159919"/>
            <a:ext cx="910500" cy="580823"/>
            <a:chOff x="735257" y="1204537"/>
            <a:chExt cx="910500" cy="580823"/>
          </a:xfrm>
        </p:grpSpPr>
        <p:sp>
          <p:nvSpPr>
            <p:cNvPr id="8" name="Google Shape;218;p34">
              <a:extLst>
                <a:ext uri="{FF2B5EF4-FFF2-40B4-BE49-F238E27FC236}">
                  <a16:creationId xmlns:a16="http://schemas.microsoft.com/office/drawing/2014/main" id="{0FDD6652-42CF-4867-9C6E-1EBF47CDB71D}"/>
                </a:ext>
              </a:extLst>
            </p:cNvPr>
            <p:cNvSpPr txBox="1">
              <a:spLocks/>
            </p:cNvSpPr>
            <p:nvPr/>
          </p:nvSpPr>
          <p:spPr>
            <a:xfrm>
              <a:off x="735257" y="1212660"/>
              <a:ext cx="910500" cy="572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2800" b="1" dirty="0">
                  <a:solidFill>
                    <a:schemeClr val="accent1"/>
                  </a:solidFill>
                  <a:latin typeface="Chakra Petch" panose="020B0604020202020204" charset="-34"/>
                  <a:cs typeface="Chakra Petch" panose="020B0604020202020204" charset="-34"/>
                </a:rPr>
                <a:t>01</a:t>
              </a:r>
              <a:endParaRPr lang="en" b="1" dirty="0">
                <a:solidFill>
                  <a:schemeClr val="accent1"/>
                </a:solidFill>
                <a:latin typeface="Chakra Petch" panose="020B0604020202020204" charset="-34"/>
                <a:cs typeface="Chakra Petch" panose="020B0604020202020204" charset="-34"/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45557DF-9805-4A65-9B92-2FCB4B2FAA50}"/>
                </a:ext>
              </a:extLst>
            </p:cNvPr>
            <p:cNvSpPr/>
            <p:nvPr/>
          </p:nvSpPr>
          <p:spPr>
            <a:xfrm>
              <a:off x="910157" y="1204537"/>
              <a:ext cx="560700" cy="5727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618564C-9A55-43FA-B3D6-792534A2F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00" y="1356750"/>
            <a:ext cx="1485000" cy="1485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2922A5B-F034-43DA-BB08-64DCD6D2C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000" y="1317265"/>
            <a:ext cx="1563970" cy="156397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DF1C331-7AF6-4800-83F5-4B3952B8E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000" y="1277780"/>
            <a:ext cx="1563970" cy="156397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A2F015C-C964-456F-94AD-B49E519BFDFD}"/>
              </a:ext>
            </a:extLst>
          </p:cNvPr>
          <p:cNvSpPr txBox="1"/>
          <p:nvPr/>
        </p:nvSpPr>
        <p:spPr>
          <a:xfrm>
            <a:off x="814500" y="2961456"/>
            <a:ext cx="1890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/>
              <a:t>Récence</a:t>
            </a:r>
          </a:p>
          <a:p>
            <a:pPr algn="ctr"/>
            <a:r>
              <a:rPr lang="fr-FR" sz="1100" dirty="0"/>
              <a:t>Date depuis dernier achat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936782D-160B-4C68-8D35-0513AD93E9E5}"/>
              </a:ext>
            </a:extLst>
          </p:cNvPr>
          <p:cNvSpPr txBox="1"/>
          <p:nvPr/>
        </p:nvSpPr>
        <p:spPr>
          <a:xfrm>
            <a:off x="3672000" y="2973772"/>
            <a:ext cx="1485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/>
              <a:t>Fréquence</a:t>
            </a:r>
          </a:p>
          <a:p>
            <a:pPr algn="ctr"/>
            <a:r>
              <a:rPr lang="fr-FR" sz="1100" dirty="0"/>
              <a:t>Récurrence d’achat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8BECD47-5EAA-4A2E-BE4F-E7120C8C53B4}"/>
              </a:ext>
            </a:extLst>
          </p:cNvPr>
          <p:cNvSpPr txBox="1"/>
          <p:nvPr/>
        </p:nvSpPr>
        <p:spPr>
          <a:xfrm>
            <a:off x="6327000" y="2973773"/>
            <a:ext cx="1800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/>
              <a:t>Montant</a:t>
            </a:r>
          </a:p>
          <a:p>
            <a:pPr algn="ctr"/>
            <a:r>
              <a:rPr lang="fr-FR" sz="1100" dirty="0"/>
              <a:t>Chiffre d’affaires généré</a:t>
            </a:r>
            <a:endParaRPr lang="fr-FR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3F874A-E2B2-46C6-BA73-AE780B6AEB07}"/>
              </a:ext>
            </a:extLst>
          </p:cNvPr>
          <p:cNvSpPr/>
          <p:nvPr/>
        </p:nvSpPr>
        <p:spPr>
          <a:xfrm>
            <a:off x="814500" y="3966750"/>
            <a:ext cx="7537500" cy="27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B795F3-EA1A-4D26-9492-A3D45EA12DCD}"/>
              </a:ext>
            </a:extLst>
          </p:cNvPr>
          <p:cNvSpPr/>
          <p:nvPr/>
        </p:nvSpPr>
        <p:spPr>
          <a:xfrm rot="5400000">
            <a:off x="2153250" y="4023000"/>
            <a:ext cx="945000" cy="157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6F3742-25AD-472C-8581-F73C62EA68B5}"/>
              </a:ext>
            </a:extLst>
          </p:cNvPr>
          <p:cNvSpPr/>
          <p:nvPr/>
        </p:nvSpPr>
        <p:spPr>
          <a:xfrm rot="5400000">
            <a:off x="4099500" y="4023000"/>
            <a:ext cx="945000" cy="157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8C7157-819E-47A4-A9AE-996CD5D5E8DB}"/>
              </a:ext>
            </a:extLst>
          </p:cNvPr>
          <p:cNvSpPr/>
          <p:nvPr/>
        </p:nvSpPr>
        <p:spPr>
          <a:xfrm rot="5400000">
            <a:off x="6045750" y="4023000"/>
            <a:ext cx="945000" cy="157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C7C7E58-6D82-4A18-8994-3CE7CEB3D1E0}"/>
              </a:ext>
            </a:extLst>
          </p:cNvPr>
          <p:cNvSpPr txBox="1"/>
          <p:nvPr/>
        </p:nvSpPr>
        <p:spPr>
          <a:xfrm>
            <a:off x="1602000" y="4243515"/>
            <a:ext cx="3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FDB8D85-1F6E-446B-9E55-77BC0C7AF44D}"/>
              </a:ext>
            </a:extLst>
          </p:cNvPr>
          <p:cNvSpPr txBox="1"/>
          <p:nvPr/>
        </p:nvSpPr>
        <p:spPr>
          <a:xfrm>
            <a:off x="3514500" y="4229453"/>
            <a:ext cx="3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63C4AC1-2873-44B4-8E4C-44920ECD674E}"/>
              </a:ext>
            </a:extLst>
          </p:cNvPr>
          <p:cNvSpPr txBox="1"/>
          <p:nvPr/>
        </p:nvSpPr>
        <p:spPr>
          <a:xfrm>
            <a:off x="5427000" y="4215391"/>
            <a:ext cx="3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BE13E8D-3D7A-4B8E-95BD-BC3C5F20BA1D}"/>
              </a:ext>
            </a:extLst>
          </p:cNvPr>
          <p:cNvSpPr txBox="1"/>
          <p:nvPr/>
        </p:nvSpPr>
        <p:spPr>
          <a:xfrm>
            <a:off x="7339500" y="4201329"/>
            <a:ext cx="3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04E6AA4-868F-4E4B-BC67-CA49CAD6F6A2}"/>
              </a:ext>
            </a:extLst>
          </p:cNvPr>
          <p:cNvSpPr txBox="1"/>
          <p:nvPr/>
        </p:nvSpPr>
        <p:spPr>
          <a:xfrm>
            <a:off x="207000" y="3948591"/>
            <a:ext cx="55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MIN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A2F81FB-EADF-43B6-B220-E08FA6D47C46}"/>
              </a:ext>
            </a:extLst>
          </p:cNvPr>
          <p:cNvSpPr txBox="1"/>
          <p:nvPr/>
        </p:nvSpPr>
        <p:spPr>
          <a:xfrm>
            <a:off x="8352000" y="3948591"/>
            <a:ext cx="63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2492521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41111-40BE-4832-A201-AD1930D8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Personae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EF92986-9197-4F2D-BB21-8116F083E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778" y="792710"/>
            <a:ext cx="1078622" cy="107862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8CDDBE8-8609-4BCF-992B-0344FFC2356E}"/>
              </a:ext>
            </a:extLst>
          </p:cNvPr>
          <p:cNvSpPr txBox="1"/>
          <p:nvPr/>
        </p:nvSpPr>
        <p:spPr>
          <a:xfrm>
            <a:off x="873391" y="1849489"/>
            <a:ext cx="1677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Champions – 0,2%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475484B-53A1-42A8-A61E-8DB6763CB4C3}"/>
              </a:ext>
            </a:extLst>
          </p:cNvPr>
          <p:cNvSpPr txBox="1"/>
          <p:nvPr/>
        </p:nvSpPr>
        <p:spPr>
          <a:xfrm>
            <a:off x="549636" y="2075948"/>
            <a:ext cx="233290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i="1" dirty="0"/>
              <a:t>Ont acheté le plus récemment et le plus souvent avec les plus gros montants.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6F91BEA-9E03-42C3-B035-6EC90666E5A3}"/>
              </a:ext>
            </a:extLst>
          </p:cNvPr>
          <p:cNvSpPr txBox="1"/>
          <p:nvPr/>
        </p:nvSpPr>
        <p:spPr>
          <a:xfrm>
            <a:off x="3412215" y="1881931"/>
            <a:ext cx="229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Potentiels champions – 0,7%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4DD93EE-E4CF-4898-8929-14406393C956}"/>
              </a:ext>
            </a:extLst>
          </p:cNvPr>
          <p:cNvSpPr txBox="1"/>
          <p:nvPr/>
        </p:nvSpPr>
        <p:spPr>
          <a:xfrm>
            <a:off x="3109691" y="2132369"/>
            <a:ext cx="29246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i="1" dirty="0"/>
              <a:t>Clients récents, avec une bonne fréquence d'achat et qui dépensent beaucoup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A4EDF21-836B-4492-B96F-7630FCF98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57" y="806920"/>
            <a:ext cx="1078622" cy="107862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13A51B7-1B05-435C-BEA0-8C523DEE6968}"/>
              </a:ext>
            </a:extLst>
          </p:cNvPr>
          <p:cNvSpPr txBox="1"/>
          <p:nvPr/>
        </p:nvSpPr>
        <p:spPr>
          <a:xfrm>
            <a:off x="6457724" y="1888562"/>
            <a:ext cx="1910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Nouveaux clients – 25%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851329C-CE70-48E7-9240-A7D9380C0161}"/>
              </a:ext>
            </a:extLst>
          </p:cNvPr>
          <p:cNvSpPr txBox="1"/>
          <p:nvPr/>
        </p:nvSpPr>
        <p:spPr>
          <a:xfrm>
            <a:off x="6337933" y="2152194"/>
            <a:ext cx="22295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i="1" dirty="0"/>
              <a:t>Clients ayant acheté récemment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3598EAA-181F-492C-8EC3-6DD8CC93B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689" y="2654642"/>
            <a:ext cx="1078622" cy="107862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6471C9C-D7B1-4FAB-934C-B7DD376B76F8}"/>
              </a:ext>
            </a:extLst>
          </p:cNvPr>
          <p:cNvSpPr txBox="1"/>
          <p:nvPr/>
        </p:nvSpPr>
        <p:spPr>
          <a:xfrm>
            <a:off x="708789" y="3706599"/>
            <a:ext cx="2025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A ne pas perdre – 13%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D7C77DA-DC5D-4CA6-B5D9-F95AE7E0C6AC}"/>
              </a:ext>
            </a:extLst>
          </p:cNvPr>
          <p:cNvSpPr txBox="1"/>
          <p:nvPr/>
        </p:nvSpPr>
        <p:spPr>
          <a:xfrm>
            <a:off x="747000" y="3951586"/>
            <a:ext cx="192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i="1" dirty="0"/>
              <a:t>Clients qui achetaient avec des montants importants mais qui n'ont pas acheté récemment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CEE070E-A1B8-4AC3-9AA6-4C331FFC4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3378" y="2658933"/>
            <a:ext cx="1078622" cy="107862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9283E5A7-E690-43FD-81DF-B81C12751B7D}"/>
              </a:ext>
            </a:extLst>
          </p:cNvPr>
          <p:cNvSpPr txBox="1"/>
          <p:nvPr/>
        </p:nvSpPr>
        <p:spPr>
          <a:xfrm>
            <a:off x="6283542" y="3732419"/>
            <a:ext cx="222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Dormants économes – 13% 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C5C8B07-B596-4F9A-B065-736DA8426325}"/>
              </a:ext>
            </a:extLst>
          </p:cNvPr>
          <p:cNvSpPr txBox="1"/>
          <p:nvPr/>
        </p:nvSpPr>
        <p:spPr>
          <a:xfrm>
            <a:off x="6284594" y="3982684"/>
            <a:ext cx="2355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i="1" dirty="0"/>
              <a:t>Clients qui achetaient peu fréquemment, avec de faibles montants et qui n'ont pas acheté depuis longtemps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39916FF-4DAF-4DA9-B950-37CEA91018DE}"/>
              </a:ext>
            </a:extLst>
          </p:cNvPr>
          <p:cNvSpPr txBox="1"/>
          <p:nvPr/>
        </p:nvSpPr>
        <p:spPr>
          <a:xfrm>
            <a:off x="3663886" y="3732419"/>
            <a:ext cx="1690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Seconde main – 25%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A24C986-66AE-42AF-88D3-057B6EE35DB8}"/>
              </a:ext>
            </a:extLst>
          </p:cNvPr>
          <p:cNvSpPr txBox="1"/>
          <p:nvPr/>
        </p:nvSpPr>
        <p:spPr>
          <a:xfrm>
            <a:off x="3591000" y="3966750"/>
            <a:ext cx="1926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i="1" dirty="0"/>
              <a:t>Clients avec des moyens montants qui ont acheté récemment</a:t>
            </a:r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BA94056-85A7-4C04-A909-BEC142EFBC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7262" y="740175"/>
            <a:ext cx="1133475" cy="1085850"/>
          </a:xfrm>
          <a:prstGeom prst="rect">
            <a:avLst/>
          </a:prstGeom>
        </p:spPr>
      </p:pic>
      <p:pic>
        <p:nvPicPr>
          <p:cNvPr id="10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D6268C57-9793-4864-98C4-BC3C09D087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5833" y="2676112"/>
            <a:ext cx="1143000" cy="1114425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6B78B4C0-9577-461A-8933-83B6AEDBD0F8}"/>
              </a:ext>
            </a:extLst>
          </p:cNvPr>
          <p:cNvGrpSpPr/>
          <p:nvPr/>
        </p:nvGrpSpPr>
        <p:grpSpPr>
          <a:xfrm>
            <a:off x="0" y="159919"/>
            <a:ext cx="910500" cy="580823"/>
            <a:chOff x="735257" y="1204537"/>
            <a:chExt cx="910500" cy="580823"/>
          </a:xfrm>
        </p:grpSpPr>
        <p:sp>
          <p:nvSpPr>
            <p:cNvPr id="23" name="Google Shape;218;p34">
              <a:extLst>
                <a:ext uri="{FF2B5EF4-FFF2-40B4-BE49-F238E27FC236}">
                  <a16:creationId xmlns:a16="http://schemas.microsoft.com/office/drawing/2014/main" id="{9B690A69-154D-4382-9CA1-1D0983FD752C}"/>
                </a:ext>
              </a:extLst>
            </p:cNvPr>
            <p:cNvSpPr txBox="1">
              <a:spLocks/>
            </p:cNvSpPr>
            <p:nvPr/>
          </p:nvSpPr>
          <p:spPr>
            <a:xfrm>
              <a:off x="735257" y="1212660"/>
              <a:ext cx="910500" cy="572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2800" b="1" dirty="0">
                  <a:solidFill>
                    <a:schemeClr val="accent1"/>
                  </a:solidFill>
                  <a:latin typeface="Chakra Petch" panose="020B0604020202020204" charset="-34"/>
                  <a:cs typeface="Chakra Petch" panose="020B0604020202020204" charset="-34"/>
                </a:rPr>
                <a:t>01</a:t>
              </a:r>
              <a:endParaRPr lang="en" b="1" dirty="0">
                <a:solidFill>
                  <a:schemeClr val="accent1"/>
                </a:solidFill>
                <a:latin typeface="Chakra Petch" panose="020B0604020202020204" charset="-34"/>
                <a:cs typeface="Chakra Petch" panose="020B0604020202020204" charset="-34"/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E1D7AA32-741C-4A63-B5CC-29142684F9E9}"/>
                </a:ext>
              </a:extLst>
            </p:cNvPr>
            <p:cNvSpPr/>
            <p:nvPr/>
          </p:nvSpPr>
          <p:spPr>
            <a:xfrm>
              <a:off x="910157" y="1204537"/>
              <a:ext cx="560700" cy="5727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10441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41111-40BE-4832-A201-AD1930D8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Personae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EF92986-9197-4F2D-BB21-8116F083E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778" y="792710"/>
            <a:ext cx="1078622" cy="107862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8CDDBE8-8609-4BCF-992B-0344FFC2356E}"/>
              </a:ext>
            </a:extLst>
          </p:cNvPr>
          <p:cNvSpPr txBox="1"/>
          <p:nvPr/>
        </p:nvSpPr>
        <p:spPr>
          <a:xfrm>
            <a:off x="873391" y="1849489"/>
            <a:ext cx="1677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Champions – 0,2%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475484B-53A1-42A8-A61E-8DB6763CB4C3}"/>
              </a:ext>
            </a:extLst>
          </p:cNvPr>
          <p:cNvSpPr txBox="1"/>
          <p:nvPr/>
        </p:nvSpPr>
        <p:spPr>
          <a:xfrm>
            <a:off x="549636" y="2075948"/>
            <a:ext cx="233290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i="1" dirty="0"/>
              <a:t>Ont acheté le plus récemment et le plus souvent avec les plus gros montants.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6F91BEA-9E03-42C3-B035-6EC90666E5A3}"/>
              </a:ext>
            </a:extLst>
          </p:cNvPr>
          <p:cNvSpPr txBox="1"/>
          <p:nvPr/>
        </p:nvSpPr>
        <p:spPr>
          <a:xfrm>
            <a:off x="3412215" y="1881931"/>
            <a:ext cx="229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Potentiels champions – 0,7%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4DD93EE-E4CF-4898-8929-14406393C956}"/>
              </a:ext>
            </a:extLst>
          </p:cNvPr>
          <p:cNvSpPr txBox="1"/>
          <p:nvPr/>
        </p:nvSpPr>
        <p:spPr>
          <a:xfrm>
            <a:off x="3109691" y="2132369"/>
            <a:ext cx="29246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i="1" dirty="0"/>
              <a:t>Clients récents, avec une bonne fréquence d'achat et qui dépensent beaucoup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A4EDF21-836B-4492-B96F-7630FCF98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57" y="806920"/>
            <a:ext cx="1078622" cy="107862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13A51B7-1B05-435C-BEA0-8C523DEE6968}"/>
              </a:ext>
            </a:extLst>
          </p:cNvPr>
          <p:cNvSpPr txBox="1"/>
          <p:nvPr/>
        </p:nvSpPr>
        <p:spPr>
          <a:xfrm>
            <a:off x="6457724" y="1888562"/>
            <a:ext cx="1910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Nouveaux clients – 25%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851329C-CE70-48E7-9240-A7D9380C0161}"/>
              </a:ext>
            </a:extLst>
          </p:cNvPr>
          <p:cNvSpPr txBox="1"/>
          <p:nvPr/>
        </p:nvSpPr>
        <p:spPr>
          <a:xfrm>
            <a:off x="6337933" y="2152194"/>
            <a:ext cx="22295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i="1" dirty="0"/>
              <a:t>Clients ayant acheté récemment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3598EAA-181F-492C-8EC3-6DD8CC93B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689" y="2654642"/>
            <a:ext cx="1078622" cy="107862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6471C9C-D7B1-4FAB-934C-B7DD376B76F8}"/>
              </a:ext>
            </a:extLst>
          </p:cNvPr>
          <p:cNvSpPr txBox="1"/>
          <p:nvPr/>
        </p:nvSpPr>
        <p:spPr>
          <a:xfrm>
            <a:off x="708789" y="3706599"/>
            <a:ext cx="2025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A ne pas perdre – 13%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D7C77DA-DC5D-4CA6-B5D9-F95AE7E0C6AC}"/>
              </a:ext>
            </a:extLst>
          </p:cNvPr>
          <p:cNvSpPr txBox="1"/>
          <p:nvPr/>
        </p:nvSpPr>
        <p:spPr>
          <a:xfrm>
            <a:off x="747000" y="3951586"/>
            <a:ext cx="192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i="1" dirty="0"/>
              <a:t>Clients qui achetaient avec des montants importants mais qui n'ont pas acheté récemment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CEE070E-A1B8-4AC3-9AA6-4C331FFC4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3378" y="2658933"/>
            <a:ext cx="1078622" cy="107862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9283E5A7-E690-43FD-81DF-B81C12751B7D}"/>
              </a:ext>
            </a:extLst>
          </p:cNvPr>
          <p:cNvSpPr txBox="1"/>
          <p:nvPr/>
        </p:nvSpPr>
        <p:spPr>
          <a:xfrm>
            <a:off x="6283542" y="3732419"/>
            <a:ext cx="222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Dormants économes – 13% 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C5C8B07-B596-4F9A-B065-736DA8426325}"/>
              </a:ext>
            </a:extLst>
          </p:cNvPr>
          <p:cNvSpPr txBox="1"/>
          <p:nvPr/>
        </p:nvSpPr>
        <p:spPr>
          <a:xfrm>
            <a:off x="6284594" y="3982684"/>
            <a:ext cx="2355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i="1" dirty="0"/>
              <a:t>Clients qui achetaient peu fréquemment, avec de faibles montants et qui n'ont pas acheté depuis longtemps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39916FF-4DAF-4DA9-B950-37CEA91018DE}"/>
              </a:ext>
            </a:extLst>
          </p:cNvPr>
          <p:cNvSpPr txBox="1"/>
          <p:nvPr/>
        </p:nvSpPr>
        <p:spPr>
          <a:xfrm>
            <a:off x="3663886" y="3732419"/>
            <a:ext cx="1690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Seconde main – 25%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A24C986-66AE-42AF-88D3-057B6EE35DB8}"/>
              </a:ext>
            </a:extLst>
          </p:cNvPr>
          <p:cNvSpPr txBox="1"/>
          <p:nvPr/>
        </p:nvSpPr>
        <p:spPr>
          <a:xfrm>
            <a:off x="3591000" y="3966750"/>
            <a:ext cx="1926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i="1" dirty="0"/>
              <a:t>Clients avec des moyens montants qui ont acheté récemment</a:t>
            </a:r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BA94056-85A7-4C04-A909-BEC142EFBC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7262" y="740175"/>
            <a:ext cx="1133475" cy="1085850"/>
          </a:xfrm>
          <a:prstGeom prst="rect">
            <a:avLst/>
          </a:prstGeom>
        </p:spPr>
      </p:pic>
      <p:pic>
        <p:nvPicPr>
          <p:cNvPr id="10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D6268C57-9793-4864-98C4-BC3C09D087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5833" y="2676112"/>
            <a:ext cx="1143000" cy="1114425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6B78B4C0-9577-461A-8933-83B6AEDBD0F8}"/>
              </a:ext>
            </a:extLst>
          </p:cNvPr>
          <p:cNvGrpSpPr/>
          <p:nvPr/>
        </p:nvGrpSpPr>
        <p:grpSpPr>
          <a:xfrm>
            <a:off x="0" y="159919"/>
            <a:ext cx="910500" cy="580823"/>
            <a:chOff x="735257" y="1204537"/>
            <a:chExt cx="910500" cy="580823"/>
          </a:xfrm>
        </p:grpSpPr>
        <p:sp>
          <p:nvSpPr>
            <p:cNvPr id="23" name="Google Shape;218;p34">
              <a:extLst>
                <a:ext uri="{FF2B5EF4-FFF2-40B4-BE49-F238E27FC236}">
                  <a16:creationId xmlns:a16="http://schemas.microsoft.com/office/drawing/2014/main" id="{9B690A69-154D-4382-9CA1-1D0983FD752C}"/>
                </a:ext>
              </a:extLst>
            </p:cNvPr>
            <p:cNvSpPr txBox="1">
              <a:spLocks/>
            </p:cNvSpPr>
            <p:nvPr/>
          </p:nvSpPr>
          <p:spPr>
            <a:xfrm>
              <a:off x="735257" y="1212660"/>
              <a:ext cx="910500" cy="572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2800" b="1" dirty="0">
                  <a:solidFill>
                    <a:schemeClr val="accent1"/>
                  </a:solidFill>
                  <a:latin typeface="Chakra Petch" panose="020B0604020202020204" charset="-34"/>
                  <a:cs typeface="Chakra Petch" panose="020B0604020202020204" charset="-34"/>
                </a:rPr>
                <a:t>01</a:t>
              </a:r>
              <a:endParaRPr lang="en" b="1" dirty="0">
                <a:solidFill>
                  <a:schemeClr val="accent1"/>
                </a:solidFill>
                <a:latin typeface="Chakra Petch" panose="020B0604020202020204" charset="-34"/>
                <a:cs typeface="Chakra Petch" panose="020B0604020202020204" charset="-34"/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E1D7AA32-741C-4A63-B5CC-29142684F9E9}"/>
                </a:ext>
              </a:extLst>
            </p:cNvPr>
            <p:cNvSpPr/>
            <p:nvPr/>
          </p:nvSpPr>
          <p:spPr>
            <a:xfrm>
              <a:off x="910157" y="1204537"/>
              <a:ext cx="560700" cy="5727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17370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5466600" y="2190908"/>
            <a:ext cx="2571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Plan de la </a:t>
            </a:r>
            <a:r>
              <a:rPr lang="en" sz="2800" dirty="0">
                <a:solidFill>
                  <a:schemeClr val="accent1"/>
                </a:solidFill>
              </a:rPr>
              <a:t>Présentation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ubTitle" idx="1"/>
          </p:nvPr>
        </p:nvSpPr>
        <p:spPr>
          <a:xfrm>
            <a:off x="1730312" y="1086750"/>
            <a:ext cx="3796813" cy="71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 panose="020F0502020204030203" pitchFamily="34" charset="0"/>
                <a:cs typeface="Lato" panose="020F0502020204030203" pitchFamily="34" charset="0"/>
              </a:rPr>
              <a:t>Présentation de la problématique et des jeux de données</a:t>
            </a:r>
          </a:p>
        </p:txBody>
      </p:sp>
      <p:sp>
        <p:nvSpPr>
          <p:cNvPr id="214" name="Google Shape;214;p34"/>
          <p:cNvSpPr txBox="1">
            <a:spLocks noGrp="1"/>
          </p:cNvSpPr>
          <p:nvPr>
            <p:ph type="subTitle" idx="5"/>
          </p:nvPr>
        </p:nvSpPr>
        <p:spPr>
          <a:xfrm>
            <a:off x="1782000" y="2076750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 panose="020F0502020204030203" pitchFamily="34" charset="0"/>
                <a:cs typeface="Lato" panose="020F0502020204030203" pitchFamily="34" charset="0"/>
              </a:rPr>
              <a:t>EDA et Preprocessing</a:t>
            </a:r>
            <a:endParaRPr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6" name="Google Shape;216;p34"/>
          <p:cNvSpPr txBox="1">
            <a:spLocks noGrp="1"/>
          </p:cNvSpPr>
          <p:nvPr>
            <p:ph type="subTitle" idx="7"/>
          </p:nvPr>
        </p:nvSpPr>
        <p:spPr>
          <a:xfrm>
            <a:off x="1782000" y="2772008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 panose="020F0502020204030203" pitchFamily="34" charset="0"/>
                <a:cs typeface="Lato" panose="020F0502020204030203" pitchFamily="34" charset="0"/>
              </a:rPr>
              <a:t>Pistes de modélisation et analyse des modèles</a:t>
            </a:r>
            <a:endParaRPr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8" name="Google Shape;218;p34"/>
          <p:cNvSpPr txBox="1">
            <a:spLocks noGrp="1"/>
          </p:cNvSpPr>
          <p:nvPr>
            <p:ph type="title" idx="9"/>
          </p:nvPr>
        </p:nvSpPr>
        <p:spPr>
          <a:xfrm>
            <a:off x="735257" y="1212660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9" name="Google Shape;219;p34"/>
          <p:cNvSpPr txBox="1">
            <a:spLocks noGrp="1"/>
          </p:cNvSpPr>
          <p:nvPr>
            <p:ph type="title" idx="13"/>
          </p:nvPr>
        </p:nvSpPr>
        <p:spPr>
          <a:xfrm>
            <a:off x="786946" y="2063482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title" idx="14"/>
          </p:nvPr>
        </p:nvSpPr>
        <p:spPr>
          <a:xfrm>
            <a:off x="787196" y="2909909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22" name="Google Shape;222;p34"/>
          <p:cNvCxnSpPr/>
          <p:nvPr/>
        </p:nvCxnSpPr>
        <p:spPr>
          <a:xfrm>
            <a:off x="928087" y="1863436"/>
            <a:ext cx="298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34"/>
          <p:cNvCxnSpPr/>
          <p:nvPr/>
        </p:nvCxnSpPr>
        <p:spPr>
          <a:xfrm>
            <a:off x="928087" y="2751750"/>
            <a:ext cx="298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216;p34">
            <a:extLst>
              <a:ext uri="{FF2B5EF4-FFF2-40B4-BE49-F238E27FC236}">
                <a16:creationId xmlns:a16="http://schemas.microsoft.com/office/drawing/2014/main" id="{FB8CA70C-CF04-477B-B141-B38BB34BE7FD}"/>
              </a:ext>
            </a:extLst>
          </p:cNvPr>
          <p:cNvSpPr txBox="1">
            <a:spLocks/>
          </p:cNvSpPr>
          <p:nvPr/>
        </p:nvSpPr>
        <p:spPr>
          <a:xfrm>
            <a:off x="1782000" y="3635424"/>
            <a:ext cx="31770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marL="0" indent="0"/>
            <a:r>
              <a:rPr lang="fr-FR" dirty="0">
                <a:latin typeface="Lato" panose="020F0502020204030203" pitchFamily="34" charset="0"/>
                <a:cs typeface="Lato" panose="020F0502020204030203" pitchFamily="34" charset="0"/>
              </a:rPr>
              <a:t>Modèle final et analyse de la stabilité</a:t>
            </a:r>
          </a:p>
        </p:txBody>
      </p:sp>
      <p:sp>
        <p:nvSpPr>
          <p:cNvPr id="12" name="Google Shape;220;p34">
            <a:extLst>
              <a:ext uri="{FF2B5EF4-FFF2-40B4-BE49-F238E27FC236}">
                <a16:creationId xmlns:a16="http://schemas.microsoft.com/office/drawing/2014/main" id="{7973A78D-14FA-4E38-8D33-35464E4D254F}"/>
              </a:ext>
            </a:extLst>
          </p:cNvPr>
          <p:cNvSpPr txBox="1">
            <a:spLocks/>
          </p:cNvSpPr>
          <p:nvPr/>
        </p:nvSpPr>
        <p:spPr>
          <a:xfrm>
            <a:off x="789044" y="3760751"/>
            <a:ext cx="91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4300" b="1" i="0" u="none" strike="noStrike" cap="none">
                <a:solidFill>
                  <a:schemeClr val="accent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marR="0"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 b="1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marR="0"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 b="1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marR="0"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 b="1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marR="0"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 b="1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marR="0"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 b="1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marR="0"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 b="1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marR="0"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 b="1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marR="0"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 b="1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r>
              <a:rPr lang="en" dirty="0"/>
              <a:t>04</a:t>
            </a:r>
          </a:p>
        </p:txBody>
      </p:sp>
      <p:cxnSp>
        <p:nvCxnSpPr>
          <p:cNvPr id="13" name="Google Shape;223;p34">
            <a:extLst>
              <a:ext uri="{FF2B5EF4-FFF2-40B4-BE49-F238E27FC236}">
                <a16:creationId xmlns:a16="http://schemas.microsoft.com/office/drawing/2014/main" id="{EDE04734-1006-418B-AE23-2DDE3DB1AE39}"/>
              </a:ext>
            </a:extLst>
          </p:cNvPr>
          <p:cNvCxnSpPr/>
          <p:nvPr/>
        </p:nvCxnSpPr>
        <p:spPr>
          <a:xfrm>
            <a:off x="930185" y="3635424"/>
            <a:ext cx="298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9617F-FA66-4F60-9076-C1E6D884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analytique: RFM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82D1FD5-53A5-4F9E-B30B-5F7842969614}"/>
              </a:ext>
            </a:extLst>
          </p:cNvPr>
          <p:cNvGrpSpPr/>
          <p:nvPr/>
        </p:nvGrpSpPr>
        <p:grpSpPr>
          <a:xfrm>
            <a:off x="0" y="159919"/>
            <a:ext cx="910500" cy="580823"/>
            <a:chOff x="735257" y="1204537"/>
            <a:chExt cx="910500" cy="580823"/>
          </a:xfrm>
        </p:grpSpPr>
        <p:sp>
          <p:nvSpPr>
            <p:cNvPr id="8" name="Google Shape;218;p34">
              <a:extLst>
                <a:ext uri="{FF2B5EF4-FFF2-40B4-BE49-F238E27FC236}">
                  <a16:creationId xmlns:a16="http://schemas.microsoft.com/office/drawing/2014/main" id="{0FDD6652-42CF-4867-9C6E-1EBF47CDB71D}"/>
                </a:ext>
              </a:extLst>
            </p:cNvPr>
            <p:cNvSpPr txBox="1">
              <a:spLocks/>
            </p:cNvSpPr>
            <p:nvPr/>
          </p:nvSpPr>
          <p:spPr>
            <a:xfrm>
              <a:off x="735257" y="1212660"/>
              <a:ext cx="910500" cy="572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2800" b="1" dirty="0">
                  <a:solidFill>
                    <a:schemeClr val="accent1"/>
                  </a:solidFill>
                  <a:latin typeface="Chakra Petch" panose="020B0604020202020204" charset="-34"/>
                  <a:cs typeface="Chakra Petch" panose="020B0604020202020204" charset="-34"/>
                </a:rPr>
                <a:t>01</a:t>
              </a:r>
              <a:endParaRPr lang="en" b="1" dirty="0">
                <a:solidFill>
                  <a:schemeClr val="accent1"/>
                </a:solidFill>
                <a:latin typeface="Chakra Petch" panose="020B0604020202020204" charset="-34"/>
                <a:cs typeface="Chakra Petch" panose="020B0604020202020204" charset="-34"/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45557DF-9805-4A65-9B92-2FCB4B2FAA50}"/>
                </a:ext>
              </a:extLst>
            </p:cNvPr>
            <p:cNvSpPr/>
            <p:nvPr/>
          </p:nvSpPr>
          <p:spPr>
            <a:xfrm>
              <a:off x="910157" y="1204537"/>
              <a:ext cx="560700" cy="5727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BE854738-3F59-436A-B753-865C4E8A6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36594"/>
              </p:ext>
            </p:extLst>
          </p:nvPr>
        </p:nvGraphicFramePr>
        <p:xfrm>
          <a:off x="634501" y="785821"/>
          <a:ext cx="7874997" cy="4035408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125000">
                  <a:extLst>
                    <a:ext uri="{9D8B030D-6E8A-4147-A177-3AD203B41FA5}">
                      <a16:colId xmlns:a16="http://schemas.microsoft.com/office/drawing/2014/main" val="3883243891"/>
                    </a:ext>
                  </a:extLst>
                </a:gridCol>
                <a:gridCol w="525450">
                  <a:extLst>
                    <a:ext uri="{9D8B030D-6E8A-4147-A177-3AD203B41FA5}">
                      <a16:colId xmlns:a16="http://schemas.microsoft.com/office/drawing/2014/main" val="1009986197"/>
                    </a:ext>
                  </a:extLst>
                </a:gridCol>
                <a:gridCol w="707335">
                  <a:extLst>
                    <a:ext uri="{9D8B030D-6E8A-4147-A177-3AD203B41FA5}">
                      <a16:colId xmlns:a16="http://schemas.microsoft.com/office/drawing/2014/main" val="1513620238"/>
                    </a:ext>
                  </a:extLst>
                </a:gridCol>
                <a:gridCol w="848802">
                  <a:extLst>
                    <a:ext uri="{9D8B030D-6E8A-4147-A177-3AD203B41FA5}">
                      <a16:colId xmlns:a16="http://schemas.microsoft.com/office/drawing/2014/main" val="76271074"/>
                    </a:ext>
                  </a:extLst>
                </a:gridCol>
                <a:gridCol w="660180">
                  <a:extLst>
                    <a:ext uri="{9D8B030D-6E8A-4147-A177-3AD203B41FA5}">
                      <a16:colId xmlns:a16="http://schemas.microsoft.com/office/drawing/2014/main" val="1368421325"/>
                    </a:ext>
                  </a:extLst>
                </a:gridCol>
                <a:gridCol w="1791916">
                  <a:extLst>
                    <a:ext uri="{9D8B030D-6E8A-4147-A177-3AD203B41FA5}">
                      <a16:colId xmlns:a16="http://schemas.microsoft.com/office/drawing/2014/main" val="270619238"/>
                    </a:ext>
                  </a:extLst>
                </a:gridCol>
                <a:gridCol w="2216314">
                  <a:extLst>
                    <a:ext uri="{9D8B030D-6E8A-4147-A177-3AD203B41FA5}">
                      <a16:colId xmlns:a16="http://schemas.microsoft.com/office/drawing/2014/main" val="2112627222"/>
                    </a:ext>
                  </a:extLst>
                </a:gridCol>
              </a:tblGrid>
              <a:tr h="504426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Segment client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Nombre de clients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Nombre de clients (%)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Chiffre d’affaires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Chiffre d’affaires (%)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Description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Action conseillée</a:t>
                      </a:r>
                    </a:p>
                  </a:txBody>
                  <a:tcPr marL="16747" marR="16747" marT="8373" marB="8373" anchor="ctr"/>
                </a:tc>
                <a:extLst>
                  <a:ext uri="{0D108BD9-81ED-4DB2-BD59-A6C34878D82A}">
                    <a16:rowId xmlns:a16="http://schemas.microsoft.com/office/drawing/2014/main" val="3965100139"/>
                  </a:ext>
                </a:extLst>
              </a:tr>
              <a:tr h="504426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Champions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202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0.217293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6.82e+04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0.44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Ont acheté le plus récemment et le plus souvent avec les plus gros montants.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Tout faire pour les conserver. Les récompenser pour leur engagement.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516616"/>
                  </a:ext>
                </a:extLst>
              </a:tr>
              <a:tr h="504426"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Potentiels champions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663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0.713195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1.29e+05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0.83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Clients récents, avec une bonne fréquence d'achat et qui dépensent beaucoup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Proposez des programmes de fidélité, recommander des produits similaires et les pousser vers la catégorie Champions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141814"/>
                  </a:ext>
                </a:extLst>
              </a:tr>
              <a:tr h="504426"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Nouveaux clients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22832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24.560573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3.88e+06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24.84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Clients ayant acheté récemment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Commencez à construire une relation avec ces clients en leur apportant un SAV compétent et des offres spéciales pertinentes pour augmenter leurs visites.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293863"/>
                  </a:ext>
                </a:extLst>
              </a:tr>
              <a:tr h="504426"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A ne pas perdre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11656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12.538457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3.29e+06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21.06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Clients qui achetaient avec des montants importants mais qui n'ont pas acheté récemment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Envoyez des campagnes personnelles agressives, des promotions pertinentes, des enquêtes pour savoir ce qui ne va pas.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525441"/>
                  </a:ext>
                </a:extLst>
              </a:tr>
              <a:tr h="504426"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Seconde main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23023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24.766033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3.77e+06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24.14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Clients avec des moyens montants qui n'ont acheté récemment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Envoyez des campagnes personnelles et des promotions pertinentes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060365"/>
                  </a:ext>
                </a:extLst>
              </a:tr>
              <a:tr h="504426"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Dormants économes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11628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12.508337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7.43e+05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4.76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Clients qui achetaient peu fréquemment, avec de faibles montants et qui n'ont pas acheté depuis longtemps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Ne pas perdre trop de temps et de ressources sur ces clients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09706"/>
                  </a:ext>
                </a:extLst>
              </a:tr>
              <a:tr h="504426"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Others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22958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24.696112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3.74e+06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23.94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/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Si trop important, ajuster la segmentation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70520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B6D5498-C3AE-4F91-8B2D-4DCE5BCE9A4D}"/>
              </a:ext>
            </a:extLst>
          </p:cNvPr>
          <p:cNvSpPr/>
          <p:nvPr/>
        </p:nvSpPr>
        <p:spPr>
          <a:xfrm>
            <a:off x="477000" y="4357678"/>
            <a:ext cx="8032498" cy="5086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68C218-9E3C-493A-B486-758F929F673C}"/>
              </a:ext>
            </a:extLst>
          </p:cNvPr>
          <p:cNvSpPr/>
          <p:nvPr/>
        </p:nvSpPr>
        <p:spPr>
          <a:xfrm>
            <a:off x="567000" y="3786750"/>
            <a:ext cx="8032498" cy="63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9E266A-2064-4E38-B448-2C3B8A7C7128}"/>
              </a:ext>
            </a:extLst>
          </p:cNvPr>
          <p:cNvSpPr/>
          <p:nvPr/>
        </p:nvSpPr>
        <p:spPr>
          <a:xfrm>
            <a:off x="589502" y="3291750"/>
            <a:ext cx="8032498" cy="5086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D78629-3802-4B3B-AD57-CE5759763FCE}"/>
              </a:ext>
            </a:extLst>
          </p:cNvPr>
          <p:cNvSpPr/>
          <p:nvPr/>
        </p:nvSpPr>
        <p:spPr>
          <a:xfrm>
            <a:off x="589502" y="2796750"/>
            <a:ext cx="8032498" cy="5086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01D087-4F2D-4111-BA39-08BB8C17D270}"/>
              </a:ext>
            </a:extLst>
          </p:cNvPr>
          <p:cNvSpPr/>
          <p:nvPr/>
        </p:nvSpPr>
        <p:spPr>
          <a:xfrm>
            <a:off x="589502" y="2301750"/>
            <a:ext cx="8032498" cy="5086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3A95B8-9EBC-4A34-8C25-31AB1798D19F}"/>
              </a:ext>
            </a:extLst>
          </p:cNvPr>
          <p:cNvSpPr/>
          <p:nvPr/>
        </p:nvSpPr>
        <p:spPr>
          <a:xfrm>
            <a:off x="544502" y="1806750"/>
            <a:ext cx="8032498" cy="5086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0568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26" grpId="0" animBg="1"/>
      <p:bldP spid="37" grpId="0" animBg="1"/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9617F-FA66-4F60-9076-C1E6D884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analytique: RFM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82D1FD5-53A5-4F9E-B30B-5F7842969614}"/>
              </a:ext>
            </a:extLst>
          </p:cNvPr>
          <p:cNvGrpSpPr/>
          <p:nvPr/>
        </p:nvGrpSpPr>
        <p:grpSpPr>
          <a:xfrm>
            <a:off x="0" y="159919"/>
            <a:ext cx="910500" cy="580823"/>
            <a:chOff x="735257" y="1204537"/>
            <a:chExt cx="910500" cy="580823"/>
          </a:xfrm>
        </p:grpSpPr>
        <p:sp>
          <p:nvSpPr>
            <p:cNvPr id="8" name="Google Shape;218;p34">
              <a:extLst>
                <a:ext uri="{FF2B5EF4-FFF2-40B4-BE49-F238E27FC236}">
                  <a16:creationId xmlns:a16="http://schemas.microsoft.com/office/drawing/2014/main" id="{0FDD6652-42CF-4867-9C6E-1EBF47CDB71D}"/>
                </a:ext>
              </a:extLst>
            </p:cNvPr>
            <p:cNvSpPr txBox="1">
              <a:spLocks/>
            </p:cNvSpPr>
            <p:nvPr/>
          </p:nvSpPr>
          <p:spPr>
            <a:xfrm>
              <a:off x="735257" y="1212660"/>
              <a:ext cx="910500" cy="572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2800" b="1" dirty="0">
                  <a:solidFill>
                    <a:schemeClr val="accent1"/>
                  </a:solidFill>
                  <a:latin typeface="Chakra Petch" panose="020B0604020202020204" charset="-34"/>
                  <a:cs typeface="Chakra Petch" panose="020B0604020202020204" charset="-34"/>
                </a:rPr>
                <a:t>01</a:t>
              </a:r>
              <a:endParaRPr lang="en" b="1" dirty="0">
                <a:solidFill>
                  <a:schemeClr val="accent1"/>
                </a:solidFill>
                <a:latin typeface="Chakra Petch" panose="020B0604020202020204" charset="-34"/>
                <a:cs typeface="Chakra Petch" panose="020B0604020202020204" charset="-34"/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45557DF-9805-4A65-9B92-2FCB4B2FAA50}"/>
                </a:ext>
              </a:extLst>
            </p:cNvPr>
            <p:cNvSpPr/>
            <p:nvPr/>
          </p:nvSpPr>
          <p:spPr>
            <a:xfrm>
              <a:off x="910157" y="1204537"/>
              <a:ext cx="560700" cy="5727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BE854738-3F59-436A-B753-865C4E8A6DC0}"/>
              </a:ext>
            </a:extLst>
          </p:cNvPr>
          <p:cNvGraphicFramePr>
            <a:graphicFrameLocks noGrp="1"/>
          </p:cNvGraphicFramePr>
          <p:nvPr/>
        </p:nvGraphicFramePr>
        <p:xfrm>
          <a:off x="634501" y="785821"/>
          <a:ext cx="7874997" cy="4035408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125000">
                  <a:extLst>
                    <a:ext uri="{9D8B030D-6E8A-4147-A177-3AD203B41FA5}">
                      <a16:colId xmlns:a16="http://schemas.microsoft.com/office/drawing/2014/main" val="3883243891"/>
                    </a:ext>
                  </a:extLst>
                </a:gridCol>
                <a:gridCol w="525450">
                  <a:extLst>
                    <a:ext uri="{9D8B030D-6E8A-4147-A177-3AD203B41FA5}">
                      <a16:colId xmlns:a16="http://schemas.microsoft.com/office/drawing/2014/main" val="1009986197"/>
                    </a:ext>
                  </a:extLst>
                </a:gridCol>
                <a:gridCol w="707335">
                  <a:extLst>
                    <a:ext uri="{9D8B030D-6E8A-4147-A177-3AD203B41FA5}">
                      <a16:colId xmlns:a16="http://schemas.microsoft.com/office/drawing/2014/main" val="1513620238"/>
                    </a:ext>
                  </a:extLst>
                </a:gridCol>
                <a:gridCol w="848802">
                  <a:extLst>
                    <a:ext uri="{9D8B030D-6E8A-4147-A177-3AD203B41FA5}">
                      <a16:colId xmlns:a16="http://schemas.microsoft.com/office/drawing/2014/main" val="76271074"/>
                    </a:ext>
                  </a:extLst>
                </a:gridCol>
                <a:gridCol w="660180">
                  <a:extLst>
                    <a:ext uri="{9D8B030D-6E8A-4147-A177-3AD203B41FA5}">
                      <a16:colId xmlns:a16="http://schemas.microsoft.com/office/drawing/2014/main" val="1368421325"/>
                    </a:ext>
                  </a:extLst>
                </a:gridCol>
                <a:gridCol w="1791916">
                  <a:extLst>
                    <a:ext uri="{9D8B030D-6E8A-4147-A177-3AD203B41FA5}">
                      <a16:colId xmlns:a16="http://schemas.microsoft.com/office/drawing/2014/main" val="270619238"/>
                    </a:ext>
                  </a:extLst>
                </a:gridCol>
                <a:gridCol w="2216314">
                  <a:extLst>
                    <a:ext uri="{9D8B030D-6E8A-4147-A177-3AD203B41FA5}">
                      <a16:colId xmlns:a16="http://schemas.microsoft.com/office/drawing/2014/main" val="2112627222"/>
                    </a:ext>
                  </a:extLst>
                </a:gridCol>
              </a:tblGrid>
              <a:tr h="504426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Segment client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Nombre de clients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Nombre de clients (%)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Chiffre d’affaires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Chiffre d’affaires (%)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Description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Action conseillée</a:t>
                      </a:r>
                    </a:p>
                  </a:txBody>
                  <a:tcPr marL="16747" marR="16747" marT="8373" marB="8373" anchor="ctr"/>
                </a:tc>
                <a:extLst>
                  <a:ext uri="{0D108BD9-81ED-4DB2-BD59-A6C34878D82A}">
                    <a16:rowId xmlns:a16="http://schemas.microsoft.com/office/drawing/2014/main" val="3965100139"/>
                  </a:ext>
                </a:extLst>
              </a:tr>
              <a:tr h="504426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Champions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202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0.217293</a:t>
                      </a:r>
                      <a:endParaRPr lang="fr-FR" sz="800" dirty="0"/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6.82e+04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0.44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Ont acheté le plus récemment et le plus souvent avec les plus gros montants.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Tout faire pour les conserver. Les récompenser pour leur engagement.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516616"/>
                  </a:ext>
                </a:extLst>
              </a:tr>
              <a:tr h="504426"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Potentiels champions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663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0.713195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1.29e+05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0.83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Clients récents, avec une bonne fréquence d'achat et qui dépensent beaucoup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Proposez des programmes de fidélité, recommander des produits similaires et les pousser vers la catégorie Champions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141814"/>
                  </a:ext>
                </a:extLst>
              </a:tr>
              <a:tr h="504426"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Nouveaux clients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22832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24.560573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3.88e+06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24.84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Clients ayant acheté récemment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Commencez à construire une relation avec ces clients en leur apportant un SAV compétent et des offres spéciales pertinentes pour augmenter leurs visites.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293863"/>
                  </a:ext>
                </a:extLst>
              </a:tr>
              <a:tr h="504426"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A ne pas perdre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11656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12.538457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3.29e+06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21.06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Clients qui achetaient avec des montants importants mais qui n'ont pas acheté récemment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Envoyez des campagnes personnelles agressives, des promotions pertinentes, des enquêtes pour savoir ce qui ne va pas.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525441"/>
                  </a:ext>
                </a:extLst>
              </a:tr>
              <a:tr h="504426"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Seconde main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23023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24.766033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3.77e+06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24.14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Clients avec des moyens montants qui n'ont acheté récemment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Envoyez des campagnes personnelles et des promotions pertinentes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060365"/>
                  </a:ext>
                </a:extLst>
              </a:tr>
              <a:tr h="504426"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Dormants économes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11628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12.508337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7.43e+05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4.76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Clients qui achetaient peu fréquemment, avec de faibles montants et qui n'ont pas acheté depuis longtemps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Ne pas perdre trop de temps et de ressources sur ces clients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09706"/>
                  </a:ext>
                </a:extLst>
              </a:tr>
              <a:tr h="504426"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Others</a:t>
                      </a:r>
                    </a:p>
                  </a:txBody>
                  <a:tcPr marL="16747" marR="16747" marT="8373" marB="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22958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24.696112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3.74e+06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23.94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/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Si trop important, ajuster la segmentation</a:t>
                      </a:r>
                    </a:p>
                  </a:txBody>
                  <a:tcPr marL="16747" marR="16747" marT="8373" marB="8373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705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928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9617F-FA66-4F60-9076-C1E6D884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automatique: K-</a:t>
            </a:r>
            <a:r>
              <a:rPr lang="fr-FR" dirty="0" err="1"/>
              <a:t>Means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82D1FD5-53A5-4F9E-B30B-5F7842969614}"/>
              </a:ext>
            </a:extLst>
          </p:cNvPr>
          <p:cNvGrpSpPr/>
          <p:nvPr/>
        </p:nvGrpSpPr>
        <p:grpSpPr>
          <a:xfrm>
            <a:off x="0" y="159919"/>
            <a:ext cx="910500" cy="580823"/>
            <a:chOff x="735257" y="1204537"/>
            <a:chExt cx="910500" cy="580823"/>
          </a:xfrm>
        </p:grpSpPr>
        <p:sp>
          <p:nvSpPr>
            <p:cNvPr id="8" name="Google Shape;218;p34">
              <a:extLst>
                <a:ext uri="{FF2B5EF4-FFF2-40B4-BE49-F238E27FC236}">
                  <a16:creationId xmlns:a16="http://schemas.microsoft.com/office/drawing/2014/main" id="{0FDD6652-42CF-4867-9C6E-1EBF47CDB71D}"/>
                </a:ext>
              </a:extLst>
            </p:cNvPr>
            <p:cNvSpPr txBox="1">
              <a:spLocks/>
            </p:cNvSpPr>
            <p:nvPr/>
          </p:nvSpPr>
          <p:spPr>
            <a:xfrm>
              <a:off x="735257" y="1212660"/>
              <a:ext cx="910500" cy="572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2800" b="1" dirty="0">
                  <a:solidFill>
                    <a:schemeClr val="accent1"/>
                  </a:solidFill>
                  <a:latin typeface="Chakra Petch" panose="020B0604020202020204" charset="-34"/>
                  <a:cs typeface="Chakra Petch" panose="020B0604020202020204" charset="-34"/>
                </a:rPr>
                <a:t>02</a:t>
              </a:r>
              <a:endParaRPr lang="en" b="1" dirty="0">
                <a:solidFill>
                  <a:schemeClr val="accent1"/>
                </a:solidFill>
                <a:latin typeface="Chakra Petch" panose="020B0604020202020204" charset="-34"/>
                <a:cs typeface="Chakra Petch" panose="020B0604020202020204" charset="-34"/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45557DF-9805-4A65-9B92-2FCB4B2FAA50}"/>
                </a:ext>
              </a:extLst>
            </p:cNvPr>
            <p:cNvSpPr/>
            <p:nvPr/>
          </p:nvSpPr>
          <p:spPr>
            <a:xfrm>
              <a:off x="910157" y="1204537"/>
              <a:ext cx="560700" cy="5727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851242D3-34AC-4A2F-A053-A8A42635F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028" y="751429"/>
            <a:ext cx="4521944" cy="2281123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91D2E8E2-733E-48BB-9C26-74B2F5B4E278}"/>
              </a:ext>
            </a:extLst>
          </p:cNvPr>
          <p:cNvGrpSpPr/>
          <p:nvPr/>
        </p:nvGrpSpPr>
        <p:grpSpPr>
          <a:xfrm>
            <a:off x="174900" y="3651751"/>
            <a:ext cx="8702974" cy="584999"/>
            <a:chOff x="820505" y="1783892"/>
            <a:chExt cx="7359704" cy="584999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FD7F99D0-28A7-44C1-B9B7-A8330AE80F7C}"/>
                </a:ext>
              </a:extLst>
            </p:cNvPr>
            <p:cNvSpPr/>
            <p:nvPr/>
          </p:nvSpPr>
          <p:spPr>
            <a:xfrm>
              <a:off x="1930465" y="1783892"/>
              <a:ext cx="1383631" cy="572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latin typeface="Bahnschrift" panose="020B0502040204020203" pitchFamily="34" charset="0"/>
                </a:rPr>
                <a:t>Suppression d’</a:t>
              </a:r>
              <a:r>
                <a:rPr lang="fr-FR" sz="1200" dirty="0" err="1">
                  <a:latin typeface="Bahnschrift" panose="020B0502040204020203" pitchFamily="34" charset="0"/>
                </a:rPr>
                <a:t>outliers</a:t>
              </a:r>
              <a:endParaRPr lang="fr-FR" sz="1200" dirty="0">
                <a:latin typeface="Bahnschrift" panose="020B0502040204020203" pitchFamily="34" charset="0"/>
              </a:endParaRP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12555AD-4052-4941-9223-B55404D26DDF}"/>
                </a:ext>
              </a:extLst>
            </p:cNvPr>
            <p:cNvSpPr txBox="1"/>
            <p:nvPr/>
          </p:nvSpPr>
          <p:spPr>
            <a:xfrm>
              <a:off x="820505" y="1839409"/>
              <a:ext cx="682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latin typeface="Bahnschrift" panose="020B0502040204020203" pitchFamily="34" charset="0"/>
                </a:rPr>
                <a:t>Dataset</a:t>
              </a:r>
              <a:r>
                <a:rPr lang="fr-FR" sz="1200" dirty="0">
                  <a:latin typeface="Bahnschrift" panose="020B0502040204020203" pitchFamily="34" charset="0"/>
                </a:rPr>
                <a:t> KPIs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5991A971-9A51-4511-926E-80EFFD0C3A98}"/>
                </a:ext>
              </a:extLst>
            </p:cNvPr>
            <p:cNvCxnSpPr>
              <a:cxnSpLocks/>
              <a:stCxn id="13" idx="3"/>
              <a:endCxn id="12" idx="1"/>
            </p:cNvCxnSpPr>
            <p:nvPr/>
          </p:nvCxnSpPr>
          <p:spPr>
            <a:xfrm>
              <a:off x="1502557" y="2070242"/>
              <a:ext cx="4279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653E706B-5DB9-40E4-8D21-8A5D9E9B3501}"/>
                </a:ext>
              </a:extLst>
            </p:cNvPr>
            <p:cNvSpPr/>
            <p:nvPr/>
          </p:nvSpPr>
          <p:spPr>
            <a:xfrm>
              <a:off x="3820465" y="1783892"/>
              <a:ext cx="1383631" cy="57270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latin typeface="Bahnschrift" panose="020B0502040204020203" pitchFamily="34" charset="0"/>
                </a:rPr>
                <a:t>Suppression des variables qualitatives</a:t>
              </a:r>
            </a:p>
          </p:txBody>
        </p: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9F494590-A4B9-47C2-8100-F646B7EB89F7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3314096" y="2070242"/>
              <a:ext cx="5063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4B7B704C-5EBE-4179-9D70-ED32468CF397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5204096" y="2070242"/>
              <a:ext cx="506369" cy="7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D2519E72-333B-4F40-B24F-88EAAC0BEC81}"/>
                </a:ext>
              </a:extLst>
            </p:cNvPr>
            <p:cNvSpPr txBox="1"/>
            <p:nvPr/>
          </p:nvSpPr>
          <p:spPr>
            <a:xfrm>
              <a:off x="7498157" y="1846799"/>
              <a:ext cx="682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latin typeface="Bahnschrift" panose="020B0502040204020203" pitchFamily="34" charset="0"/>
                </a:rPr>
                <a:t>Dataset</a:t>
              </a:r>
              <a:r>
                <a:rPr lang="fr-FR" sz="1200" dirty="0">
                  <a:latin typeface="Bahnschrift" panose="020B0502040204020203" pitchFamily="34" charset="0"/>
                </a:rPr>
                <a:t> nettoyé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B59918E9-D9AA-43FD-9FAB-2974D00151EC}"/>
                </a:ext>
              </a:extLst>
            </p:cNvPr>
            <p:cNvSpPr/>
            <p:nvPr/>
          </p:nvSpPr>
          <p:spPr>
            <a:xfrm>
              <a:off x="5700701" y="1796191"/>
              <a:ext cx="1383631" cy="57270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latin typeface="Bahnschrift" panose="020B0502040204020203" pitchFamily="34" charset="0"/>
                </a:rPr>
                <a:t>Normalisation</a:t>
              </a:r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11AF6DA9-F5EF-4576-B0C0-018BF2871F83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 flipV="1">
              <a:off x="7084332" y="2077632"/>
              <a:ext cx="413825" cy="4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7185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9C59C-CEFD-4664-8851-CBE8D391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Métriques utilisées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C4B1687-4337-4ABB-A532-4F94D4428C4C}"/>
              </a:ext>
            </a:extLst>
          </p:cNvPr>
          <p:cNvSpPr txBox="1"/>
          <p:nvPr/>
        </p:nvSpPr>
        <p:spPr>
          <a:xfrm>
            <a:off x="612000" y="1975109"/>
            <a:ext cx="159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Score silhouette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F178C8-ACD1-4D6D-9740-53FE4F4CEA94}"/>
              </a:ext>
            </a:extLst>
          </p:cNvPr>
          <p:cNvSpPr txBox="1"/>
          <p:nvPr/>
        </p:nvSpPr>
        <p:spPr>
          <a:xfrm>
            <a:off x="3085874" y="1867387"/>
            <a:ext cx="159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Score </a:t>
            </a:r>
            <a:r>
              <a:rPr lang="fr-FR" b="1" dirty="0" err="1"/>
              <a:t>Calinski-Harabasz</a:t>
            </a:r>
            <a:endParaRPr lang="fr-FR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9D946A-AC6D-44FA-971E-41479A4FBD47}"/>
              </a:ext>
            </a:extLst>
          </p:cNvPr>
          <p:cNvSpPr txBox="1"/>
          <p:nvPr/>
        </p:nvSpPr>
        <p:spPr>
          <a:xfrm>
            <a:off x="5193298" y="1867387"/>
            <a:ext cx="146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Score Davies-</a:t>
            </a:r>
            <a:r>
              <a:rPr lang="fr-FR" b="1" dirty="0" err="1"/>
              <a:t>Bouldin</a:t>
            </a:r>
            <a:endParaRPr lang="fr-FR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ADC5AF-E6B8-4E5A-817C-42B2CA0DB750}"/>
              </a:ext>
            </a:extLst>
          </p:cNvPr>
          <p:cNvSpPr txBox="1"/>
          <p:nvPr/>
        </p:nvSpPr>
        <p:spPr>
          <a:xfrm>
            <a:off x="245550" y="2432303"/>
            <a:ext cx="2330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Différence entre la distance moyenne avec les points du même groupe que lui (cohésion) et la distance moyenne avec les points des autres groupes voisins (séparation)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11F097E-4B7A-4411-98CB-2F11A42C1ECD}"/>
              </a:ext>
            </a:extLst>
          </p:cNvPr>
          <p:cNvSpPr txBox="1"/>
          <p:nvPr/>
        </p:nvSpPr>
        <p:spPr>
          <a:xfrm>
            <a:off x="2857835" y="2593691"/>
            <a:ext cx="22273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Rapport entre la variance inter-groupes et la variance intra-groupe. </a:t>
            </a:r>
            <a:endParaRPr lang="fr-FR" sz="12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B60790-7EA5-4E7C-B2E4-7F8566C714F8}"/>
              </a:ext>
            </a:extLst>
          </p:cNvPr>
          <p:cNvSpPr txBox="1"/>
          <p:nvPr/>
        </p:nvSpPr>
        <p:spPr>
          <a:xfrm>
            <a:off x="5085148" y="2432303"/>
            <a:ext cx="196185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Moyenne du rapport maximal entre la distance d'un point au centre de son groupe et la distance entre deux centres de groupes </a:t>
            </a:r>
            <a:endParaRPr lang="fr-FR" sz="1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3201F2A-6F5E-4AA6-AAEA-5762365BB63C}"/>
              </a:ext>
            </a:extLst>
          </p:cNvPr>
          <p:cNvSpPr txBox="1"/>
          <p:nvPr/>
        </p:nvSpPr>
        <p:spPr>
          <a:xfrm>
            <a:off x="7272000" y="1975109"/>
            <a:ext cx="146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Distortion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5302518-2774-4294-A0D2-41E9D8145D1F}"/>
              </a:ext>
            </a:extLst>
          </p:cNvPr>
          <p:cNvSpPr txBox="1"/>
          <p:nvPr/>
        </p:nvSpPr>
        <p:spPr>
          <a:xfrm>
            <a:off x="7163851" y="2432303"/>
            <a:ext cx="167699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Moyenne de la somme des distances au carré point-</a:t>
            </a:r>
            <a:r>
              <a:rPr lang="fr-FR" sz="1050" dirty="0" err="1"/>
              <a:t>centroide</a:t>
            </a:r>
            <a:r>
              <a:rPr lang="fr-FR" sz="1050" dirty="0"/>
              <a:t>. </a:t>
            </a:r>
            <a:endParaRPr lang="fr-FR" sz="1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6D7E30-698B-42CE-9DB4-2A0693A56277}"/>
              </a:ext>
            </a:extLst>
          </p:cNvPr>
          <p:cNvSpPr txBox="1"/>
          <p:nvPr/>
        </p:nvSpPr>
        <p:spPr>
          <a:xfrm>
            <a:off x="610200" y="3658973"/>
            <a:ext cx="148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 maximiser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05A51BB-11BA-4605-AE49-1162852A3D19}"/>
              </a:ext>
            </a:extLst>
          </p:cNvPr>
          <p:cNvSpPr txBox="1"/>
          <p:nvPr/>
        </p:nvSpPr>
        <p:spPr>
          <a:xfrm>
            <a:off x="3142124" y="3658973"/>
            <a:ext cx="148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 maximiser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8410B74-A27D-429A-910F-4DE96C6D8E24}"/>
              </a:ext>
            </a:extLst>
          </p:cNvPr>
          <p:cNvSpPr txBox="1"/>
          <p:nvPr/>
        </p:nvSpPr>
        <p:spPr>
          <a:xfrm>
            <a:off x="5323573" y="3658973"/>
            <a:ext cx="148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 minimiser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51688AE-DC40-4A0B-98E6-9885E7362C46}"/>
              </a:ext>
            </a:extLst>
          </p:cNvPr>
          <p:cNvSpPr txBox="1"/>
          <p:nvPr/>
        </p:nvSpPr>
        <p:spPr>
          <a:xfrm>
            <a:off x="7163851" y="3658972"/>
            <a:ext cx="148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Trouver coude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439E4BB-A8B1-4770-AF6D-9CCCA8B55FF1}"/>
              </a:ext>
            </a:extLst>
          </p:cNvPr>
          <p:cNvSpPr txBox="1"/>
          <p:nvPr/>
        </p:nvSpPr>
        <p:spPr>
          <a:xfrm>
            <a:off x="2209500" y="861750"/>
            <a:ext cx="506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Comment mesurer la qualité de mes clusters ?</a:t>
            </a:r>
          </a:p>
          <a:p>
            <a:pPr algn="ctr"/>
            <a:r>
              <a:rPr lang="fr-FR" b="1" dirty="0">
                <a:solidFill>
                  <a:schemeClr val="accent1"/>
                </a:solidFill>
              </a:rPr>
              <a:t>Comment connaitre le nombre de clusters idéal ?</a:t>
            </a:r>
          </a:p>
        </p:txBody>
      </p:sp>
    </p:spTree>
    <p:extLst>
      <p:ext uri="{BB962C8B-B14F-4D97-AF65-F5344CB8AC3E}">
        <p14:creationId xmlns:p14="http://schemas.microsoft.com/office/powerpoint/2010/main" val="3799158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9C59C-CEFD-4664-8851-CBE8D391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Métriques utilisées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6D7E30-698B-42CE-9DB4-2A0693A56277}"/>
              </a:ext>
            </a:extLst>
          </p:cNvPr>
          <p:cNvSpPr txBox="1"/>
          <p:nvPr/>
        </p:nvSpPr>
        <p:spPr>
          <a:xfrm>
            <a:off x="612000" y="918282"/>
            <a:ext cx="148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A maximiser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05A51BB-11BA-4605-AE49-1162852A3D19}"/>
              </a:ext>
            </a:extLst>
          </p:cNvPr>
          <p:cNvSpPr txBox="1"/>
          <p:nvPr/>
        </p:nvSpPr>
        <p:spPr>
          <a:xfrm>
            <a:off x="2836273" y="918281"/>
            <a:ext cx="148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A maximiser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8410B74-A27D-429A-910F-4DE96C6D8E24}"/>
              </a:ext>
            </a:extLst>
          </p:cNvPr>
          <p:cNvSpPr txBox="1"/>
          <p:nvPr/>
        </p:nvSpPr>
        <p:spPr>
          <a:xfrm>
            <a:off x="5076802" y="906750"/>
            <a:ext cx="148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A minimiser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51688AE-DC40-4A0B-98E6-9885E7362C46}"/>
              </a:ext>
            </a:extLst>
          </p:cNvPr>
          <p:cNvSpPr txBox="1"/>
          <p:nvPr/>
        </p:nvSpPr>
        <p:spPr>
          <a:xfrm>
            <a:off x="7227000" y="906750"/>
            <a:ext cx="148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Trouver coude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FC3AD0-5FBD-44DE-8051-90CEA43DB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2" y="1511919"/>
            <a:ext cx="8881876" cy="294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24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41111-40BE-4832-A201-AD1930D8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Personae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EF92986-9197-4F2D-BB21-8116F083E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778" y="792710"/>
            <a:ext cx="1078622" cy="107862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8CDDBE8-8609-4BCF-992B-0344FFC2356E}"/>
              </a:ext>
            </a:extLst>
          </p:cNvPr>
          <p:cNvSpPr txBox="1"/>
          <p:nvPr/>
        </p:nvSpPr>
        <p:spPr>
          <a:xfrm>
            <a:off x="1128178" y="1851750"/>
            <a:ext cx="1175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L’influenceur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475484B-53A1-42A8-A61E-8DB6763CB4C3}"/>
              </a:ext>
            </a:extLst>
          </p:cNvPr>
          <p:cNvSpPr txBox="1"/>
          <p:nvPr/>
        </p:nvSpPr>
        <p:spPr>
          <a:xfrm>
            <a:off x="756000" y="2076750"/>
            <a:ext cx="192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i="1" dirty="0"/>
              <a:t>Commente chacun des produits reçus.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6F91BEA-9E03-42C3-B035-6EC90666E5A3}"/>
              </a:ext>
            </a:extLst>
          </p:cNvPr>
          <p:cNvSpPr txBox="1"/>
          <p:nvPr/>
        </p:nvSpPr>
        <p:spPr>
          <a:xfrm>
            <a:off x="3670755" y="1889751"/>
            <a:ext cx="178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Le dormant économe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4DD93EE-E4CF-4898-8929-14406393C956}"/>
              </a:ext>
            </a:extLst>
          </p:cNvPr>
          <p:cNvSpPr txBox="1"/>
          <p:nvPr/>
        </p:nvSpPr>
        <p:spPr>
          <a:xfrm>
            <a:off x="3447000" y="2121750"/>
            <a:ext cx="22295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i="1" dirty="0"/>
              <a:t>90 </a:t>
            </a:r>
            <a:r>
              <a:rPr lang="fr-FR" sz="1100" i="1" dirty="0" err="1"/>
              <a:t>Reals</a:t>
            </a:r>
            <a:r>
              <a:rPr lang="fr-FR" sz="1100" i="1" dirty="0"/>
              <a:t> en moyenne et n'a pas commandé depuis + d'un an. 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A4EDF21-836B-4492-B96F-7630FCF98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57" y="806920"/>
            <a:ext cx="1078622" cy="107862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13A51B7-1B05-435C-BEA0-8C523DEE6968}"/>
              </a:ext>
            </a:extLst>
          </p:cNvPr>
          <p:cNvSpPr txBox="1"/>
          <p:nvPr/>
        </p:nvSpPr>
        <p:spPr>
          <a:xfrm>
            <a:off x="6922934" y="1896750"/>
            <a:ext cx="107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L’habitué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851329C-CE70-48E7-9240-A7D9380C0161}"/>
              </a:ext>
            </a:extLst>
          </p:cNvPr>
          <p:cNvSpPr txBox="1"/>
          <p:nvPr/>
        </p:nvSpPr>
        <p:spPr>
          <a:xfrm>
            <a:off x="6347489" y="2121750"/>
            <a:ext cx="22295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i="1" dirty="0"/>
              <a:t>A déjà commandé plusieurs fois.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3598EAA-181F-492C-8EC3-6DD8CC93B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689" y="2654642"/>
            <a:ext cx="1078622" cy="107862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6471C9C-D7B1-4FAB-934C-B7DD376B76F8}"/>
              </a:ext>
            </a:extLst>
          </p:cNvPr>
          <p:cNvSpPr txBox="1"/>
          <p:nvPr/>
        </p:nvSpPr>
        <p:spPr>
          <a:xfrm>
            <a:off x="856878" y="3732419"/>
            <a:ext cx="170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L’hésitant dépensier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D7C77DA-DC5D-4CA6-B5D9-F95AE7E0C6AC}"/>
              </a:ext>
            </a:extLst>
          </p:cNvPr>
          <p:cNvSpPr txBox="1"/>
          <p:nvPr/>
        </p:nvSpPr>
        <p:spPr>
          <a:xfrm>
            <a:off x="747000" y="3951586"/>
            <a:ext cx="1926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i="1" dirty="0"/>
              <a:t>Paie en presque 7 fois, mais paie des produits chers (~200 </a:t>
            </a:r>
            <a:r>
              <a:rPr lang="fr-FR" sz="1100" i="1" dirty="0" err="1"/>
              <a:t>Reals</a:t>
            </a:r>
            <a:r>
              <a:rPr lang="fr-FR" sz="1100" i="1" dirty="0"/>
              <a:t>).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CEE070E-A1B8-4AC3-9AA6-4C331FFC4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3378" y="2658933"/>
            <a:ext cx="1078622" cy="107862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9283E5A7-E690-43FD-81DF-B81C12751B7D}"/>
              </a:ext>
            </a:extLst>
          </p:cNvPr>
          <p:cNvSpPr txBox="1"/>
          <p:nvPr/>
        </p:nvSpPr>
        <p:spPr>
          <a:xfrm>
            <a:off x="6642000" y="3741750"/>
            <a:ext cx="1573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Le nouveau client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C5C8B07-B596-4F9A-B065-736DA8426325}"/>
              </a:ext>
            </a:extLst>
          </p:cNvPr>
          <p:cNvSpPr txBox="1"/>
          <p:nvPr/>
        </p:nvSpPr>
        <p:spPr>
          <a:xfrm>
            <a:off x="6491700" y="3966750"/>
            <a:ext cx="192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i="1" dirty="0"/>
              <a:t>A commandé le + récemment (4 mois)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39916FF-4DAF-4DA9-B950-37CEA91018DE}"/>
              </a:ext>
            </a:extLst>
          </p:cNvPr>
          <p:cNvSpPr txBox="1"/>
          <p:nvPr/>
        </p:nvSpPr>
        <p:spPr>
          <a:xfrm>
            <a:off x="4014689" y="3741750"/>
            <a:ext cx="107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L’insatisfait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A24C986-66AE-42AF-88D3-057B6EE35DB8}"/>
              </a:ext>
            </a:extLst>
          </p:cNvPr>
          <p:cNvSpPr txBox="1"/>
          <p:nvPr/>
        </p:nvSpPr>
        <p:spPr>
          <a:xfrm>
            <a:off x="3591000" y="3966750"/>
            <a:ext cx="192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i="1" dirty="0"/>
              <a:t>Moyenne des </a:t>
            </a:r>
            <a:r>
              <a:rPr lang="fr-FR" sz="1100" i="1" dirty="0" err="1"/>
              <a:t>reviews</a:t>
            </a:r>
            <a:r>
              <a:rPr lang="fr-FR" sz="1100" i="1" dirty="0"/>
              <a:t> laissées de 1,5.</a:t>
            </a:r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BA94056-85A7-4C04-A909-BEC142EFBC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7262" y="740175"/>
            <a:ext cx="1133475" cy="1085850"/>
          </a:xfrm>
          <a:prstGeom prst="rect">
            <a:avLst/>
          </a:prstGeom>
        </p:spPr>
      </p:pic>
      <p:pic>
        <p:nvPicPr>
          <p:cNvPr id="10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D6268C57-9793-4864-98C4-BC3C09D087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5833" y="2676112"/>
            <a:ext cx="11430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65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7C906AE6-0761-47C5-9BBB-CE0E1B47E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48"/>
          <a:stretch/>
        </p:blipFill>
        <p:spPr>
          <a:xfrm>
            <a:off x="2457000" y="222870"/>
            <a:ext cx="6570000" cy="464388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BA1F624-7E51-4D6C-B463-5FE55875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99" y="411750"/>
            <a:ext cx="583622" cy="58362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402F7B8-B0E7-4C4C-B08B-87FAAF9751E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799" y="2377518"/>
            <a:ext cx="583622" cy="58362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D81257F-4EE0-4D58-9D04-960A74474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98" y="3703730"/>
            <a:ext cx="617202" cy="617202"/>
          </a:xfrm>
          <a:prstGeom prst="rect">
            <a:avLst/>
          </a:prstGeom>
        </p:spPr>
      </p:pic>
      <p:pic>
        <p:nvPicPr>
          <p:cNvPr id="15" name="Image 1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596AC9A-102B-459A-9BAB-A0E999757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000" y="1107222"/>
            <a:ext cx="609220" cy="583622"/>
          </a:xfrm>
          <a:prstGeom prst="rect">
            <a:avLst/>
          </a:prstGeom>
          <a:noFill/>
        </p:spPr>
      </p:pic>
      <p:pic>
        <p:nvPicPr>
          <p:cNvPr id="16" name="Image 1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819DD0F-9B5C-4C96-BE82-D55DDBA50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799" y="3032774"/>
            <a:ext cx="614689" cy="59932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6325474-E7EF-4C06-B4AB-0D2116A483AB}"/>
              </a:ext>
            </a:extLst>
          </p:cNvPr>
          <p:cNvSpPr txBox="1"/>
          <p:nvPr/>
        </p:nvSpPr>
        <p:spPr>
          <a:xfrm>
            <a:off x="1019324" y="565061"/>
            <a:ext cx="1175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L’influenceur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6448FB3-8D56-47DD-B811-D48708889FF3}"/>
              </a:ext>
            </a:extLst>
          </p:cNvPr>
          <p:cNvSpPr txBox="1"/>
          <p:nvPr/>
        </p:nvSpPr>
        <p:spPr>
          <a:xfrm>
            <a:off x="929376" y="1185243"/>
            <a:ext cx="142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Le dormant économe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A0EEAC0-BEAC-462C-A3FC-4BD7957A04EA}"/>
              </a:ext>
            </a:extLst>
          </p:cNvPr>
          <p:cNvSpPr txBox="1"/>
          <p:nvPr/>
        </p:nvSpPr>
        <p:spPr>
          <a:xfrm>
            <a:off x="1067924" y="1909119"/>
            <a:ext cx="107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L’habitué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93F4E2A-20D7-4B7B-BDEC-BB31F283B534}"/>
              </a:ext>
            </a:extLst>
          </p:cNvPr>
          <p:cNvSpPr txBox="1"/>
          <p:nvPr/>
        </p:nvSpPr>
        <p:spPr>
          <a:xfrm>
            <a:off x="1067924" y="2444486"/>
            <a:ext cx="1168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L’hésitant dépensier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678DEC-0A5C-4FCD-A245-B9335B19FA48}"/>
              </a:ext>
            </a:extLst>
          </p:cNvPr>
          <p:cNvSpPr txBox="1"/>
          <p:nvPr/>
        </p:nvSpPr>
        <p:spPr>
          <a:xfrm>
            <a:off x="1010587" y="3764708"/>
            <a:ext cx="1267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Le nouveau client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170C11-C732-42B7-8CF9-D5229CC7A9E5}"/>
              </a:ext>
            </a:extLst>
          </p:cNvPr>
          <p:cNvSpPr txBox="1"/>
          <p:nvPr/>
        </p:nvSpPr>
        <p:spPr>
          <a:xfrm>
            <a:off x="1104942" y="3151092"/>
            <a:ext cx="107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L’insatisfait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48C8885-49FB-4663-9D90-E0E705DCFB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798" y="1755808"/>
            <a:ext cx="583623" cy="58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84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6A7381-6CA8-41AD-832E-CA45B54C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Proportion vs CA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4051B1B-A3B6-4420-A65C-570FBCA30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809" y="546750"/>
            <a:ext cx="5278381" cy="35836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7397069-212F-4809-BC55-4A32BDD3C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000" y="3978184"/>
            <a:ext cx="583622" cy="5836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2AB5B6-2CFE-43C0-9FDA-B302725A9FF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8378" y="3990075"/>
            <a:ext cx="583622" cy="58362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0C60B47-8E47-4387-9FCE-038A47119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3378" y="4013128"/>
            <a:ext cx="583622" cy="583622"/>
          </a:xfrm>
          <a:prstGeom prst="rect">
            <a:avLst/>
          </a:prstGeom>
        </p:spPr>
      </p:pic>
      <p:pic>
        <p:nvPicPr>
          <p:cNvPr id="13" name="Image 1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55A54AF9-4296-4BA8-9068-1A234D45D2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2000" y="3985292"/>
            <a:ext cx="609220" cy="583622"/>
          </a:xfrm>
          <a:prstGeom prst="rect">
            <a:avLst/>
          </a:prstGeom>
          <a:noFill/>
        </p:spPr>
      </p:pic>
      <p:pic>
        <p:nvPicPr>
          <p:cNvPr id="14" name="Image 13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2847E1E-13E3-4EC9-B12C-1A90DE6C09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4572" y="3997428"/>
            <a:ext cx="614689" cy="59932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EB81CE5-D260-432B-A82B-A7AFCC5D8D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8649" y="3986264"/>
            <a:ext cx="583623" cy="58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80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AB0EEE3-D35C-4299-83EF-6A5C5861E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9876"/>
              </p:ext>
            </p:extLst>
          </p:nvPr>
        </p:nvGraphicFramePr>
        <p:xfrm>
          <a:off x="252000" y="73606"/>
          <a:ext cx="8685000" cy="491175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5277">
                  <a:extLst>
                    <a:ext uri="{9D8B030D-6E8A-4147-A177-3AD203B41FA5}">
                      <a16:colId xmlns:a16="http://schemas.microsoft.com/office/drawing/2014/main" val="695719452"/>
                    </a:ext>
                  </a:extLst>
                </a:gridCol>
                <a:gridCol w="969723">
                  <a:extLst>
                    <a:ext uri="{9D8B030D-6E8A-4147-A177-3AD203B41FA5}">
                      <a16:colId xmlns:a16="http://schemas.microsoft.com/office/drawing/2014/main" val="86485298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145197186"/>
                    </a:ext>
                  </a:extLst>
                </a:gridCol>
                <a:gridCol w="2705927">
                  <a:extLst>
                    <a:ext uri="{9D8B030D-6E8A-4147-A177-3AD203B41FA5}">
                      <a16:colId xmlns:a16="http://schemas.microsoft.com/office/drawing/2014/main" val="2279347553"/>
                    </a:ext>
                  </a:extLst>
                </a:gridCol>
                <a:gridCol w="3054073">
                  <a:extLst>
                    <a:ext uri="{9D8B030D-6E8A-4147-A177-3AD203B41FA5}">
                      <a16:colId xmlns:a16="http://schemas.microsoft.com/office/drawing/2014/main" val="403523519"/>
                    </a:ext>
                  </a:extLst>
                </a:gridCol>
              </a:tblGrid>
              <a:tr h="319935">
                <a:tc>
                  <a:txBody>
                    <a:bodyPr/>
                    <a:lstStyle/>
                    <a:p>
                      <a:pPr algn="ctr"/>
                      <a:r>
                        <a:rPr lang="fr-FR" sz="1050"/>
                        <a:t>Type de client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Proportion %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CA %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Description du client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/>
                        <a:t>Action</a:t>
                      </a:r>
                    </a:p>
                  </a:txBody>
                  <a:tcPr marL="24816" marR="24816" marT="12408" marB="12408" anchor="ctr"/>
                </a:tc>
                <a:extLst>
                  <a:ext uri="{0D108BD9-81ED-4DB2-BD59-A6C34878D82A}">
                    <a16:rowId xmlns:a16="http://schemas.microsoft.com/office/drawing/2014/main" val="2064144204"/>
                  </a:ext>
                </a:extLst>
              </a:tr>
              <a:tr h="765303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/>
                        <a:t>L'influenceur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5.94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8.68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/>
                        <a:t>Commente chacun des produits reçus.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/>
                        <a:t>Ces clients sont ceux qui font briller votre marque, proposez leur des offres avantageuses pour essayer de nouveaux produits.</a:t>
                      </a:r>
                    </a:p>
                  </a:txBody>
                  <a:tcPr marL="24816" marR="24816" marT="12408" marB="12408" anchor="ctr"/>
                </a:tc>
                <a:extLst>
                  <a:ext uri="{0D108BD9-81ED-4DB2-BD59-A6C34878D82A}">
                    <a16:rowId xmlns:a16="http://schemas.microsoft.com/office/drawing/2014/main" val="421349488"/>
                  </a:ext>
                </a:extLst>
              </a:tr>
              <a:tr h="765303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/>
                        <a:t>Le dormant économe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27.09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/>
                        <a:t>21.31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90 </a:t>
                      </a:r>
                      <a:r>
                        <a:rPr lang="fr-FR" sz="1050" dirty="0" err="1"/>
                        <a:t>Reals</a:t>
                      </a:r>
                      <a:r>
                        <a:rPr lang="fr-FR" sz="1050" dirty="0"/>
                        <a:t> en moyenne et n'a pas commandé depuis + d'un an !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Ne pas perdre trop de temps et de ressources sur ces clients.</a:t>
                      </a:r>
                    </a:p>
                  </a:txBody>
                  <a:tcPr marL="24816" marR="24816" marT="12408" marB="12408" anchor="ctr"/>
                </a:tc>
                <a:extLst>
                  <a:ext uri="{0D108BD9-81ED-4DB2-BD59-A6C34878D82A}">
                    <a16:rowId xmlns:a16="http://schemas.microsoft.com/office/drawing/2014/main" val="1826657414"/>
                  </a:ext>
                </a:extLst>
              </a:tr>
              <a:tr h="765303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/>
                        <a:t>L'habitué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2.97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3.22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A </a:t>
                      </a:r>
                      <a:r>
                        <a:rPr lang="fr-FR" sz="1050" dirty="0" err="1"/>
                        <a:t>déja</a:t>
                      </a:r>
                      <a:r>
                        <a:rPr lang="fr-FR" sz="1050" dirty="0"/>
                        <a:t> commandé plusieurs fois.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Augmenter leur fidélité grâce à des programmes de fidélité, recommander des produits similaires et les pousser vers un nouvel achat.</a:t>
                      </a:r>
                    </a:p>
                  </a:txBody>
                  <a:tcPr marL="24816" marR="24816" marT="12408" marB="12408" anchor="ctr"/>
                </a:tc>
                <a:extLst>
                  <a:ext uri="{0D108BD9-81ED-4DB2-BD59-A6C34878D82A}">
                    <a16:rowId xmlns:a16="http://schemas.microsoft.com/office/drawing/2014/main" val="3444739201"/>
                  </a:ext>
                </a:extLst>
              </a:tr>
              <a:tr h="765303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/>
                        <a:t>L'hésitant dépensier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/>
                        <a:t>14.68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/>
                        <a:t>24.86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/>
                        <a:t>Paie en presque 7 fois, mais paie des produits chers.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Proposer des promotions </a:t>
                      </a:r>
                      <a:r>
                        <a:rPr lang="fr-FR" sz="1050" dirty="0" err="1"/>
                        <a:t>aggressives</a:t>
                      </a:r>
                      <a:r>
                        <a:rPr lang="fr-FR" sz="1050" dirty="0"/>
                        <a:t> sur des produits coûteux !</a:t>
                      </a:r>
                    </a:p>
                  </a:txBody>
                  <a:tcPr marL="24816" marR="24816" marT="12408" marB="12408" anchor="ctr"/>
                </a:tc>
                <a:extLst>
                  <a:ext uri="{0D108BD9-81ED-4DB2-BD59-A6C34878D82A}">
                    <a16:rowId xmlns:a16="http://schemas.microsoft.com/office/drawing/2014/main" val="2009820200"/>
                  </a:ext>
                </a:extLst>
              </a:tr>
              <a:tr h="765303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/>
                        <a:t>L'insatisfait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/>
                        <a:t>11.56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/>
                        <a:t>10.88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/>
                        <a:t>La moyenne des reviews laissées est de 1.5 !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Générer une enquête de satisfaction pour comprendre ce qu'il s'est mal passé.</a:t>
                      </a:r>
                    </a:p>
                  </a:txBody>
                  <a:tcPr marL="24816" marR="24816" marT="12408" marB="12408" anchor="ctr"/>
                </a:tc>
                <a:extLst>
                  <a:ext uri="{0D108BD9-81ED-4DB2-BD59-A6C34878D82A}">
                    <a16:rowId xmlns:a16="http://schemas.microsoft.com/office/drawing/2014/main" val="3243301207"/>
                  </a:ext>
                </a:extLst>
              </a:tr>
              <a:tr h="765303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/>
                        <a:t>Le nouveau client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/>
                        <a:t>37.76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/>
                        <a:t>31.04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A commandé le + récemment (4 mois)</a:t>
                      </a:r>
                    </a:p>
                  </a:txBody>
                  <a:tcPr marL="24816" marR="24816" marT="12408" marB="12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Commencez à construire une relation avec ces clients en leur apportant un SAV compétent et des offres spéciales pertinentes pour augmenter leurs visites et les transformer en habitué.</a:t>
                      </a:r>
                    </a:p>
                  </a:txBody>
                  <a:tcPr marL="24816" marR="24816" marT="12408" marB="12408" anchor="ctr"/>
                </a:tc>
                <a:extLst>
                  <a:ext uri="{0D108BD9-81ED-4DB2-BD59-A6C34878D82A}">
                    <a16:rowId xmlns:a16="http://schemas.microsoft.com/office/drawing/2014/main" val="2513497432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327A318A-785E-4484-9035-05D4DEAADB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552845" y="452417"/>
            <a:ext cx="583622" cy="5836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78D4E70-3B84-4EB8-95F3-9772AA9C90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552845" y="2804850"/>
            <a:ext cx="583622" cy="58362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1CA82C6-231C-467A-9B65-87F6A36BFE8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526187" y="4249548"/>
            <a:ext cx="617202" cy="617202"/>
          </a:xfrm>
          <a:prstGeom prst="rect">
            <a:avLst/>
          </a:prstGeom>
        </p:spPr>
      </p:pic>
      <p:pic>
        <p:nvPicPr>
          <p:cNvPr id="7" name="Image 6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A49BF46-3A20-45CA-9B34-F98C0F55B14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540046" y="1225824"/>
            <a:ext cx="609220" cy="583622"/>
          </a:xfrm>
          <a:prstGeom prst="rect">
            <a:avLst/>
          </a:prstGeom>
          <a:noFill/>
        </p:spPr>
      </p:pic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A2FBDFE-C9D3-469B-8348-34C8EA85925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537311" y="3519349"/>
            <a:ext cx="614689" cy="5993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8ED14CF-EDE5-4E5F-92AC-2B4420CDB84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552845" y="2039659"/>
            <a:ext cx="583623" cy="58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14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839855-375F-45D8-9FC1-38F265D7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la stabilité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E5240E1-0045-4E6E-B9FA-F96A30B4738C}"/>
              </a:ext>
            </a:extLst>
          </p:cNvPr>
          <p:cNvSpPr txBox="1"/>
          <p:nvPr/>
        </p:nvSpPr>
        <p:spPr>
          <a:xfrm>
            <a:off x="2052000" y="714450"/>
            <a:ext cx="50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Combien de temps avant que le modèle soit obsolète ?</a:t>
            </a:r>
          </a:p>
          <a:p>
            <a:pPr algn="ctr"/>
            <a:r>
              <a:rPr lang="fr-FR" b="1" dirty="0">
                <a:solidFill>
                  <a:schemeClr val="accent1"/>
                </a:solidFill>
              </a:rPr>
              <a:t>A partir de quand faudra-t-il réactualiser le modèle 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386CFC6-42D2-4A23-9FDE-0999977D8849}"/>
              </a:ext>
            </a:extLst>
          </p:cNvPr>
          <p:cNvSpPr/>
          <p:nvPr/>
        </p:nvSpPr>
        <p:spPr>
          <a:xfrm>
            <a:off x="634500" y="1581750"/>
            <a:ext cx="7691400" cy="67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71336A-ACD5-4A2C-8D28-FDECC937CD8C}"/>
              </a:ext>
            </a:extLst>
          </p:cNvPr>
          <p:cNvSpPr txBox="1"/>
          <p:nvPr/>
        </p:nvSpPr>
        <p:spPr>
          <a:xfrm>
            <a:off x="98705" y="2336167"/>
            <a:ext cx="12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Janvier 2017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E23231-E359-4549-8A26-6922FC0F3AD9}"/>
              </a:ext>
            </a:extLst>
          </p:cNvPr>
          <p:cNvSpPr txBox="1"/>
          <p:nvPr/>
        </p:nvSpPr>
        <p:spPr>
          <a:xfrm>
            <a:off x="7879500" y="2284459"/>
            <a:ext cx="12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26 Août </a:t>
            </a:r>
          </a:p>
          <a:p>
            <a:pPr algn="ctr"/>
            <a:r>
              <a:rPr lang="fr-FR" dirty="0"/>
              <a:t>2018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62616-2752-4789-A8B1-3230585E5D42}"/>
              </a:ext>
            </a:extLst>
          </p:cNvPr>
          <p:cNvSpPr/>
          <p:nvPr/>
        </p:nvSpPr>
        <p:spPr>
          <a:xfrm rot="5400000">
            <a:off x="4549500" y="1930500"/>
            <a:ext cx="945000" cy="157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EA5330DE-100F-4C0D-B2F4-055792753C2F}"/>
              </a:ext>
            </a:extLst>
          </p:cNvPr>
          <p:cNvSpPr/>
          <p:nvPr/>
        </p:nvSpPr>
        <p:spPr>
          <a:xfrm rot="16200000">
            <a:off x="2729102" y="848406"/>
            <a:ext cx="202500" cy="438329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1F44CD-DBD3-437B-BAA1-AD42335FE4B9}"/>
              </a:ext>
            </a:extLst>
          </p:cNvPr>
          <p:cNvSpPr txBox="1"/>
          <p:nvPr/>
        </p:nvSpPr>
        <p:spPr>
          <a:xfrm>
            <a:off x="4392000" y="2297192"/>
            <a:ext cx="12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Janvier 2018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2690F7-B00B-4D9D-8DC5-77E257D326DB}"/>
              </a:ext>
            </a:extLst>
          </p:cNvPr>
          <p:cNvSpPr txBox="1"/>
          <p:nvPr/>
        </p:nvSpPr>
        <p:spPr>
          <a:xfrm>
            <a:off x="1997852" y="3141304"/>
            <a:ext cx="166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Entrainement du modèle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4ECA4894-5EC6-4922-8F8A-CF4284EA67F0}"/>
              </a:ext>
            </a:extLst>
          </p:cNvPr>
          <p:cNvGrpSpPr/>
          <p:nvPr/>
        </p:nvGrpSpPr>
        <p:grpSpPr>
          <a:xfrm>
            <a:off x="5314500" y="1395365"/>
            <a:ext cx="2745000" cy="1110998"/>
            <a:chOff x="5314500" y="1395365"/>
            <a:chExt cx="2745000" cy="111099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079BC9-87FA-43CC-9A8E-03799D22D757}"/>
                </a:ext>
              </a:extLst>
            </p:cNvPr>
            <p:cNvSpPr/>
            <p:nvPr/>
          </p:nvSpPr>
          <p:spPr>
            <a:xfrm rot="5400000">
              <a:off x="4920750" y="1856661"/>
              <a:ext cx="945000" cy="157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F3CA21-4E41-4620-BC31-4CA33A2B6E6D}"/>
                </a:ext>
              </a:extLst>
            </p:cNvPr>
            <p:cNvSpPr/>
            <p:nvPr/>
          </p:nvSpPr>
          <p:spPr>
            <a:xfrm rot="5400000">
              <a:off x="5303250" y="1789115"/>
              <a:ext cx="945000" cy="157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7C1A77-6374-477F-B90B-D9192E9A8F46}"/>
                </a:ext>
              </a:extLst>
            </p:cNvPr>
            <p:cNvSpPr/>
            <p:nvPr/>
          </p:nvSpPr>
          <p:spPr>
            <a:xfrm rot="5400000">
              <a:off x="5708250" y="1955113"/>
              <a:ext cx="945000" cy="157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BF4C1B-147E-41E0-8DDC-141DDCCBFFC7}"/>
                </a:ext>
              </a:extLst>
            </p:cNvPr>
            <p:cNvSpPr/>
            <p:nvPr/>
          </p:nvSpPr>
          <p:spPr>
            <a:xfrm rot="5400000">
              <a:off x="6158250" y="1836675"/>
              <a:ext cx="945000" cy="157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410854-A375-44FB-98BA-DC74FDB16C86}"/>
                </a:ext>
              </a:extLst>
            </p:cNvPr>
            <p:cNvSpPr/>
            <p:nvPr/>
          </p:nvSpPr>
          <p:spPr>
            <a:xfrm rot="5400000">
              <a:off x="6608250" y="1856661"/>
              <a:ext cx="945000" cy="157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2A45DF-535D-48CB-9F7B-D013182AC3E1}"/>
                </a:ext>
              </a:extLst>
            </p:cNvPr>
            <p:cNvSpPr/>
            <p:nvPr/>
          </p:nvSpPr>
          <p:spPr>
            <a:xfrm rot="5400000">
              <a:off x="7058250" y="1856661"/>
              <a:ext cx="945000" cy="157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E77F0E-6E28-4619-BE74-132D7B1F0DF5}"/>
                </a:ext>
              </a:extLst>
            </p:cNvPr>
            <p:cNvSpPr/>
            <p:nvPr/>
          </p:nvSpPr>
          <p:spPr>
            <a:xfrm rot="5400000">
              <a:off x="7508250" y="1856661"/>
              <a:ext cx="945000" cy="157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C3567C60-9AE5-4641-ADFE-7B18214CBD8D}"/>
              </a:ext>
            </a:extLst>
          </p:cNvPr>
          <p:cNvSpPr/>
          <p:nvPr/>
        </p:nvSpPr>
        <p:spPr>
          <a:xfrm rot="16200000">
            <a:off x="6612077" y="1427478"/>
            <a:ext cx="202500" cy="322515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829CCB6-1AED-4C30-B5F4-B5BB3568375A}"/>
              </a:ext>
            </a:extLst>
          </p:cNvPr>
          <p:cNvSpPr txBox="1"/>
          <p:nvPr/>
        </p:nvSpPr>
        <p:spPr>
          <a:xfrm>
            <a:off x="5618250" y="3188416"/>
            <a:ext cx="218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Prédictions du nouvel état des clients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691A998-D588-44B4-923F-15A477CAA453}"/>
              </a:ext>
            </a:extLst>
          </p:cNvPr>
          <p:cNvCxnSpPr/>
          <p:nvPr/>
        </p:nvCxnSpPr>
        <p:spPr>
          <a:xfrm>
            <a:off x="2322000" y="4281750"/>
            <a:ext cx="198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16FF2C7B-75BB-4B5A-A88D-3CD8CC566EB5}"/>
              </a:ext>
            </a:extLst>
          </p:cNvPr>
          <p:cNvSpPr txBox="1"/>
          <p:nvPr/>
        </p:nvSpPr>
        <p:spPr>
          <a:xfrm>
            <a:off x="4437000" y="4011750"/>
            <a:ext cx="274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Calcul de l’ARI score entre les labels initiaux et les labels prédits</a:t>
            </a:r>
          </a:p>
        </p:txBody>
      </p:sp>
    </p:spTree>
    <p:extLst>
      <p:ext uri="{BB962C8B-B14F-4D97-AF65-F5344CB8AC3E}">
        <p14:creationId xmlns:p14="http://schemas.microsoft.com/office/powerpoint/2010/main" val="3482994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 animBg="1"/>
      <p:bldP spid="10" grpId="0" animBg="1"/>
      <p:bldP spid="7" grpId="0"/>
      <p:bldP spid="11" grpId="0"/>
      <p:bldP spid="21" grpId="0" animBg="1"/>
      <p:bldP spid="22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A0EBD792-FCF9-45D4-BC3B-E6F743C6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problématique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8D1E9B-FEC2-46C1-81C8-3BED4AC0FA4B}"/>
              </a:ext>
            </a:extLst>
          </p:cNvPr>
          <p:cNvSpPr txBox="1"/>
          <p:nvPr/>
        </p:nvSpPr>
        <p:spPr>
          <a:xfrm>
            <a:off x="2951999" y="1134034"/>
            <a:ext cx="324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accent1"/>
                </a:solidFill>
              </a:rPr>
              <a:t>Objectifs</a:t>
            </a:r>
            <a:r>
              <a:rPr lang="fr-FR" dirty="0"/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7DE991-73F3-4405-9685-F54FFF1EC933}"/>
              </a:ext>
            </a:extLst>
          </p:cNvPr>
          <p:cNvSpPr txBox="1"/>
          <p:nvPr/>
        </p:nvSpPr>
        <p:spPr>
          <a:xfrm>
            <a:off x="162000" y="2139292"/>
            <a:ext cx="2655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Segmenter les clients </a:t>
            </a:r>
            <a:r>
              <a:rPr lang="fr-FR" dirty="0"/>
              <a:t>pour une campagne de communication</a:t>
            </a: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806437D4-3138-45BB-92B1-6B11AC42857E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1489500" y="1767340"/>
            <a:ext cx="3082500" cy="3719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79A2C3B-AE06-4894-9307-4F98761C0845}"/>
              </a:ext>
            </a:extLst>
          </p:cNvPr>
          <p:cNvSpPr txBox="1"/>
          <p:nvPr/>
        </p:nvSpPr>
        <p:spPr>
          <a:xfrm>
            <a:off x="6692575" y="2139292"/>
            <a:ext cx="22894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Proposer un </a:t>
            </a:r>
            <a:r>
              <a:rPr lang="fr-FR" b="1" dirty="0"/>
              <a:t>contrat de maintenance </a:t>
            </a:r>
            <a:r>
              <a:rPr lang="fr-FR" dirty="0"/>
              <a:t>grâce à une </a:t>
            </a:r>
            <a:r>
              <a:rPr lang="fr-FR" b="1" dirty="0"/>
              <a:t>analyse de la stabilité </a:t>
            </a:r>
            <a:r>
              <a:rPr lang="fr-FR" dirty="0"/>
              <a:t>des segments</a:t>
            </a:r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0DBDA987-A885-4324-ABA4-318008C32DD6}"/>
              </a:ext>
            </a:extLst>
          </p:cNvPr>
          <p:cNvSpPr/>
          <p:nvPr/>
        </p:nvSpPr>
        <p:spPr>
          <a:xfrm rot="5400000">
            <a:off x="4426389" y="-889563"/>
            <a:ext cx="270000" cy="881262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81FF1F-F3C4-4D3B-89B8-4AF9D4B5955F}"/>
              </a:ext>
            </a:extLst>
          </p:cNvPr>
          <p:cNvSpPr txBox="1"/>
          <p:nvPr/>
        </p:nvSpPr>
        <p:spPr>
          <a:xfrm>
            <a:off x="1456389" y="3893530"/>
            <a:ext cx="62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Base de données </a:t>
            </a:r>
            <a:r>
              <a:rPr lang="fr-FR" dirty="0" err="1"/>
              <a:t>Olist</a:t>
            </a:r>
            <a:r>
              <a:rPr lang="fr-FR" dirty="0"/>
              <a:t> comportant des informations sur les commandes depuis Janvier 2017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29C5ABD-D843-4EFA-B5A7-5A01C0830909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572000" y="1503366"/>
            <a:ext cx="0" cy="6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43D9FF7C-DDE8-45BF-A315-547B128FF09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561391" y="1767337"/>
            <a:ext cx="3275897" cy="3719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F2EEE254-49DA-48D5-B31A-10BF52DE6AC6}"/>
              </a:ext>
            </a:extLst>
          </p:cNvPr>
          <p:cNvSpPr txBox="1"/>
          <p:nvPr/>
        </p:nvSpPr>
        <p:spPr>
          <a:xfrm>
            <a:off x="3114210" y="2080563"/>
            <a:ext cx="29447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Comprendre </a:t>
            </a:r>
            <a:r>
              <a:rPr lang="fr-FR" dirty="0"/>
              <a:t>les différents types d’</a:t>
            </a:r>
            <a:r>
              <a:rPr lang="fr-FR" b="1" dirty="0"/>
              <a:t>utilisateurs</a:t>
            </a:r>
          </a:p>
          <a:p>
            <a:pPr algn="ctr"/>
            <a:r>
              <a:rPr lang="fr-FR" b="1" dirty="0"/>
              <a:t>+</a:t>
            </a:r>
          </a:p>
          <a:p>
            <a:pPr algn="ctr"/>
            <a:r>
              <a:rPr lang="fr-FR" dirty="0"/>
              <a:t>Donner une </a:t>
            </a:r>
            <a:r>
              <a:rPr lang="fr-FR" b="1" dirty="0"/>
              <a:t>description actionnable</a:t>
            </a:r>
          </a:p>
        </p:txBody>
      </p:sp>
    </p:spTree>
    <p:extLst>
      <p:ext uri="{BB962C8B-B14F-4D97-AF65-F5344CB8AC3E}">
        <p14:creationId xmlns:p14="http://schemas.microsoft.com/office/powerpoint/2010/main" val="3331918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B9CB6-3330-4388-B05A-53D38478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la stabilité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A0B261-A25D-4669-991E-DB7A9177A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900" y="591750"/>
            <a:ext cx="6578200" cy="421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128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B9CB6-3330-4388-B05A-53D38478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la stabilité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F2E257-5CDC-4D58-8F3D-59620C66B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793" y="591750"/>
            <a:ext cx="6620413" cy="419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120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A0EBD792-FCF9-45D4-BC3B-E6F743C6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problématique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8D1E9B-FEC2-46C1-81C8-3BED4AC0FA4B}"/>
              </a:ext>
            </a:extLst>
          </p:cNvPr>
          <p:cNvSpPr txBox="1"/>
          <p:nvPr/>
        </p:nvSpPr>
        <p:spPr>
          <a:xfrm>
            <a:off x="2951999" y="636750"/>
            <a:ext cx="324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accent1"/>
                </a:solidFill>
              </a:rPr>
              <a:t>Objectifs</a:t>
            </a:r>
            <a:r>
              <a:rPr lang="fr-FR" dirty="0"/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7DE991-73F3-4405-9685-F54FFF1EC933}"/>
              </a:ext>
            </a:extLst>
          </p:cNvPr>
          <p:cNvSpPr txBox="1"/>
          <p:nvPr/>
        </p:nvSpPr>
        <p:spPr>
          <a:xfrm>
            <a:off x="162000" y="1642008"/>
            <a:ext cx="2655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Segmenter les clients </a:t>
            </a:r>
            <a:r>
              <a:rPr lang="fr-FR" dirty="0"/>
              <a:t>pour une campagne de communication</a:t>
            </a: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806437D4-3138-45BB-92B1-6B11AC42857E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1489500" y="1270056"/>
            <a:ext cx="3082500" cy="3719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79A2C3B-AE06-4894-9307-4F98761C0845}"/>
              </a:ext>
            </a:extLst>
          </p:cNvPr>
          <p:cNvSpPr txBox="1"/>
          <p:nvPr/>
        </p:nvSpPr>
        <p:spPr>
          <a:xfrm>
            <a:off x="6692575" y="1642008"/>
            <a:ext cx="22894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Proposer un </a:t>
            </a:r>
            <a:r>
              <a:rPr lang="fr-FR" b="1" dirty="0"/>
              <a:t>contrat de maintenance </a:t>
            </a:r>
            <a:r>
              <a:rPr lang="fr-FR" dirty="0"/>
              <a:t>grâce a à une </a:t>
            </a:r>
            <a:r>
              <a:rPr lang="fr-FR" b="1" dirty="0"/>
              <a:t>analyse de la stabilité </a:t>
            </a:r>
            <a:r>
              <a:rPr lang="fr-FR" dirty="0"/>
              <a:t>des segments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29C5ABD-D843-4EFA-B5A7-5A01C0830909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572000" y="1006082"/>
            <a:ext cx="0" cy="6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43D9FF7C-DDE8-45BF-A315-547B128FF09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561391" y="1270053"/>
            <a:ext cx="3275897" cy="3719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F2EEE254-49DA-48D5-B31A-10BF52DE6AC6}"/>
              </a:ext>
            </a:extLst>
          </p:cNvPr>
          <p:cNvSpPr txBox="1"/>
          <p:nvPr/>
        </p:nvSpPr>
        <p:spPr>
          <a:xfrm>
            <a:off x="3114210" y="1583279"/>
            <a:ext cx="29447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Comprendre </a:t>
            </a:r>
            <a:r>
              <a:rPr lang="fr-FR" dirty="0"/>
              <a:t>les différents types d’</a:t>
            </a:r>
            <a:r>
              <a:rPr lang="fr-FR" b="1" dirty="0"/>
              <a:t>utilisateurs</a:t>
            </a:r>
          </a:p>
          <a:p>
            <a:pPr algn="ctr"/>
            <a:r>
              <a:rPr lang="fr-FR" b="1" dirty="0"/>
              <a:t>+</a:t>
            </a:r>
          </a:p>
          <a:p>
            <a:pPr algn="ctr"/>
            <a:r>
              <a:rPr lang="fr-FR" dirty="0"/>
              <a:t>Donner une </a:t>
            </a:r>
            <a:r>
              <a:rPr lang="fr-FR" b="1" dirty="0"/>
              <a:t>description actionnable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117B36C-E941-4748-BDD0-B80B1F7B0D46}"/>
              </a:ext>
            </a:extLst>
          </p:cNvPr>
          <p:cNvCxnSpPr>
            <a:cxnSpLocks/>
          </p:cNvCxnSpPr>
          <p:nvPr/>
        </p:nvCxnSpPr>
        <p:spPr>
          <a:xfrm>
            <a:off x="1422000" y="2841750"/>
            <a:ext cx="0" cy="495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85C4D47-377C-4AE8-9406-6E1ADD988925}"/>
              </a:ext>
            </a:extLst>
          </p:cNvPr>
          <p:cNvCxnSpPr>
            <a:cxnSpLocks/>
          </p:cNvCxnSpPr>
          <p:nvPr/>
        </p:nvCxnSpPr>
        <p:spPr>
          <a:xfrm>
            <a:off x="4572000" y="2841750"/>
            <a:ext cx="0" cy="495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8E44F9C-6A5C-413D-BFB5-A57415B4E01A}"/>
              </a:ext>
            </a:extLst>
          </p:cNvPr>
          <p:cNvCxnSpPr>
            <a:cxnSpLocks/>
          </p:cNvCxnSpPr>
          <p:nvPr/>
        </p:nvCxnSpPr>
        <p:spPr>
          <a:xfrm>
            <a:off x="7857000" y="2841750"/>
            <a:ext cx="0" cy="495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BB5C4E9E-784F-4880-B0EE-C0E4397F8CC4}"/>
              </a:ext>
            </a:extLst>
          </p:cNvPr>
          <p:cNvSpPr txBox="1"/>
          <p:nvPr/>
        </p:nvSpPr>
        <p:spPr>
          <a:xfrm>
            <a:off x="94500" y="3426750"/>
            <a:ext cx="2655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Segmentation en </a:t>
            </a:r>
            <a:r>
              <a:rPr lang="fr-FR" b="1" dirty="0"/>
              <a:t>6 clusters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9F2D33D-0495-48B7-A632-CD91C68F8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320" y="3436439"/>
            <a:ext cx="583622" cy="58362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4C08499-5915-4ADD-98CA-14848D5FDA6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2000" y="4035075"/>
            <a:ext cx="583622" cy="58362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EF935F28-1615-496E-B9B4-4DAD997D4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000" y="4058128"/>
            <a:ext cx="583622" cy="583622"/>
          </a:xfrm>
          <a:prstGeom prst="rect">
            <a:avLst/>
          </a:prstGeom>
        </p:spPr>
      </p:pic>
      <p:pic>
        <p:nvPicPr>
          <p:cNvPr id="25" name="Image 2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C57EEB60-08FC-4CD4-B5D2-3D97F3A5E6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0320" y="3443547"/>
            <a:ext cx="609220" cy="583622"/>
          </a:xfrm>
          <a:prstGeom prst="rect">
            <a:avLst/>
          </a:prstGeom>
          <a:noFill/>
        </p:spPr>
      </p:pic>
      <p:pic>
        <p:nvPicPr>
          <p:cNvPr id="26" name="Image 2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432CC285-707B-4665-B108-14227875BA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8194" y="4042428"/>
            <a:ext cx="614689" cy="59932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A08C5931-62B8-4007-A234-276A16CB06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8377" y="3458805"/>
            <a:ext cx="583623" cy="583623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3D8A0EC3-046F-4A49-9478-5D3434E3161E}"/>
              </a:ext>
            </a:extLst>
          </p:cNvPr>
          <p:cNvSpPr txBox="1"/>
          <p:nvPr/>
        </p:nvSpPr>
        <p:spPr>
          <a:xfrm>
            <a:off x="6549750" y="3350227"/>
            <a:ext cx="26144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Réactualisation du modèle </a:t>
            </a:r>
            <a:r>
              <a:rPr lang="fr-FR" b="1" dirty="0"/>
              <a:t>tous les 2 mois</a:t>
            </a:r>
          </a:p>
        </p:txBody>
      </p:sp>
    </p:spTree>
    <p:extLst>
      <p:ext uri="{BB962C8B-B14F-4D97-AF65-F5344CB8AC3E}">
        <p14:creationId xmlns:p14="http://schemas.microsoft.com/office/powerpoint/2010/main" val="4046155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A0EBD792-FCF9-45D4-BC3B-E6F743C6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problématique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81FF1F-F3C4-4D3B-89B8-4AF9D4B5955F}"/>
              </a:ext>
            </a:extLst>
          </p:cNvPr>
          <p:cNvSpPr txBox="1"/>
          <p:nvPr/>
        </p:nvSpPr>
        <p:spPr>
          <a:xfrm>
            <a:off x="1456389" y="771750"/>
            <a:ext cx="62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Base de données </a:t>
            </a:r>
            <a:r>
              <a:rPr lang="fr-FR" dirty="0" err="1"/>
              <a:t>Olist</a:t>
            </a:r>
            <a:r>
              <a:rPr lang="fr-FR" dirty="0"/>
              <a:t> comportant des informations sur les commandes depuis Janvier 2017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9D8C67-4BC8-43D4-B521-BF5E2536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721" y="1352270"/>
            <a:ext cx="5395335" cy="32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90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A0EBD792-FCF9-45D4-BC3B-E6F743C6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problématique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81FF1F-F3C4-4D3B-89B8-4AF9D4B5955F}"/>
              </a:ext>
            </a:extLst>
          </p:cNvPr>
          <p:cNvSpPr txBox="1"/>
          <p:nvPr/>
        </p:nvSpPr>
        <p:spPr>
          <a:xfrm>
            <a:off x="1456389" y="771750"/>
            <a:ext cx="62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Base de données </a:t>
            </a:r>
            <a:r>
              <a:rPr lang="fr-FR" dirty="0" err="1"/>
              <a:t>Olist</a:t>
            </a:r>
            <a:r>
              <a:rPr lang="fr-FR" dirty="0"/>
              <a:t> comportant des informations sur les commandes depuis Janvier 2017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9D8C67-4BC8-43D4-B521-BF5E2536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65" y="1362892"/>
            <a:ext cx="5395335" cy="3246750"/>
          </a:xfrm>
          <a:prstGeom prst="rect">
            <a:avLst/>
          </a:prstGeom>
        </p:spPr>
      </p:pic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D481693-BD8F-457B-B5B8-F9E83A50228E}"/>
              </a:ext>
            </a:extLst>
          </p:cNvPr>
          <p:cNvSpPr/>
          <p:nvPr/>
        </p:nvSpPr>
        <p:spPr>
          <a:xfrm>
            <a:off x="5887611" y="2582372"/>
            <a:ext cx="1382056" cy="2027270"/>
          </a:xfrm>
          <a:prstGeom prst="roundRect">
            <a:avLst/>
          </a:prstGeom>
          <a:solidFill>
            <a:srgbClr val="F0F4F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7CA7400-22BE-4844-81E9-32C817631FC8}"/>
              </a:ext>
            </a:extLst>
          </p:cNvPr>
          <p:cNvSpPr/>
          <p:nvPr/>
        </p:nvSpPr>
        <p:spPr>
          <a:xfrm rot="16200000">
            <a:off x="5350407" y="2975615"/>
            <a:ext cx="765000" cy="2027270"/>
          </a:xfrm>
          <a:prstGeom prst="roundRect">
            <a:avLst/>
          </a:prstGeom>
          <a:solidFill>
            <a:srgbClr val="F0F4F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8606545-1060-43F9-9D67-F1381BBDA0AC}"/>
              </a:ext>
            </a:extLst>
          </p:cNvPr>
          <p:cNvSpPr/>
          <p:nvPr/>
        </p:nvSpPr>
        <p:spPr>
          <a:xfrm rot="16200000">
            <a:off x="5077218" y="3142537"/>
            <a:ext cx="342600" cy="2027270"/>
          </a:xfrm>
          <a:prstGeom prst="roundRect">
            <a:avLst/>
          </a:prstGeom>
          <a:solidFill>
            <a:srgbClr val="F0F4F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02069273-2088-4FBB-81CF-F85FC93F4CB7}"/>
              </a:ext>
            </a:extLst>
          </p:cNvPr>
          <p:cNvSpPr/>
          <p:nvPr/>
        </p:nvSpPr>
        <p:spPr>
          <a:xfrm rot="16200000">
            <a:off x="6272006" y="2085034"/>
            <a:ext cx="342600" cy="1762606"/>
          </a:xfrm>
          <a:prstGeom prst="roundRect">
            <a:avLst/>
          </a:prstGeom>
          <a:solidFill>
            <a:srgbClr val="F0F4F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90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A0EBD792-FCF9-45D4-BC3B-E6F743C6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problématique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81FF1F-F3C4-4D3B-89B8-4AF9D4B5955F}"/>
              </a:ext>
            </a:extLst>
          </p:cNvPr>
          <p:cNvSpPr txBox="1"/>
          <p:nvPr/>
        </p:nvSpPr>
        <p:spPr>
          <a:xfrm>
            <a:off x="1456389" y="771750"/>
            <a:ext cx="62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Base de données </a:t>
            </a:r>
            <a:r>
              <a:rPr lang="fr-FR" dirty="0" err="1"/>
              <a:t>Olist</a:t>
            </a:r>
            <a:r>
              <a:rPr lang="fr-FR" dirty="0"/>
              <a:t> comportant des informations sur les commandes depuis Janvier 2017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9D8C67-4BC8-43D4-B521-BF5E2536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65" y="1362892"/>
            <a:ext cx="5395335" cy="3246750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F620C0D5-493F-4CE1-8DBE-BE4C826C9737}"/>
              </a:ext>
            </a:extLst>
          </p:cNvPr>
          <p:cNvSpPr/>
          <p:nvPr/>
        </p:nvSpPr>
        <p:spPr>
          <a:xfrm>
            <a:off x="5887611" y="2582372"/>
            <a:ext cx="1382056" cy="2027270"/>
          </a:xfrm>
          <a:prstGeom prst="roundRect">
            <a:avLst/>
          </a:prstGeom>
          <a:solidFill>
            <a:srgbClr val="F0F4F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E75C3E4-6D74-4FCA-A0F2-088DB054B8BA}"/>
              </a:ext>
            </a:extLst>
          </p:cNvPr>
          <p:cNvSpPr/>
          <p:nvPr/>
        </p:nvSpPr>
        <p:spPr>
          <a:xfrm rot="16200000">
            <a:off x="5350407" y="2975615"/>
            <a:ext cx="765000" cy="2027270"/>
          </a:xfrm>
          <a:prstGeom prst="roundRect">
            <a:avLst/>
          </a:prstGeom>
          <a:solidFill>
            <a:srgbClr val="F0F4F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2C19C82-952E-47F0-9020-A8E1906029B9}"/>
              </a:ext>
            </a:extLst>
          </p:cNvPr>
          <p:cNvSpPr/>
          <p:nvPr/>
        </p:nvSpPr>
        <p:spPr>
          <a:xfrm rot="16200000">
            <a:off x="5077218" y="3142537"/>
            <a:ext cx="342600" cy="2027270"/>
          </a:xfrm>
          <a:prstGeom prst="roundRect">
            <a:avLst/>
          </a:prstGeom>
          <a:solidFill>
            <a:srgbClr val="F0F4F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7787B11-D207-412C-96AA-D403C13EF80F}"/>
              </a:ext>
            </a:extLst>
          </p:cNvPr>
          <p:cNvSpPr/>
          <p:nvPr/>
        </p:nvSpPr>
        <p:spPr>
          <a:xfrm rot="16200000">
            <a:off x="6339504" y="2152533"/>
            <a:ext cx="342600" cy="1627607"/>
          </a:xfrm>
          <a:prstGeom prst="roundRect">
            <a:avLst/>
          </a:prstGeom>
          <a:solidFill>
            <a:srgbClr val="F0F4F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13172E3-62B9-4470-B57B-13A50E97415E}"/>
              </a:ext>
            </a:extLst>
          </p:cNvPr>
          <p:cNvSpPr txBox="1"/>
          <p:nvPr/>
        </p:nvSpPr>
        <p:spPr>
          <a:xfrm>
            <a:off x="3482177" y="2706750"/>
            <a:ext cx="999823" cy="430887"/>
          </a:xfrm>
          <a:prstGeom prst="rect">
            <a:avLst/>
          </a:prstGeom>
          <a:solidFill>
            <a:srgbClr val="F0F4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rgbClr val="D3455B"/>
                </a:solidFill>
              </a:rPr>
              <a:t>Dates des commandes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DA14316-8914-4B62-A6B9-A34D98B89679}"/>
              </a:ext>
            </a:extLst>
          </p:cNvPr>
          <p:cNvSpPr txBox="1"/>
          <p:nvPr/>
        </p:nvSpPr>
        <p:spPr>
          <a:xfrm>
            <a:off x="4797001" y="2696311"/>
            <a:ext cx="1169999" cy="430887"/>
          </a:xfrm>
          <a:prstGeom prst="rect">
            <a:avLst/>
          </a:prstGeom>
          <a:solidFill>
            <a:srgbClr val="F0F4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rgbClr val="E8833A"/>
                </a:solidFill>
              </a:rPr>
              <a:t>Infos sur les commandes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782A34-644C-4F4C-A1D4-B9C8A62AA8EC}"/>
              </a:ext>
            </a:extLst>
          </p:cNvPr>
          <p:cNvSpPr txBox="1"/>
          <p:nvPr/>
        </p:nvSpPr>
        <p:spPr>
          <a:xfrm>
            <a:off x="3492000" y="3964507"/>
            <a:ext cx="990000" cy="430887"/>
          </a:xfrm>
          <a:prstGeom prst="rect">
            <a:avLst/>
          </a:prstGeom>
          <a:solidFill>
            <a:srgbClr val="F0F4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rgbClr val="1AAE9F"/>
                </a:solidFill>
              </a:rPr>
              <a:t>Infos sur les clients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8165167-BDAB-4FA5-B972-E4B24D3C9841}"/>
              </a:ext>
            </a:extLst>
          </p:cNvPr>
          <p:cNvSpPr txBox="1"/>
          <p:nvPr/>
        </p:nvSpPr>
        <p:spPr>
          <a:xfrm>
            <a:off x="1872000" y="2706750"/>
            <a:ext cx="1169998" cy="430887"/>
          </a:xfrm>
          <a:prstGeom prst="rect">
            <a:avLst/>
          </a:prstGeom>
          <a:solidFill>
            <a:srgbClr val="F0F4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rgbClr val="BD34D1"/>
                </a:solidFill>
              </a:rPr>
              <a:t>Notes et commentaires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E7B793D-FA5B-4782-BBE9-6D98ABA5A666}"/>
              </a:ext>
            </a:extLst>
          </p:cNvPr>
          <p:cNvSpPr txBox="1"/>
          <p:nvPr/>
        </p:nvSpPr>
        <p:spPr>
          <a:xfrm>
            <a:off x="3482177" y="1457648"/>
            <a:ext cx="990000" cy="430887"/>
          </a:xfrm>
          <a:prstGeom prst="rect">
            <a:avLst/>
          </a:prstGeom>
          <a:solidFill>
            <a:srgbClr val="F0F4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Modes de paiements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5798789-1F02-41FC-B456-1BD9020CEB5E}"/>
              </a:ext>
            </a:extLst>
          </p:cNvPr>
          <p:cNvSpPr txBox="1"/>
          <p:nvPr/>
        </p:nvSpPr>
        <p:spPr>
          <a:xfrm>
            <a:off x="4797000" y="1470878"/>
            <a:ext cx="990000" cy="430887"/>
          </a:xfrm>
          <a:prstGeom prst="rect">
            <a:avLst/>
          </a:prstGeom>
          <a:solidFill>
            <a:srgbClr val="F0F4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rgbClr val="E2AE08"/>
                </a:solidFill>
              </a:rPr>
              <a:t>Infos sur les produits</a:t>
            </a:r>
          </a:p>
        </p:txBody>
      </p:sp>
    </p:spTree>
    <p:extLst>
      <p:ext uri="{BB962C8B-B14F-4D97-AF65-F5344CB8AC3E}">
        <p14:creationId xmlns:p14="http://schemas.microsoft.com/office/powerpoint/2010/main" val="3729326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3C43B-7D56-4293-BC2A-1035384B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jeux de données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47D39EF-22E6-44D6-9779-42EF66CF5CB0}"/>
              </a:ext>
            </a:extLst>
          </p:cNvPr>
          <p:cNvGrpSpPr/>
          <p:nvPr/>
        </p:nvGrpSpPr>
        <p:grpSpPr>
          <a:xfrm>
            <a:off x="927001" y="1401750"/>
            <a:ext cx="5107221" cy="2125409"/>
            <a:chOff x="488093" y="1176260"/>
            <a:chExt cx="2455591" cy="1535273"/>
          </a:xfrm>
        </p:grpSpPr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B8C50BC8-025C-4C14-97B7-5C4C8897866B}"/>
                </a:ext>
              </a:extLst>
            </p:cNvPr>
            <p:cNvCxnSpPr/>
            <p:nvPr/>
          </p:nvCxnSpPr>
          <p:spPr>
            <a:xfrm>
              <a:off x="747728" y="1451533"/>
              <a:ext cx="0" cy="11700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E7DFECDC-7E60-4B6C-BEB3-FA4245267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000" y="1398580"/>
              <a:ext cx="2151684" cy="31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D3ECE024-07C6-4704-99CE-C83E28019761}"/>
                </a:ext>
              </a:extLst>
            </p:cNvPr>
            <p:cNvSpPr txBox="1"/>
            <p:nvPr/>
          </p:nvSpPr>
          <p:spPr>
            <a:xfrm rot="16200000">
              <a:off x="-16123" y="1955749"/>
              <a:ext cx="1260000" cy="25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Produits commandés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F81E895B-F420-47EA-804B-200217AF6B72}"/>
                </a:ext>
              </a:extLst>
            </p:cNvPr>
            <p:cNvSpPr txBox="1"/>
            <p:nvPr/>
          </p:nvSpPr>
          <p:spPr>
            <a:xfrm>
              <a:off x="893252" y="1176260"/>
              <a:ext cx="1624972" cy="22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Infos diverses (Clients, commandes…)</a:t>
              </a:r>
            </a:p>
          </p:txBody>
        </p:sp>
      </p:grp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603ABA75-10A6-48EA-9897-583ACF68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14579"/>
              </p:ext>
            </p:extLst>
          </p:nvPr>
        </p:nvGraphicFramePr>
        <p:xfrm>
          <a:off x="1563970" y="1805359"/>
          <a:ext cx="4940806" cy="1882612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813779">
                  <a:extLst>
                    <a:ext uri="{9D8B030D-6E8A-4147-A177-3AD203B41FA5}">
                      <a16:colId xmlns:a16="http://schemas.microsoft.com/office/drawing/2014/main" val="4110479642"/>
                    </a:ext>
                  </a:extLst>
                </a:gridCol>
                <a:gridCol w="290635">
                  <a:extLst>
                    <a:ext uri="{9D8B030D-6E8A-4147-A177-3AD203B41FA5}">
                      <a16:colId xmlns:a16="http://schemas.microsoft.com/office/drawing/2014/main" val="4251561656"/>
                    </a:ext>
                  </a:extLst>
                </a:gridCol>
                <a:gridCol w="1039709">
                  <a:extLst>
                    <a:ext uri="{9D8B030D-6E8A-4147-A177-3AD203B41FA5}">
                      <a16:colId xmlns:a16="http://schemas.microsoft.com/office/drawing/2014/main" val="2252977507"/>
                    </a:ext>
                  </a:extLst>
                </a:gridCol>
                <a:gridCol w="297215">
                  <a:extLst>
                    <a:ext uri="{9D8B030D-6E8A-4147-A177-3AD203B41FA5}">
                      <a16:colId xmlns:a16="http://schemas.microsoft.com/office/drawing/2014/main" val="3807107375"/>
                    </a:ext>
                  </a:extLst>
                </a:gridCol>
                <a:gridCol w="871907">
                  <a:extLst>
                    <a:ext uri="{9D8B030D-6E8A-4147-A177-3AD203B41FA5}">
                      <a16:colId xmlns:a16="http://schemas.microsoft.com/office/drawing/2014/main" val="2804396289"/>
                    </a:ext>
                  </a:extLst>
                </a:gridCol>
                <a:gridCol w="290635">
                  <a:extLst>
                    <a:ext uri="{9D8B030D-6E8A-4147-A177-3AD203B41FA5}">
                      <a16:colId xmlns:a16="http://schemas.microsoft.com/office/drawing/2014/main" val="1727530039"/>
                    </a:ext>
                  </a:extLst>
                </a:gridCol>
                <a:gridCol w="1336926">
                  <a:extLst>
                    <a:ext uri="{9D8B030D-6E8A-4147-A177-3AD203B41FA5}">
                      <a16:colId xmlns:a16="http://schemas.microsoft.com/office/drawing/2014/main" val="2781460126"/>
                    </a:ext>
                  </a:extLst>
                </a:gridCol>
              </a:tblGrid>
              <a:tr h="351435">
                <a:tc>
                  <a:txBody>
                    <a:bodyPr/>
                    <a:lstStyle/>
                    <a:p>
                      <a:pPr algn="ctr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773687"/>
                  </a:ext>
                </a:extLst>
              </a:tr>
              <a:tr h="476872"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959114"/>
                  </a:ext>
                </a:extLst>
              </a:tr>
              <a:tr h="351435"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450847"/>
                  </a:ext>
                </a:extLst>
              </a:tr>
              <a:tr h="351435">
                <a:tc>
                  <a:txBody>
                    <a:bodyPr/>
                    <a:lstStyle/>
                    <a:p>
                      <a:pPr algn="ctr"/>
                      <a:endParaRPr lang="fr-FR" sz="700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198199"/>
                  </a:ext>
                </a:extLst>
              </a:tr>
              <a:tr h="351435"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527644"/>
                  </a:ext>
                </a:extLst>
              </a:tr>
            </a:tbl>
          </a:graphicData>
        </a:graphic>
      </p:graphicFrame>
      <p:sp>
        <p:nvSpPr>
          <p:cNvPr id="23" name="Accolade fermante 22">
            <a:extLst>
              <a:ext uri="{FF2B5EF4-FFF2-40B4-BE49-F238E27FC236}">
                <a16:creationId xmlns:a16="http://schemas.microsoft.com/office/drawing/2014/main" id="{AB94DFE9-A64C-4D2B-8FA6-B02170422FB7}"/>
              </a:ext>
            </a:extLst>
          </p:cNvPr>
          <p:cNvSpPr/>
          <p:nvPr/>
        </p:nvSpPr>
        <p:spPr>
          <a:xfrm>
            <a:off x="6642000" y="1782834"/>
            <a:ext cx="255443" cy="20489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BDB74EB-6DD0-43BA-AB7A-D3314617137E}"/>
              </a:ext>
            </a:extLst>
          </p:cNvPr>
          <p:cNvSpPr txBox="1"/>
          <p:nvPr/>
        </p:nvSpPr>
        <p:spPr>
          <a:xfrm>
            <a:off x="6642000" y="2248101"/>
            <a:ext cx="202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115220 lignes</a:t>
            </a:r>
          </a:p>
          <a:p>
            <a:pPr algn="ctr"/>
            <a:r>
              <a:rPr lang="fr-FR" sz="1800" dirty="0"/>
              <a:t>37 colonnes</a:t>
            </a:r>
          </a:p>
        </p:txBody>
      </p:sp>
    </p:spTree>
    <p:extLst>
      <p:ext uri="{BB962C8B-B14F-4D97-AF65-F5344CB8AC3E}">
        <p14:creationId xmlns:p14="http://schemas.microsoft.com/office/powerpoint/2010/main" val="2554126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3C43B-7D56-4293-BC2A-1035384B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jeux de données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8957119-558B-4A24-B9B2-23A316952B67}"/>
              </a:ext>
            </a:extLst>
          </p:cNvPr>
          <p:cNvCxnSpPr>
            <a:cxnSpLocks/>
          </p:cNvCxnSpPr>
          <p:nvPr/>
        </p:nvCxnSpPr>
        <p:spPr>
          <a:xfrm>
            <a:off x="333725" y="4498360"/>
            <a:ext cx="11456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EEE4D898-0163-48E6-A637-9427545C0FF7}"/>
              </a:ext>
            </a:extLst>
          </p:cNvPr>
          <p:cNvSpPr txBox="1"/>
          <p:nvPr/>
        </p:nvSpPr>
        <p:spPr>
          <a:xfrm>
            <a:off x="1647000" y="4236750"/>
            <a:ext cx="3522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Repérer les variables pertinentes qui me permettraient de bien séparer mes clients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4593D1-A4E6-4F38-ABB9-3D2FAAFC1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94" y="667936"/>
            <a:ext cx="8127612" cy="356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76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CFF0B-B529-4774-9870-F831B8A7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94EE6F8-F677-4BF8-85B2-3F34A4B343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06"/>
          <a:stretch/>
        </p:blipFill>
        <p:spPr>
          <a:xfrm>
            <a:off x="1000852" y="630600"/>
            <a:ext cx="7142295" cy="388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67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 Monorama Consulting Toolkit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D44FF"/>
      </a:accent1>
      <a:accent2>
        <a:srgbClr val="321EB3"/>
      </a:accent2>
      <a:accent3>
        <a:srgbClr val="6C6DF9"/>
      </a:accent3>
      <a:accent4>
        <a:srgbClr val="8E9DF7"/>
      </a:accent4>
      <a:accent5>
        <a:srgbClr val="000000"/>
      </a:accent5>
      <a:accent6>
        <a:srgbClr val="6C6DF9"/>
      </a:accent6>
      <a:hlink>
        <a:srgbClr val="8E9DF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10160</TotalTime>
  <Words>1605</Words>
  <Application>Microsoft Office PowerPoint</Application>
  <PresentationFormat>Affichage à l'écran (16:9)</PresentationFormat>
  <Paragraphs>350</Paragraphs>
  <Slides>32</Slides>
  <Notes>30</Notes>
  <HiddenSlides>3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1" baseType="lpstr">
      <vt:lpstr>Microsoft YaHei</vt:lpstr>
      <vt:lpstr>Arial</vt:lpstr>
      <vt:lpstr>Bahnschrift</vt:lpstr>
      <vt:lpstr>Calibri</vt:lpstr>
      <vt:lpstr>Cambria</vt:lpstr>
      <vt:lpstr>Chakra Petch</vt:lpstr>
      <vt:lpstr>Exo</vt:lpstr>
      <vt:lpstr>Lato</vt:lpstr>
      <vt:lpstr> Monorama Consulting Toolkit by Slidesgo</vt:lpstr>
      <vt:lpstr>Projet 5  Segmentez  des clients d’un site de e-commerce</vt:lpstr>
      <vt:lpstr>Plan de la Présentation</vt:lpstr>
      <vt:lpstr>Présentation de la problématique</vt:lpstr>
      <vt:lpstr>Présentation de la problématique</vt:lpstr>
      <vt:lpstr>Présentation de la problématique</vt:lpstr>
      <vt:lpstr>Présentation de la problématique</vt:lpstr>
      <vt:lpstr>Présentation des jeux de données</vt:lpstr>
      <vt:lpstr>Présentation des jeux de données</vt:lpstr>
      <vt:lpstr>Analyse exploratoire</vt:lpstr>
      <vt:lpstr>Analyse exploratoire</vt:lpstr>
      <vt:lpstr>Analyse exploratoire</vt:lpstr>
      <vt:lpstr>Analyse exploratoire</vt:lpstr>
      <vt:lpstr>Nettoyage et Feature Engineering</vt:lpstr>
      <vt:lpstr>Nettoyage et Feature Engineering</vt:lpstr>
      <vt:lpstr>Analyse exploratoire</vt:lpstr>
      <vt:lpstr>Pistes de modélisation</vt:lpstr>
      <vt:lpstr>Méthode analytique: RFM</vt:lpstr>
      <vt:lpstr>Personae</vt:lpstr>
      <vt:lpstr>Personae</vt:lpstr>
      <vt:lpstr>Méthode analytique: RFM</vt:lpstr>
      <vt:lpstr>Méthode analytique: RFM</vt:lpstr>
      <vt:lpstr>Méthode automatique: K-Means</vt:lpstr>
      <vt:lpstr>Métriques utilisées</vt:lpstr>
      <vt:lpstr>Métriques utilisées</vt:lpstr>
      <vt:lpstr>Personae</vt:lpstr>
      <vt:lpstr>Présentation PowerPoint</vt:lpstr>
      <vt:lpstr>Proportion vs CA</vt:lpstr>
      <vt:lpstr>Présentation PowerPoint</vt:lpstr>
      <vt:lpstr>Analyse de la stabilité</vt:lpstr>
      <vt:lpstr>Analyse de la stabilité</vt:lpstr>
      <vt:lpstr>Analyse de la stabilité</vt:lpstr>
      <vt:lpstr>Présentation de la problématique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MONORAMA CONSULTING TOOLKIT</dc:title>
  <cp:lastModifiedBy>Sebastien Maviel</cp:lastModifiedBy>
  <cp:revision>232</cp:revision>
  <dcterms:modified xsi:type="dcterms:W3CDTF">2021-08-12T22:03:04Z</dcterms:modified>
</cp:coreProperties>
</file>