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9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Journal Scribe – 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27" y="3233314"/>
            <a:ext cx="7989752" cy="590321"/>
          </a:xfrm>
        </p:spPr>
        <p:txBody>
          <a:bodyPr>
            <a:noAutofit/>
          </a:bodyPr>
          <a:lstStyle/>
          <a:p>
            <a:r>
              <a:rPr sz="1000">
                <a:solidFill>
                  <a:schemeClr val="bg1"/>
                </a:solidFill>
              </a:rPr>
              <a:t>Mini Project Report by Shivam Gupta</a:t>
            </a:r>
            <a:endParaRPr sz="1000">
              <a:solidFill>
                <a:schemeClr val="bg1"/>
              </a:solidFill>
            </a:endParaRPr>
          </a:p>
          <a:p>
            <a:r>
              <a:rPr sz="1000">
                <a:solidFill>
                  <a:schemeClr val="bg1"/>
                </a:solidFill>
              </a:rPr>
              <a:t>Roll No.: 2324000398</a:t>
            </a:r>
            <a:endParaRPr sz="1000">
              <a:solidFill>
                <a:schemeClr val="bg1"/>
              </a:solidFill>
            </a:endParaRPr>
          </a:p>
          <a:p>
            <a:r>
              <a:rPr sz="1000">
                <a:solidFill>
                  <a:schemeClr val="bg1"/>
                </a:solidFill>
              </a:rPr>
              <a:t>GLA University, Mathura</a:t>
            </a:r>
            <a:endParaRPr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 (Level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CRUD operations: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Create, Read, Update, and Delete.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95500"/>
            <a:ext cx="3527816" cy="447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Class Diagram:</a:t>
            </a:r>
            <a:endParaRPr dirty="0"/>
          </a:p>
          <a:p>
            <a:r>
              <a:rPr dirty="0"/>
              <a:t>Depicts relationships between </a:t>
            </a:r>
            <a:endParaRPr lang="en-US" dirty="0"/>
          </a:p>
          <a:p>
            <a:pPr marL="0" indent="0">
              <a:buNone/>
            </a:pPr>
            <a:r>
              <a:rPr dirty="0"/>
              <a:t>User, Memory, and Database.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92" y="585926"/>
            <a:ext cx="3534272" cy="583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Central table: Memory table</a:t>
            </a:r>
            <a:endParaRPr dirty="0"/>
          </a:p>
          <a:p>
            <a:r>
              <a:rPr dirty="0"/>
              <a:t>Attributes: ID, Image Path, </a:t>
            </a:r>
            <a:endParaRPr lang="en-US" dirty="0"/>
          </a:p>
          <a:p>
            <a:pPr marL="0" indent="0">
              <a:buNone/>
            </a:pPr>
            <a:r>
              <a:rPr dirty="0"/>
              <a:t>Date, Description, </a:t>
            </a:r>
            <a:r>
              <a:rPr lang="en-US" dirty="0"/>
              <a:t>Name, </a:t>
            </a:r>
            <a:r>
              <a:rPr dirty="0"/>
              <a:t>Username</a:t>
            </a:r>
            <a:r>
              <a:rPr lang="en-US" dirty="0"/>
              <a:t>.</a:t>
            </a:r>
            <a:endParaRPr dirty="0"/>
          </a:p>
          <a:p>
            <a:r>
              <a:rPr dirty="0"/>
              <a:t>Optimized for efficient memory </a:t>
            </a:r>
            <a:endParaRPr lang="en-US" dirty="0"/>
          </a:p>
          <a:p>
            <a:pPr marL="0" indent="0">
              <a:buNone/>
            </a:pPr>
            <a:r>
              <a:rPr dirty="0"/>
              <a:t>retrieval and management.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53338" y="2432722"/>
            <a:ext cx="3503295" cy="3221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Features:</a:t>
            </a:r>
            <a:endParaRPr dirty="0"/>
          </a:p>
          <a:p>
            <a:r>
              <a:rPr dirty="0"/>
              <a:t>Add Memory Form</a:t>
            </a:r>
            <a:endParaRPr dirty="0"/>
          </a:p>
          <a:p>
            <a:r>
              <a:rPr dirty="0"/>
              <a:t>Memory Gallery with</a:t>
            </a:r>
            <a:r>
              <a:rPr lang="en-US" dirty="0"/>
              <a:t> view,</a:t>
            </a:r>
            <a:r>
              <a:rPr dirty="0"/>
              <a:t> edit and delete options</a:t>
            </a:r>
            <a:r>
              <a:rPr lang="en-US" dirty="0"/>
              <a:t>.</a:t>
            </a:r>
            <a:endParaRPr dirty="0"/>
          </a:p>
          <a:p>
            <a:r>
              <a:rPr dirty="0"/>
              <a:t>Responsive design for various devices.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Ensuring secure image upload and storage.</a:t>
            </a:r>
            <a:endParaRPr dirty="0"/>
          </a:p>
          <a:p>
            <a:r>
              <a:rPr dirty="0"/>
              <a:t>Validating user inputs effectively.</a:t>
            </a:r>
            <a:endParaRPr dirty="0"/>
          </a:p>
          <a:p>
            <a:r>
              <a:rPr dirty="0"/>
              <a:t>Optimizing database queries for large datasets.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Implementing user authentication.</a:t>
            </a:r>
            <a:endParaRPr dirty="0"/>
          </a:p>
          <a:p>
            <a:r>
              <a:rPr dirty="0"/>
              <a:t>Adding multi-user collaboration.</a:t>
            </a:r>
            <a:endParaRPr dirty="0"/>
          </a:p>
          <a:p>
            <a:r>
              <a:rPr dirty="0"/>
              <a:t>Integrating cloud storage for scalability.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Special Thanks:</a:t>
            </a:r>
            <a:endParaRPr dirty="0"/>
          </a:p>
          <a:p>
            <a:r>
              <a:rPr dirty="0"/>
              <a:t>Project Guide: Prof. Aditya Tiwari</a:t>
            </a:r>
            <a:endParaRPr dirty="0"/>
          </a:p>
          <a:p>
            <a:r>
              <a:rPr dirty="0"/>
              <a:t>Faculty Members of GLA University</a:t>
            </a:r>
            <a:endParaRPr dirty="0"/>
          </a:p>
          <a:p>
            <a:r>
              <a:rPr dirty="0"/>
              <a:t>Friends and peers for their support.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Motivation:</a:t>
            </a:r>
            <a:endParaRPr dirty="0"/>
          </a:p>
          <a:p>
            <a:r>
              <a:rPr dirty="0"/>
              <a:t>Modern users struggle to organize and access personal memories efficiently.</a:t>
            </a:r>
            <a:endParaRPr dirty="0"/>
          </a:p>
          <a:p>
            <a:r>
              <a:rPr dirty="0"/>
              <a:t>Privacy concerns and lack of customization in existing platforms inspired the creation of 'Journal Scribe'.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Overview:</a:t>
            </a:r>
            <a:endParaRPr dirty="0"/>
          </a:p>
          <a:p>
            <a:r>
              <a:rPr dirty="0"/>
              <a:t>A web application to create, manage, and revisit memories easily.</a:t>
            </a:r>
            <a:endParaRPr dirty="0"/>
          </a:p>
          <a:p>
            <a:r>
              <a:rPr dirty="0"/>
              <a:t>Features include uploading images, adding descriptions, editing, and deleting memories.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Simplify memory management.</a:t>
            </a:r>
            <a:endParaRPr dirty="0"/>
          </a:p>
          <a:p>
            <a:r>
              <a:rPr dirty="0"/>
              <a:t>Ensure seamless CRUD operations.</a:t>
            </a:r>
            <a:endParaRPr dirty="0"/>
          </a:p>
          <a:p>
            <a:r>
              <a:rPr dirty="0"/>
              <a:t>Design for scalability with future features like authentication.</a:t>
            </a:r>
            <a:endParaRPr dirty="0"/>
          </a:p>
          <a:p>
            <a:r>
              <a:rPr dirty="0"/>
              <a:t>Prioritize user privacy and data control.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Problem Definition:</a:t>
            </a:r>
            <a:endParaRPr dirty="0"/>
          </a:p>
          <a:p>
            <a:r>
              <a:rPr dirty="0"/>
              <a:t>Difficulty in managing and organizing personal memories.</a:t>
            </a:r>
            <a:endParaRPr dirty="0"/>
          </a:p>
          <a:p>
            <a:r>
              <a:rPr dirty="0"/>
              <a:t>Lack of privacy in social media platforms.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Tools and Technologies:</a:t>
            </a:r>
            <a:endParaRPr dirty="0"/>
          </a:p>
          <a:p>
            <a:r>
              <a:rPr dirty="0"/>
              <a:t>Backend: Java and Spring Boot</a:t>
            </a:r>
            <a:endParaRPr dirty="0"/>
          </a:p>
          <a:p>
            <a:r>
              <a:rPr dirty="0"/>
              <a:t>Frontend: HTML and CSS</a:t>
            </a:r>
            <a:endParaRPr dirty="0"/>
          </a:p>
          <a:p>
            <a:r>
              <a:rPr dirty="0"/>
              <a:t>Database: MySQL</a:t>
            </a:r>
            <a:endParaRPr dirty="0"/>
          </a:p>
          <a:p>
            <a:r>
              <a:rPr dirty="0"/>
              <a:t>Build Tool: Maven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Components:</a:t>
            </a:r>
            <a:endParaRPr dirty="0"/>
          </a:p>
          <a:p>
            <a:r>
              <a:rPr dirty="0"/>
              <a:t>Data Flow Diagrams (Level 0 &amp; Level 1)</a:t>
            </a:r>
            <a:endParaRPr dirty="0"/>
          </a:p>
          <a:p>
            <a:r>
              <a:rPr dirty="0"/>
              <a:t>UML Diagrams (Class Diagram, Use Case Diagram)</a:t>
            </a:r>
            <a:endParaRPr dirty="0"/>
          </a:p>
          <a:p>
            <a:r>
              <a:rPr dirty="0"/>
              <a:t>Database Design: MySQL with efficient schema for memory management.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Robust backend with Spring Boot.</a:t>
            </a:r>
            <a:endParaRPr dirty="0"/>
          </a:p>
          <a:p>
            <a:r>
              <a:rPr dirty="0"/>
              <a:t>Responsive frontend using HTML and CSS.</a:t>
            </a:r>
            <a:endParaRPr dirty="0"/>
          </a:p>
          <a:p>
            <a:r>
              <a:rPr dirty="0"/>
              <a:t>Image upload and storage with secure handling.</a:t>
            </a:r>
            <a:endParaRPr dirty="0"/>
          </a:p>
          <a:p>
            <a:r>
              <a:rPr dirty="0"/>
              <a:t>REST APIs for seamless CRUD operations.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Black Box Testing:</a:t>
            </a:r>
            <a:endParaRPr dirty="0"/>
          </a:p>
          <a:p>
            <a:r>
              <a:rPr dirty="0"/>
              <a:t>Validate functionality for creating, editing, viewing, and deleting memories.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White Box Testing:</a:t>
            </a:r>
            <a:endParaRPr dirty="0"/>
          </a:p>
          <a:p>
            <a:r>
              <a:rPr dirty="0"/>
              <a:t>Ensure data validation and error handling.</a:t>
            </a:r>
            <a:endParaRPr dirty="0"/>
          </a:p>
          <a:p>
            <a:r>
              <a:rPr dirty="0"/>
              <a:t>Test database queries for efficiency and accuracy.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'Journal Scribe' offers a user-friendly platform for personal memory management.</a:t>
            </a:r>
            <a:endParaRPr dirty="0"/>
          </a:p>
          <a:p>
            <a:r>
              <a:rPr dirty="0"/>
              <a:t>Addresses privacy concerns and ensures efficient CRUD operations.</a:t>
            </a:r>
            <a:endParaRPr dirty="0"/>
          </a:p>
          <a:p>
            <a:r>
              <a:rPr dirty="0"/>
              <a:t>Future scope includes user authentication, multi-user collaboration, and cloud integration.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Flow Diagrams</a:t>
            </a:r>
            <a:r>
              <a:rPr lang="en-US" dirty="0"/>
              <a:t> (Level 0)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Represents user interaction with the</a:t>
            </a:r>
            <a:endParaRPr lang="en-US" dirty="0"/>
          </a:p>
          <a:p>
            <a:pPr marL="0" indent="0">
              <a:buNone/>
            </a:pPr>
            <a:r>
              <a:rPr dirty="0"/>
              <a:t>application and database.</a:t>
            </a:r>
            <a:endParaRPr dirty="0"/>
          </a:p>
          <a:p>
            <a:r>
              <a:rPr dirty="0"/>
              <a:t>Simplifies high-level processes of memory</a:t>
            </a:r>
            <a:endParaRPr lang="en-US" dirty="0"/>
          </a:p>
          <a:p>
            <a:pPr marL="0" indent="0">
              <a:buNone/>
            </a:pPr>
            <a:r>
              <a:rPr dirty="0"/>
              <a:t>management.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38" y="2228002"/>
            <a:ext cx="3582786" cy="438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2734</Words>
  <Application>WPS Presentation</Application>
  <PresentationFormat>On-screen Show (4:3)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Gill Sans MT</vt:lpstr>
      <vt:lpstr>Microsoft YaHei</vt:lpstr>
      <vt:lpstr>Arial Unicode MS</vt:lpstr>
      <vt:lpstr>Calibri</vt:lpstr>
      <vt:lpstr>Dividend</vt:lpstr>
      <vt:lpstr>Journal Scribe – A Web Application</vt:lpstr>
      <vt:lpstr>Introduction</vt:lpstr>
      <vt:lpstr>Project Objectives</vt:lpstr>
      <vt:lpstr>Software Requirements</vt:lpstr>
      <vt:lpstr>Software Design</vt:lpstr>
      <vt:lpstr>Implementation Highlights</vt:lpstr>
      <vt:lpstr>Testing</vt:lpstr>
      <vt:lpstr>Conclusion</vt:lpstr>
      <vt:lpstr>Data Flow Diagrams (Level 0)</vt:lpstr>
      <vt:lpstr>Data Flow Diagrams (Level 1)</vt:lpstr>
      <vt:lpstr>UML Design</vt:lpstr>
      <vt:lpstr>Database Design</vt:lpstr>
      <vt:lpstr>User Interface Highlights</vt:lpstr>
      <vt:lpstr>Implementation Challenges</vt:lpstr>
      <vt:lpstr>Future Scope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Scribe – A Web Application</dc:title>
  <dc:creator/>
  <dc:description>generated using python-pptx</dc:description>
  <cp:lastModifiedBy>ShivaM</cp:lastModifiedBy>
  <cp:revision>4</cp:revision>
  <dcterms:created xsi:type="dcterms:W3CDTF">2013-01-27T09:14:00Z</dcterms:created>
  <dcterms:modified xsi:type="dcterms:W3CDTF">2025-02-20T20:25:49Z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328244449A59436DB731BC79F7D2C096_12</vt:lpwstr>
  </property>
  <property fmtid="{D5CDD505-2E9C-101B-9397-08002B2CF9AE}" pid="3" name="KSOProductBuildVer">
    <vt:lpwstr>1033-12.2.0.20323</vt:lpwstr>
  </property>
</Properties>
</file>