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presProps" Target="presProps.xml"/>
  <Relationship Id="rId33" Type="http://schemas.openxmlformats.org/officeDocument/2006/relationships/viewProps" Target="viewProps.xml"/>
  <Relationship Id="rId3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229213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efc04c5bb3a0dc95c9237b96cb8637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1e4df56ecc2d61ff65ed4a1fb680c8c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098de742ea1a7c1321daacb8af273b9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6a121a2678923b48e4e585b41ad22a7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373c5fd35d61327978db9f3d0d6adad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5f9726fe986c127388aa1694ffa2b26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19a94081710361bcb4e28e66b3cf546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1412db849fdf4e488a0b2b6b0e1aafd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2f63653fefacb20eba7ea7474220681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816008fba75d0a8c9a8547f73a099d7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167dce245a57fd11c68d5e9fd0f84c2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d6bcdadaf80eaa1ccd41fa083cbdeda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c07a379defaadc17449147c22edd016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c67e83ea59481278d575664dc50a4fc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5a81b0d20f78f51e7a637275d89c70a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89ede7df7a701dd730a3fec7af1801c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84c9a8c9b2a041dd0a5e1ae05deb319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ec6b4ece437fac8cd10b80ee6556ee0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669e5ca8f2aa5fcf983e7093c74abf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1dca1a82ace212565117114e5936c8c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8d0de5f3892047a7ee70512436f5478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7ab208f82f93073553238c123e37a0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92af99e392f11c815b5a20cdcc69344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8e7fa41e9f221784eecf172494b9a15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0dca14aa132285c4eee11791553e374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7ee82be93b4bf5dfaf81a0547ff0217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359641f913773adc8eb393acc6861b9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e90fd2792a8f6cd89321116a317db2e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6b2a70e904ef61343cdb1b6eb088350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Image Base64" descr="Image Bas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1">
  <a:themeElements>
    <a:clrScheme name="Theme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2024-04-16T13:57:30Z</dcterms:created>
  <dcterms:modified xsi:type="dcterms:W3CDTF">2024-04-16T13:57:30Z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