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70" r:id="rId13"/>
    <p:sldId id="271" r:id="rId14"/>
    <p:sldId id="274" r:id="rId15"/>
    <p:sldId id="275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26" d="100"/>
          <a:sy n="126" d="100"/>
        </p:scale>
        <p:origin x="-202" y="21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37A06-0554-4A88-9360-08F78F91F08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8DDDD-4932-4F97-87C9-492047B9A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29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Convolutional Neural Network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 Segmentation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CNNs can perform pixel-level segmentation, separating different objects within an image.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assign a class label to each pixel, enabling precise object localization.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 segmentation is vital in medical imaging and autonomous navigation.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80" y="1483903"/>
            <a:ext cx="4549534" cy="18365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Facial Recognition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CNNs excel in facial recognition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learn facial features and identify individuals from images or videos.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Facial recognition has applications in security systems, access control, and social media.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1" y="815693"/>
            <a:ext cx="4174879" cy="27550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pic>
        <p:nvPicPr>
          <p:cNvPr id="5" name="Image 0" descr="https://search-letsfade-com.herokuapp.com/proxy?url=https://thumbs.dreamstime.com/z/smart-car-machine-learning-ai-to-identify-objects-technology-artificial-intelligence-concept-image-processing-recognition-d-13299479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Self-Driving Cars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CNNs play a crucial role in enabling autonomous vehicles.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identify objects, pedestrians, and road signs for safe navigation.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CNNs help self-driving cars perceive the environment and make real-time decisions.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Advantages of CNNs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fontAlgn="base"/>
            <a:r>
              <a:rPr lang="en-US" sz="1600" dirty="0" smtClean="0"/>
              <a:t>Good </a:t>
            </a:r>
            <a:r>
              <a:rPr lang="en-US" sz="1600" dirty="0"/>
              <a:t>at detecting patterns and features in images, videos, and audio </a:t>
            </a:r>
            <a:r>
              <a:rPr lang="en-US" sz="1600" dirty="0" smtClean="0"/>
              <a:t>signals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Robust to translation, rotation, and scaling </a:t>
            </a:r>
            <a:r>
              <a:rPr lang="en-US" sz="1600" dirty="0" smtClean="0"/>
              <a:t>invariance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End-to-end training, no need for manual feature extraction</a:t>
            </a:r>
            <a:r>
              <a:rPr lang="en-US" sz="1600" dirty="0" smtClean="0"/>
              <a:t>.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Can handle large amounts of data and achieve high accuracy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pic>
        <p:nvPicPr>
          <p:cNvPr id="5" name="Image 0" descr="https://search-letsfade-com.herokuapp.com/proxy?url=https://idiotdeveloper.com/wp-content/uploads/2021/05/1_uAeANQIOQPqWZnnuH-VEy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Convolutional Neural Networks have revolutionized computer vision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excel in image classification, object detection, and segmentation.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CNNs will continue to drive advancements in various industries, from healthcare to autonomous vehicles.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65" y="666121"/>
            <a:ext cx="7502925" cy="41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4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pic>
        <p:nvPicPr>
          <p:cNvPr id="5" name="Image 0" descr="https://search-letsfade-com.herokuapp.com/proxy?url=https://editor.analyticsvidhya.com/uploads/94787Convolutional-Neural-Network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Convolutional Neural Network (CNN) is a type of deep learning algorithm.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designed to process and analyze visual data, such as images and videos.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CNNs have revolutionized computer vision tasks, achieving state-of-the-art performance.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pic>
        <p:nvPicPr>
          <p:cNvPr id="5" name="Image 0" descr="https://search-letsfade-com.herokuapp.com/proxy?url=https://blog.eduonix.com/wp-content/uploads/2018/10/Convolutional-Neural-Network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Basic Structure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CNN consists of three main types of layers: convolutional, pooling, and fully connected layers.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Convolutional layers perform feature extraction by convolving filters over the input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Pooling layers reduce the spatial dimensions of the feature maps, helping to capture important information.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pic>
        <p:nvPicPr>
          <p:cNvPr id="5" name="Image 0" descr="https://search-letsfade-com.herokuapp.com/proxy?url=https://i.stack.imgur.com/ZJQh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Convolutional Layer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Convolutional layers apply filters to input data, extracting relevant features.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filter detects a specific pattern or feature in the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Multiple filters are used to capture different features simultaneously.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Pooling Layer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Pooling layers reduce the spatial size of the feature maps.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pooling operations include max pooling and average pooling.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Pooling helps to make the network more robust to image translations and reduces computational complexity.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19595"/>
            <a:ext cx="4172814" cy="26748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Fully Connected Layer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Fully connected layers are traditional neural network layers.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take the output of the previous layers and perform classification or regression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layers enable the network to make predictions based on learned features.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69" y="1100609"/>
            <a:ext cx="4214718" cy="28040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a CNN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CNNs are trained using a large labeled dataset.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network learns the optimal weights and biases through backpropagation and gradient descent.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loss function measures the difference between predicted and actual values, guiding the learning process.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24" y="909090"/>
            <a:ext cx="4097532" cy="25986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Applications of CNNs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CNNs have broad applications in computer vision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are used for image classification, object detection, and segmentation.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CNNs also excel in facial recognition, medical image analysis, and self-driving cars.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pic>
        <p:nvPicPr>
          <p:cNvPr id="5" name="Image 0" descr="https://search-letsfade-com.herokuapp.com/proxy?url=https://www.learnopencv.com/wp-content/uploads/2017/11/cnn-schem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 Classification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CNNs can classify images into different categories.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learn to recognize patterns and features, making them suitable for image classification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ImageNet, a large-scale dataset, has been widely used to evaluate CNN models.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548</Words>
  <Application>Microsoft Office PowerPoint</Application>
  <PresentationFormat>On-screen Show (16:9)</PresentationFormat>
  <Paragraphs>95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11</cp:revision>
  <dcterms:created xsi:type="dcterms:W3CDTF">2023-07-18T11:12:27Z</dcterms:created>
  <dcterms:modified xsi:type="dcterms:W3CDTF">2023-07-19T10:09:50Z</dcterms:modified>
</cp:coreProperties>
</file>