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p:nvPr>
            <p:ph type="sldImg"/>
          </p:nvPr>
        </p:nvSpPr>
        <p:spPr>
          <a:xfrm>
            <a:off x="1143000" y="685800"/>
            <a:ext cx="4572000" cy="3429000"/>
          </a:xfrm>
          <a:prstGeom prst="rect">
            <a:avLst/>
          </a:prstGeom>
        </p:spPr>
        <p:txBody>
          <a:bodyPr/>
          <a:lstStyle/>
          <a:p>
            <a:pPr/>
          </a:p>
        </p:txBody>
      </p:sp>
      <p:sp>
        <p:nvSpPr>
          <p:cNvPr id="278" name="Shape 2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标题文本</a:t>
            </a:r>
          </a:p>
        </p:txBody>
      </p:sp>
      <p:sp>
        <p:nvSpPr>
          <p:cNvPr id="93" name="Shape 93"/>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标题文本</a:t>
            </a:r>
          </a:p>
        </p:txBody>
      </p:sp>
      <p:sp>
        <p:nvSpPr>
          <p:cNvPr id="102" name="Shape 102"/>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3_Text Only">
    <p:spTree>
      <p:nvGrpSpPr>
        <p:cNvPr id="1" name=""/>
        <p:cNvGrpSpPr/>
        <p:nvPr/>
      </p:nvGrpSpPr>
      <p:grpSpPr>
        <a:xfrm>
          <a:off x="0" y="0"/>
          <a:ext cx="0" cy="0"/>
          <a:chOff x="0" y="0"/>
          <a:chExt cx="0" cy="0"/>
        </a:xfrm>
      </p:grpSpPr>
      <p:pic>
        <p:nvPicPr>
          <p:cNvPr id="110"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111"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112" name="Shape 112"/>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13"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114" name="Shape 114"/>
          <p:cNvSpPr/>
          <p:nvPr>
            <p:ph type="title"/>
          </p:nvPr>
        </p:nvSpPr>
        <p:spPr>
          <a:xfrm>
            <a:off x="430744" y="539990"/>
            <a:ext cx="11160126" cy="289984"/>
          </a:xfrm>
          <a:prstGeom prst="rect">
            <a:avLst/>
          </a:prstGeom>
        </p:spPr>
        <p:txBody>
          <a:bodyPr lIns="45641" tIns="45641" rIns="45641" bIns="45641" anchor="b"/>
          <a:lstStyle>
            <a:lvl1pPr algn="r" defTabSz="535773">
              <a:lnSpc>
                <a:spcPct val="100000"/>
              </a:lnSpc>
              <a:defRPr cap="all" sz="1500">
                <a:solidFill>
                  <a:srgbClr val="FFFFFF"/>
                </a:solidFill>
                <a:latin typeface="Impact"/>
                <a:ea typeface="Impact"/>
                <a:cs typeface="Impact"/>
                <a:sym typeface="Impact"/>
              </a:defRPr>
            </a:lvl1pPr>
          </a:lstStyle>
          <a:p>
            <a:pPr/>
            <a:r>
              <a:t>标题文本</a:t>
            </a:r>
          </a:p>
        </p:txBody>
      </p:sp>
      <p:sp>
        <p:nvSpPr>
          <p:cNvPr id="115" name="Shape 115"/>
          <p:cNvSpPr/>
          <p:nvPr>
            <p:ph type="body" idx="1"/>
          </p:nvPr>
        </p:nvSpPr>
        <p:spPr>
          <a:xfrm>
            <a:off x="489511" y="1460786"/>
            <a:ext cx="11101359" cy="4606627"/>
          </a:xfrm>
          <a:prstGeom prst="rect">
            <a:avLst/>
          </a:prstGeom>
        </p:spPr>
        <p:txBody>
          <a:bodyPr lIns="45664" tIns="45664" rIns="45664" bIns="45664"/>
          <a:lstStyle>
            <a:lvl1pPr marL="240938" indent="-240938" defTabSz="535773">
              <a:lnSpc>
                <a:spcPct val="100000"/>
              </a:lnSpc>
              <a:spcBef>
                <a:spcPts val="300"/>
              </a:spcBef>
              <a:buClr>
                <a:srgbClr val="D19B23"/>
              </a:buClr>
              <a:buFont typeface="Wingdings"/>
              <a:buChar char="▪"/>
              <a:defRPr sz="1500">
                <a:latin typeface="Arial"/>
                <a:ea typeface="Arial"/>
                <a:cs typeface="Arial"/>
                <a:sym typeface="Arial"/>
              </a:defRPr>
            </a:lvl1pPr>
            <a:lvl2pPr marL="715159" indent="-179385" defTabSz="535773">
              <a:lnSpc>
                <a:spcPct val="100000"/>
              </a:lnSpc>
              <a:spcBef>
                <a:spcPts val="300"/>
              </a:spcBef>
              <a:buClr>
                <a:srgbClr val="D19B23"/>
              </a:buClr>
              <a:buFont typeface="Wingdings"/>
              <a:buChar char="–"/>
              <a:defRPr sz="1500">
                <a:latin typeface="Arial"/>
                <a:ea typeface="Arial"/>
                <a:cs typeface="Arial"/>
                <a:sym typeface="Arial"/>
              </a:defRPr>
            </a:lvl2pPr>
            <a:lvl3pPr marL="1238971" indent="-167427" defTabSz="535773">
              <a:lnSpc>
                <a:spcPct val="100000"/>
              </a:lnSpc>
              <a:spcBef>
                <a:spcPts val="300"/>
              </a:spcBef>
              <a:buClr>
                <a:srgbClr val="D19B23"/>
              </a:buClr>
              <a:buFont typeface="Wingdings"/>
              <a:buChar char="▪"/>
              <a:defRPr sz="1500">
                <a:latin typeface="Arial"/>
                <a:ea typeface="Arial"/>
                <a:cs typeface="Arial"/>
                <a:sym typeface="Arial"/>
              </a:defRPr>
            </a:lvl3pPr>
            <a:lvl4pPr marL="1808229" indent="-200913" defTabSz="535773">
              <a:lnSpc>
                <a:spcPct val="100000"/>
              </a:lnSpc>
              <a:spcBef>
                <a:spcPts val="300"/>
              </a:spcBef>
              <a:buClr>
                <a:srgbClr val="D19B23"/>
              </a:buClr>
              <a:buFont typeface="Wingdings"/>
              <a:buChar char="▪"/>
              <a:defRPr sz="1500">
                <a:latin typeface="Arial"/>
                <a:ea typeface="Arial"/>
                <a:cs typeface="Arial"/>
                <a:sym typeface="Arial"/>
              </a:defRPr>
            </a:lvl4pPr>
            <a:lvl5pPr marL="2354576" indent="-211488" defTabSz="535773">
              <a:lnSpc>
                <a:spcPct val="100000"/>
              </a:lnSpc>
              <a:spcBef>
                <a:spcPts val="300"/>
              </a:spcBef>
              <a:buClr>
                <a:srgbClr val="D19B23"/>
              </a:buClr>
              <a:buFont typeface="Wingdings"/>
              <a:buChar char="▪"/>
              <a:defRPr sz="15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16" name="Shape 116"/>
          <p:cNvSpPr/>
          <p:nvPr>
            <p:ph type="body" sz="quarter" idx="13"/>
          </p:nvPr>
        </p:nvSpPr>
        <p:spPr>
          <a:xfrm>
            <a:off x="413441" y="853818"/>
            <a:ext cx="11177444" cy="374074"/>
          </a:xfrm>
          <a:prstGeom prst="rect">
            <a:avLst/>
          </a:prstGeom>
        </p:spPr>
        <p:txBody>
          <a:bodyPr/>
          <a:lstStyle/>
          <a:p>
            <a:pPr marL="160019" indent="-160019" defTabSz="640079">
              <a:spcBef>
                <a:spcPts val="700"/>
              </a:spcBef>
              <a:defRPr sz="1960"/>
            </a:pPr>
          </a:p>
        </p:txBody>
      </p:sp>
      <p:sp>
        <p:nvSpPr>
          <p:cNvPr id="117" name="Shape 117"/>
          <p:cNvSpPr/>
          <p:nvPr>
            <p:ph type="sldNum" sz="quarter" idx="2"/>
          </p:nvPr>
        </p:nvSpPr>
        <p:spPr>
          <a:xfrm>
            <a:off x="489508" y="6356358"/>
            <a:ext cx="343791" cy="358029"/>
          </a:xfrm>
          <a:prstGeom prst="rect">
            <a:avLst/>
          </a:prstGeom>
        </p:spPr>
        <p:txBody>
          <a:bodyPr lIns="45664" tIns="45664" rIns="45664" bIns="45664" anchor="t"/>
          <a:lstStyle>
            <a:lvl1pPr algn="l">
              <a:defRPr sz="1800">
                <a:solidFill>
                  <a:srgbClr val="756C6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Main Title Slide">
    <p:spTree>
      <p:nvGrpSpPr>
        <p:cNvPr id="1" name=""/>
        <p:cNvGrpSpPr/>
        <p:nvPr/>
      </p:nvGrpSpPr>
      <p:grpSpPr>
        <a:xfrm>
          <a:off x="0" y="0"/>
          <a:ext cx="0" cy="0"/>
          <a:chOff x="0" y="0"/>
          <a:chExt cx="0" cy="0"/>
        </a:xfrm>
      </p:grpSpPr>
      <p:pic>
        <p:nvPicPr>
          <p:cNvPr id="124" name="image4.png"/>
          <p:cNvPicPr>
            <a:picLocks noChangeAspect="1"/>
          </p:cNvPicPr>
          <p:nvPr/>
        </p:nvPicPr>
        <p:blipFill>
          <a:blip r:embed="rId2">
            <a:extLst/>
          </a:blip>
          <a:stretch>
            <a:fillRect/>
          </a:stretch>
        </p:blipFill>
        <p:spPr>
          <a:xfrm>
            <a:off x="-15845" y="-832"/>
            <a:ext cx="12227753" cy="3439787"/>
          </a:xfrm>
          <a:prstGeom prst="rect">
            <a:avLst/>
          </a:prstGeom>
          <a:ln w="12700">
            <a:miter lim="400000"/>
          </a:ln>
        </p:spPr>
      </p:pic>
      <p:sp>
        <p:nvSpPr>
          <p:cNvPr id="125" name="Shape 125"/>
          <p:cNvSpPr/>
          <p:nvPr>
            <p:ph type="body" sz="quarter" idx="1"/>
          </p:nvPr>
        </p:nvSpPr>
        <p:spPr>
          <a:xfrm>
            <a:off x="1049789" y="4997301"/>
            <a:ext cx="10384774" cy="895503"/>
          </a:xfrm>
          <a:prstGeom prst="rect">
            <a:avLst/>
          </a:prstGeom>
        </p:spPr>
        <p:txBody>
          <a:bodyPr lIns="45664" tIns="45664" rIns="45664" bIns="45664"/>
          <a:lstStyle>
            <a:lvl1pPr marL="0" indent="0" defTabSz="535773">
              <a:lnSpc>
                <a:spcPct val="100000"/>
              </a:lnSpc>
              <a:spcBef>
                <a:spcPts val="400"/>
              </a:spcBef>
              <a:buSzTx/>
              <a:buFontTx/>
              <a:buNone/>
              <a:defRPr sz="2000">
                <a:solidFill>
                  <a:srgbClr val="D19B23"/>
                </a:solidFill>
                <a:latin typeface="Arial"/>
                <a:ea typeface="Arial"/>
                <a:cs typeface="Arial"/>
                <a:sym typeface="Arial"/>
              </a:defRPr>
            </a:lvl1pPr>
            <a:lvl2pPr marL="774955" indent="-239182" defTabSz="535773">
              <a:lnSpc>
                <a:spcPct val="100000"/>
              </a:lnSpc>
              <a:spcBef>
                <a:spcPts val="400"/>
              </a:spcBef>
              <a:buFontTx/>
              <a:buChar char="–"/>
              <a:defRPr sz="2000">
                <a:solidFill>
                  <a:srgbClr val="D19B23"/>
                </a:solidFill>
                <a:latin typeface="Arial"/>
                <a:ea typeface="Arial"/>
                <a:cs typeface="Arial"/>
                <a:sym typeface="Arial"/>
              </a:defRPr>
            </a:lvl2pPr>
            <a:lvl3pPr marL="1294782" indent="-223238" defTabSz="535773">
              <a:lnSpc>
                <a:spcPct val="100000"/>
              </a:lnSpc>
              <a:spcBef>
                <a:spcPts val="400"/>
              </a:spcBef>
              <a:buFontTx/>
              <a:buChar char="▪"/>
              <a:defRPr sz="2000">
                <a:solidFill>
                  <a:srgbClr val="D19B23"/>
                </a:solidFill>
                <a:latin typeface="Arial"/>
                <a:ea typeface="Arial"/>
                <a:cs typeface="Arial"/>
                <a:sym typeface="Arial"/>
              </a:defRPr>
            </a:lvl3pPr>
            <a:lvl4pPr marL="1875202" indent="-267885" defTabSz="535773">
              <a:lnSpc>
                <a:spcPct val="100000"/>
              </a:lnSpc>
              <a:spcBef>
                <a:spcPts val="400"/>
              </a:spcBef>
              <a:buFontTx/>
              <a:buChar char="▪"/>
              <a:defRPr sz="2000">
                <a:solidFill>
                  <a:srgbClr val="D19B23"/>
                </a:solidFill>
                <a:latin typeface="Arial"/>
                <a:ea typeface="Arial"/>
                <a:cs typeface="Arial"/>
                <a:sym typeface="Arial"/>
              </a:defRPr>
            </a:lvl4pPr>
            <a:lvl5pPr marL="2425072" indent="-281984" defTabSz="535773">
              <a:lnSpc>
                <a:spcPct val="100000"/>
              </a:lnSpc>
              <a:spcBef>
                <a:spcPts val="400"/>
              </a:spcBef>
              <a:buFontTx/>
              <a:buChar char="▪"/>
              <a:defRPr sz="2000">
                <a:solidFill>
                  <a:srgbClr val="D19B23"/>
                </a:solidFill>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26" name="Shape 126"/>
          <p:cNvSpPr/>
          <p:nvPr>
            <p:ph type="body" sz="quarter" idx="13"/>
          </p:nvPr>
        </p:nvSpPr>
        <p:spPr>
          <a:xfrm>
            <a:off x="1065423" y="3903457"/>
            <a:ext cx="10384774" cy="954145"/>
          </a:xfrm>
          <a:prstGeom prst="rect">
            <a:avLst/>
          </a:prstGeom>
        </p:spPr>
        <p:txBody>
          <a:bodyPr/>
          <a:lstStyle/>
          <a:p>
            <a:pPr/>
          </a:p>
        </p:txBody>
      </p:sp>
      <p:pic>
        <p:nvPicPr>
          <p:cNvPr id="127"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pic>
        <p:nvPicPr>
          <p:cNvPr id="128" name="image3.png"/>
          <p:cNvPicPr>
            <a:picLocks noChangeAspect="1"/>
          </p:cNvPicPr>
          <p:nvPr/>
        </p:nvPicPr>
        <p:blipFill>
          <a:blip r:embed="rId4">
            <a:extLst/>
          </a:blip>
          <a:srcRect l="258" t="642" r="66111" b="49297"/>
          <a:stretch>
            <a:fillRect/>
          </a:stretch>
        </p:blipFill>
        <p:spPr>
          <a:xfrm>
            <a:off x="4360998" y="2717812"/>
            <a:ext cx="7853200" cy="512520"/>
          </a:xfrm>
          <a:prstGeom prst="rect">
            <a:avLst/>
          </a:prstGeom>
          <a:ln w="12700">
            <a:miter lim="400000"/>
          </a:ln>
        </p:spPr>
      </p:pic>
      <p:pic>
        <p:nvPicPr>
          <p:cNvPr id="129" name="image3.png"/>
          <p:cNvPicPr>
            <a:picLocks noChangeAspect="1"/>
          </p:cNvPicPr>
          <p:nvPr/>
        </p:nvPicPr>
        <p:blipFill>
          <a:blip r:embed="rId4">
            <a:extLst/>
          </a:blip>
          <a:srcRect l="258" t="7653" r="52853" b="49296"/>
          <a:stretch>
            <a:fillRect/>
          </a:stretch>
        </p:blipFill>
        <p:spPr>
          <a:xfrm rot="10800000">
            <a:off x="-31477" y="217884"/>
            <a:ext cx="11332534" cy="456180"/>
          </a:xfrm>
          <a:prstGeom prst="rect">
            <a:avLst/>
          </a:prstGeom>
          <a:ln w="12700">
            <a:miter lim="400000"/>
          </a:ln>
        </p:spPr>
      </p:pic>
      <p:sp>
        <p:nvSpPr>
          <p:cNvPr id="130" name="Shape 130"/>
          <p:cNvSpPr/>
          <p:nvPr>
            <p:ph type="title"/>
          </p:nvPr>
        </p:nvSpPr>
        <p:spPr>
          <a:xfrm>
            <a:off x="1049789" y="1260266"/>
            <a:ext cx="10384774" cy="739219"/>
          </a:xfrm>
          <a:prstGeom prst="rect">
            <a:avLst/>
          </a:prstGeom>
        </p:spPr>
        <p:txBody>
          <a:bodyPr lIns="45664" tIns="45664" rIns="45664" bIns="45664" anchor="t"/>
          <a:lstStyle>
            <a:lvl1pPr defTabSz="535773">
              <a:defRPr cap="all" sz="4800">
                <a:latin typeface="Impact"/>
                <a:ea typeface="Impact"/>
                <a:cs typeface="Impact"/>
                <a:sym typeface="Impact"/>
              </a:defRPr>
            </a:lvl1pPr>
          </a:lstStyle>
          <a:p>
            <a:pPr/>
            <a:r>
              <a:t>标题文本</a:t>
            </a:r>
          </a:p>
        </p:txBody>
      </p:sp>
      <p:sp>
        <p:nvSpPr>
          <p:cNvPr id="131" name="Shape 131"/>
          <p:cNvSpPr/>
          <p:nvPr/>
        </p:nvSpPr>
        <p:spPr>
          <a:xfrm>
            <a:off x="-15632" y="3443909"/>
            <a:ext cx="12231790" cy="107438"/>
          </a:xfrm>
          <a:prstGeom prst="rect">
            <a:avLst/>
          </a:prstGeom>
          <a:solidFill>
            <a:srgbClr val="746C6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ln w="9523">
                  <a:solidFill>
                    <a:srgbClr val="D19B23"/>
                  </a:solidFill>
                </a:ln>
                <a:solidFill>
                  <a:srgbClr val="404040"/>
                </a:solidFill>
              </a:defRPr>
            </a:pPr>
          </a:p>
        </p:txBody>
      </p:sp>
      <p:sp>
        <p:nvSpPr>
          <p:cNvPr id="132" name="Shape 132"/>
          <p:cNvSpPr/>
          <p:nvPr>
            <p:ph type="sldNum" sz="quarter" idx="2"/>
          </p:nvPr>
        </p:nvSpPr>
        <p:spPr>
          <a:xfrm>
            <a:off x="489511" y="6356358"/>
            <a:ext cx="250550" cy="243729"/>
          </a:xfrm>
          <a:prstGeom prst="rect">
            <a:avLst/>
          </a:prstGeom>
        </p:spPr>
        <p:txBody>
          <a:bodyPr lIns="45664" tIns="45664" rIns="45664" bIns="45664" anchor="t"/>
          <a:lstStyle>
            <a:lvl1pPr algn="l">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Bullet Text-No Subtitle">
    <p:spTree>
      <p:nvGrpSpPr>
        <p:cNvPr id="1" name=""/>
        <p:cNvGrpSpPr/>
        <p:nvPr/>
      </p:nvGrpSpPr>
      <p:grpSpPr>
        <a:xfrm>
          <a:off x="0" y="0"/>
          <a:ext cx="0" cy="0"/>
          <a:chOff x="0" y="0"/>
          <a:chExt cx="0" cy="0"/>
        </a:xfrm>
      </p:grpSpPr>
      <p:pic>
        <p:nvPicPr>
          <p:cNvPr id="139"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140"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141" name="Shape 141"/>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42"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143" name="Shape 143"/>
          <p:cNvSpPr/>
          <p:nvPr>
            <p:ph type="title"/>
          </p:nvPr>
        </p:nvSpPr>
        <p:spPr>
          <a:xfrm>
            <a:off x="442628" y="113238"/>
            <a:ext cx="11101362" cy="748783"/>
          </a:xfrm>
          <a:prstGeom prst="rect">
            <a:avLst/>
          </a:prstGeom>
        </p:spPr>
        <p:txBody>
          <a:bodyPr lIns="45664" tIns="45664" rIns="45664" bIns="45664" anchor="t"/>
          <a:lstStyle>
            <a:lvl1pPr defTabSz="535773">
              <a:lnSpc>
                <a:spcPct val="100000"/>
              </a:lnSpc>
              <a:defRPr cap="all" sz="4000">
                <a:solidFill>
                  <a:srgbClr val="58514D"/>
                </a:solidFill>
                <a:latin typeface="Impact"/>
                <a:ea typeface="Impact"/>
                <a:cs typeface="Impact"/>
                <a:sym typeface="Impact"/>
              </a:defRPr>
            </a:lvl1pPr>
          </a:lstStyle>
          <a:p>
            <a:pPr/>
            <a:r>
              <a:t>标题文本</a:t>
            </a:r>
          </a:p>
        </p:txBody>
      </p:sp>
      <p:sp>
        <p:nvSpPr>
          <p:cNvPr id="144" name="Shape 144"/>
          <p:cNvSpPr/>
          <p:nvPr>
            <p:ph type="body" idx="1"/>
          </p:nvPr>
        </p:nvSpPr>
        <p:spPr>
          <a:xfrm>
            <a:off x="489520" y="1168400"/>
            <a:ext cx="11101362" cy="4891152"/>
          </a:xfrm>
          <a:prstGeom prst="rect">
            <a:avLst/>
          </a:prstGeom>
        </p:spPr>
        <p:txBody>
          <a:bodyPr lIns="45664" tIns="45664" rIns="45664" bIns="45664"/>
          <a:lstStyle>
            <a:lvl1pPr marL="456635" indent="-456635" defTabSz="535773">
              <a:lnSpc>
                <a:spcPct val="100000"/>
              </a:lnSpc>
              <a:spcBef>
                <a:spcPts val="700"/>
              </a:spcBef>
              <a:buClr>
                <a:srgbClr val="D19B23"/>
              </a:buClr>
              <a:buFont typeface="Wingdings"/>
              <a:buChar char="▪"/>
              <a:defRPr sz="3200">
                <a:latin typeface="Arial"/>
                <a:ea typeface="Arial"/>
                <a:cs typeface="Arial"/>
                <a:sym typeface="Arial"/>
              </a:defRPr>
            </a:lvl1pPr>
            <a:lvl2pPr marL="918464" indent="-382690" defTabSz="535773">
              <a:lnSpc>
                <a:spcPct val="100000"/>
              </a:lnSpc>
              <a:spcBef>
                <a:spcPts val="700"/>
              </a:spcBef>
              <a:buClr>
                <a:srgbClr val="D19B23"/>
              </a:buClr>
              <a:buFont typeface="Wingdings"/>
              <a:buChar char="–"/>
              <a:defRPr sz="3200">
                <a:latin typeface="Arial"/>
                <a:ea typeface="Arial"/>
                <a:cs typeface="Arial"/>
                <a:sym typeface="Arial"/>
              </a:defRPr>
            </a:lvl2pPr>
            <a:lvl3pPr marL="1428725" indent="-357181" defTabSz="535773">
              <a:lnSpc>
                <a:spcPct val="100000"/>
              </a:lnSpc>
              <a:spcBef>
                <a:spcPts val="700"/>
              </a:spcBef>
              <a:buClr>
                <a:srgbClr val="D19B23"/>
              </a:buClr>
              <a:buFont typeface="Wingdings"/>
              <a:buChar char="▪"/>
              <a:defRPr sz="3200">
                <a:latin typeface="Arial"/>
                <a:ea typeface="Arial"/>
                <a:cs typeface="Arial"/>
                <a:sym typeface="Arial"/>
              </a:defRPr>
            </a:lvl3pPr>
            <a:lvl4pPr marL="2035933" indent="-428617" defTabSz="535773">
              <a:lnSpc>
                <a:spcPct val="100000"/>
              </a:lnSpc>
              <a:spcBef>
                <a:spcPts val="700"/>
              </a:spcBef>
              <a:buClr>
                <a:srgbClr val="D19B23"/>
              </a:buClr>
              <a:buFont typeface="Wingdings"/>
              <a:buChar char="▪"/>
              <a:defRPr sz="3200">
                <a:latin typeface="Arial"/>
                <a:ea typeface="Arial"/>
                <a:cs typeface="Arial"/>
                <a:sym typeface="Arial"/>
              </a:defRPr>
            </a:lvl4pPr>
            <a:lvl5pPr marL="2594263" indent="-451175" defTabSz="535773">
              <a:lnSpc>
                <a:spcPct val="100000"/>
              </a:lnSpc>
              <a:spcBef>
                <a:spcPts val="700"/>
              </a:spcBef>
              <a:buClr>
                <a:srgbClr val="D19B23"/>
              </a:buClr>
              <a:buFont typeface="Wingdings"/>
              <a:buChar char="▪"/>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45" name="Shape 145"/>
          <p:cNvSpPr/>
          <p:nvPr>
            <p:ph type="body" sz="quarter" idx="13"/>
          </p:nvPr>
        </p:nvSpPr>
        <p:spPr>
          <a:xfrm>
            <a:off x="490428" y="862012"/>
            <a:ext cx="11099803" cy="381002"/>
          </a:xfrm>
          <a:prstGeom prst="rect">
            <a:avLst/>
          </a:prstGeom>
        </p:spPr>
        <p:txBody>
          <a:bodyPr/>
          <a:lstStyle/>
          <a:p>
            <a:pPr marL="164592" indent="-164592" defTabSz="658368">
              <a:spcBef>
                <a:spcPts val="700"/>
              </a:spcBef>
              <a:defRPr sz="2016"/>
            </a:pPr>
          </a:p>
        </p:txBody>
      </p:sp>
      <p:sp>
        <p:nvSpPr>
          <p:cNvPr id="146" name="Shape 146"/>
          <p:cNvSpPr/>
          <p:nvPr>
            <p:ph type="sldNum" sz="quarter" idx="2"/>
          </p:nvPr>
        </p:nvSpPr>
        <p:spPr>
          <a:xfrm>
            <a:off x="489508" y="6356358"/>
            <a:ext cx="343791" cy="358029"/>
          </a:xfrm>
          <a:prstGeom prst="rect">
            <a:avLst/>
          </a:prstGeom>
        </p:spPr>
        <p:txBody>
          <a:bodyPr lIns="45664" tIns="45664" rIns="45664" bIns="45664"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Subtitle Only">
    <p:spTree>
      <p:nvGrpSpPr>
        <p:cNvPr id="1" name=""/>
        <p:cNvGrpSpPr/>
        <p:nvPr/>
      </p:nvGrpSpPr>
      <p:grpSpPr>
        <a:xfrm>
          <a:off x="0" y="0"/>
          <a:ext cx="0" cy="0"/>
          <a:chOff x="0" y="0"/>
          <a:chExt cx="0" cy="0"/>
        </a:xfrm>
      </p:grpSpPr>
      <p:pic>
        <p:nvPicPr>
          <p:cNvPr id="153"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154"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155" name="Shape 155"/>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56"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157" name="Shape 157"/>
          <p:cNvSpPr/>
          <p:nvPr>
            <p:ph type="title"/>
          </p:nvPr>
        </p:nvSpPr>
        <p:spPr>
          <a:xfrm>
            <a:off x="442628" y="113238"/>
            <a:ext cx="11101362" cy="748783"/>
          </a:xfrm>
          <a:prstGeom prst="rect">
            <a:avLst/>
          </a:prstGeom>
        </p:spPr>
        <p:txBody>
          <a:bodyPr lIns="45664" tIns="45664" rIns="45664" bIns="45664" anchor="t"/>
          <a:lstStyle>
            <a:lvl1pPr defTabSz="535773">
              <a:lnSpc>
                <a:spcPct val="100000"/>
              </a:lnSpc>
              <a:defRPr cap="all" sz="3600">
                <a:latin typeface="Impact"/>
                <a:ea typeface="Impact"/>
                <a:cs typeface="Impact"/>
                <a:sym typeface="Impact"/>
              </a:defRPr>
            </a:lvl1pPr>
          </a:lstStyle>
          <a:p>
            <a:pPr/>
            <a:r>
              <a:t>标题文本</a:t>
            </a:r>
          </a:p>
        </p:txBody>
      </p:sp>
      <p:sp>
        <p:nvSpPr>
          <p:cNvPr id="158" name="Shape 158"/>
          <p:cNvSpPr/>
          <p:nvPr>
            <p:ph type="sldNum" sz="quarter" idx="2"/>
          </p:nvPr>
        </p:nvSpPr>
        <p:spPr>
          <a:xfrm>
            <a:off x="489506" y="6356358"/>
            <a:ext cx="343791" cy="358029"/>
          </a:xfrm>
          <a:prstGeom prst="rect">
            <a:avLst/>
          </a:prstGeom>
        </p:spPr>
        <p:txBody>
          <a:bodyPr lIns="45664" tIns="45664" rIns="45664" bIns="45664"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1_Title and Subtitle Only">
    <p:spTree>
      <p:nvGrpSpPr>
        <p:cNvPr id="1" name=""/>
        <p:cNvGrpSpPr/>
        <p:nvPr/>
      </p:nvGrpSpPr>
      <p:grpSpPr>
        <a:xfrm>
          <a:off x="0" y="0"/>
          <a:ext cx="0" cy="0"/>
          <a:chOff x="0" y="0"/>
          <a:chExt cx="0" cy="0"/>
        </a:xfrm>
      </p:grpSpPr>
      <p:pic>
        <p:nvPicPr>
          <p:cNvPr id="165"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166"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167" name="Shape 167"/>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68"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169" name="Shape 169"/>
          <p:cNvSpPr/>
          <p:nvPr>
            <p:ph type="title"/>
          </p:nvPr>
        </p:nvSpPr>
        <p:spPr>
          <a:xfrm>
            <a:off x="489508" y="573859"/>
            <a:ext cx="11101362" cy="293376"/>
          </a:xfrm>
          <a:prstGeom prst="rect">
            <a:avLst/>
          </a:prstGeom>
        </p:spPr>
        <p:txBody>
          <a:bodyPr lIns="80882" tIns="80882" rIns="80882" bIns="80882" anchor="b"/>
          <a:lstStyle>
            <a:lvl1pPr defTabSz="535773">
              <a:lnSpc>
                <a:spcPct val="100000"/>
              </a:lnSpc>
              <a:defRPr cap="all" sz="4000">
                <a:latin typeface="Impact"/>
                <a:ea typeface="Impact"/>
                <a:cs typeface="Impact"/>
                <a:sym typeface="Impact"/>
              </a:defRPr>
            </a:lvl1pPr>
          </a:lstStyle>
          <a:p>
            <a:pPr/>
            <a:r>
              <a:t>标题文本</a:t>
            </a:r>
          </a:p>
        </p:txBody>
      </p:sp>
      <p:sp>
        <p:nvSpPr>
          <p:cNvPr id="170" name="Shape 170"/>
          <p:cNvSpPr/>
          <p:nvPr>
            <p:ph type="body" sz="quarter" idx="1"/>
          </p:nvPr>
        </p:nvSpPr>
        <p:spPr>
          <a:xfrm>
            <a:off x="489511" y="819576"/>
            <a:ext cx="11092896" cy="442914"/>
          </a:xfrm>
          <a:prstGeom prst="rect">
            <a:avLst/>
          </a:prstGeom>
        </p:spPr>
        <p:txBody>
          <a:bodyPr lIns="80882" tIns="80882" rIns="80882" bIns="80882"/>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71" name="Shape 171"/>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2_Title and Subtitle Only">
    <p:spTree>
      <p:nvGrpSpPr>
        <p:cNvPr id="1" name=""/>
        <p:cNvGrpSpPr/>
        <p:nvPr/>
      </p:nvGrpSpPr>
      <p:grpSpPr>
        <a:xfrm>
          <a:off x="0" y="0"/>
          <a:ext cx="0" cy="0"/>
          <a:chOff x="0" y="0"/>
          <a:chExt cx="0" cy="0"/>
        </a:xfrm>
      </p:grpSpPr>
      <p:pic>
        <p:nvPicPr>
          <p:cNvPr id="178"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179"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180" name="Shape 180"/>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81"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182" name="Shape 182"/>
          <p:cNvSpPr/>
          <p:nvPr>
            <p:ph type="title"/>
          </p:nvPr>
        </p:nvSpPr>
        <p:spPr>
          <a:xfrm>
            <a:off x="489508" y="573859"/>
            <a:ext cx="11101362" cy="293376"/>
          </a:xfrm>
          <a:prstGeom prst="rect">
            <a:avLst/>
          </a:prstGeom>
        </p:spPr>
        <p:txBody>
          <a:bodyPr lIns="80882" tIns="80882" rIns="80882" bIns="80882" anchor="b"/>
          <a:lstStyle>
            <a:lvl1pPr defTabSz="535773">
              <a:lnSpc>
                <a:spcPct val="100000"/>
              </a:lnSpc>
              <a:defRPr cap="all" sz="4000">
                <a:latin typeface="Impact"/>
                <a:ea typeface="Impact"/>
                <a:cs typeface="Impact"/>
                <a:sym typeface="Impact"/>
              </a:defRPr>
            </a:lvl1pPr>
          </a:lstStyle>
          <a:p>
            <a:pPr/>
            <a:r>
              <a:t>标题文本</a:t>
            </a:r>
          </a:p>
        </p:txBody>
      </p:sp>
      <p:sp>
        <p:nvSpPr>
          <p:cNvPr id="183" name="Shape 183"/>
          <p:cNvSpPr/>
          <p:nvPr>
            <p:ph type="body" sz="quarter" idx="1"/>
          </p:nvPr>
        </p:nvSpPr>
        <p:spPr>
          <a:xfrm>
            <a:off x="489511" y="819576"/>
            <a:ext cx="11092896" cy="442914"/>
          </a:xfrm>
          <a:prstGeom prst="rect">
            <a:avLst/>
          </a:prstGeom>
        </p:spPr>
        <p:txBody>
          <a:bodyPr lIns="80882" tIns="80882" rIns="80882" bIns="80882"/>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84" name="Shape 184"/>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3_Title and Subtitle Only">
    <p:spTree>
      <p:nvGrpSpPr>
        <p:cNvPr id="1" name=""/>
        <p:cNvGrpSpPr/>
        <p:nvPr/>
      </p:nvGrpSpPr>
      <p:grpSpPr>
        <a:xfrm>
          <a:off x="0" y="0"/>
          <a:ext cx="0" cy="0"/>
          <a:chOff x="0" y="0"/>
          <a:chExt cx="0" cy="0"/>
        </a:xfrm>
      </p:grpSpPr>
      <p:pic>
        <p:nvPicPr>
          <p:cNvPr id="191"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192"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193" name="Shape 193"/>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94"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195" name="Shape 195"/>
          <p:cNvSpPr/>
          <p:nvPr>
            <p:ph type="title"/>
          </p:nvPr>
        </p:nvSpPr>
        <p:spPr>
          <a:xfrm>
            <a:off x="489508" y="573859"/>
            <a:ext cx="11101362" cy="293376"/>
          </a:xfrm>
          <a:prstGeom prst="rect">
            <a:avLst/>
          </a:prstGeom>
        </p:spPr>
        <p:txBody>
          <a:bodyPr lIns="80882" tIns="80882" rIns="80882" bIns="80882" anchor="b"/>
          <a:lstStyle>
            <a:lvl1pPr defTabSz="535773">
              <a:lnSpc>
                <a:spcPct val="100000"/>
              </a:lnSpc>
              <a:defRPr cap="all" sz="4000">
                <a:latin typeface="Impact"/>
                <a:ea typeface="Impact"/>
                <a:cs typeface="Impact"/>
                <a:sym typeface="Impact"/>
              </a:defRPr>
            </a:lvl1pPr>
          </a:lstStyle>
          <a:p>
            <a:pPr/>
            <a:r>
              <a:t>标题文本</a:t>
            </a:r>
          </a:p>
        </p:txBody>
      </p:sp>
      <p:sp>
        <p:nvSpPr>
          <p:cNvPr id="196" name="Shape 196"/>
          <p:cNvSpPr/>
          <p:nvPr>
            <p:ph type="body" sz="quarter" idx="1"/>
          </p:nvPr>
        </p:nvSpPr>
        <p:spPr>
          <a:xfrm>
            <a:off x="489511" y="819576"/>
            <a:ext cx="11092896" cy="442914"/>
          </a:xfrm>
          <a:prstGeom prst="rect">
            <a:avLst/>
          </a:prstGeom>
        </p:spPr>
        <p:txBody>
          <a:bodyPr lIns="80882" tIns="80882" rIns="80882" bIns="80882"/>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97" name="Shape 197"/>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4_Title and Subtitle Only">
    <p:spTree>
      <p:nvGrpSpPr>
        <p:cNvPr id="1" name=""/>
        <p:cNvGrpSpPr/>
        <p:nvPr/>
      </p:nvGrpSpPr>
      <p:grpSpPr>
        <a:xfrm>
          <a:off x="0" y="0"/>
          <a:ext cx="0" cy="0"/>
          <a:chOff x="0" y="0"/>
          <a:chExt cx="0" cy="0"/>
        </a:xfrm>
      </p:grpSpPr>
      <p:pic>
        <p:nvPicPr>
          <p:cNvPr id="204"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205"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206" name="Shape 206"/>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07"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208" name="Shape 208"/>
          <p:cNvSpPr/>
          <p:nvPr>
            <p:ph type="title"/>
          </p:nvPr>
        </p:nvSpPr>
        <p:spPr>
          <a:xfrm>
            <a:off x="489508" y="573859"/>
            <a:ext cx="11101362" cy="293376"/>
          </a:xfrm>
          <a:prstGeom prst="rect">
            <a:avLst/>
          </a:prstGeom>
        </p:spPr>
        <p:txBody>
          <a:bodyPr lIns="80882" tIns="80882" rIns="80882" bIns="80882" anchor="b"/>
          <a:lstStyle>
            <a:lvl1pPr defTabSz="535773">
              <a:lnSpc>
                <a:spcPct val="100000"/>
              </a:lnSpc>
              <a:defRPr cap="all" sz="4000">
                <a:latin typeface="Impact"/>
                <a:ea typeface="Impact"/>
                <a:cs typeface="Impact"/>
                <a:sym typeface="Impact"/>
              </a:defRPr>
            </a:lvl1pPr>
          </a:lstStyle>
          <a:p>
            <a:pPr/>
            <a:r>
              <a:t>标题文本</a:t>
            </a:r>
          </a:p>
        </p:txBody>
      </p:sp>
      <p:sp>
        <p:nvSpPr>
          <p:cNvPr id="209" name="Shape 209"/>
          <p:cNvSpPr/>
          <p:nvPr>
            <p:ph type="body" sz="quarter" idx="1"/>
          </p:nvPr>
        </p:nvSpPr>
        <p:spPr>
          <a:xfrm>
            <a:off x="489511" y="819576"/>
            <a:ext cx="11092896" cy="442914"/>
          </a:xfrm>
          <a:prstGeom prst="rect">
            <a:avLst/>
          </a:prstGeom>
        </p:spPr>
        <p:txBody>
          <a:bodyPr lIns="80882" tIns="80882" rIns="80882" bIns="80882"/>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10" name="Shape 210"/>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5_Title and Subtitle Only">
    <p:spTree>
      <p:nvGrpSpPr>
        <p:cNvPr id="1" name=""/>
        <p:cNvGrpSpPr/>
        <p:nvPr/>
      </p:nvGrpSpPr>
      <p:grpSpPr>
        <a:xfrm>
          <a:off x="0" y="0"/>
          <a:ext cx="0" cy="0"/>
          <a:chOff x="0" y="0"/>
          <a:chExt cx="0" cy="0"/>
        </a:xfrm>
      </p:grpSpPr>
      <p:pic>
        <p:nvPicPr>
          <p:cNvPr id="217"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218"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219" name="Shape 219"/>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20"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221" name="Shape 221"/>
          <p:cNvSpPr/>
          <p:nvPr>
            <p:ph type="title"/>
          </p:nvPr>
        </p:nvSpPr>
        <p:spPr>
          <a:xfrm>
            <a:off x="489508" y="573859"/>
            <a:ext cx="11101362" cy="293376"/>
          </a:xfrm>
          <a:prstGeom prst="rect">
            <a:avLst/>
          </a:prstGeom>
        </p:spPr>
        <p:txBody>
          <a:bodyPr lIns="80882" tIns="80882" rIns="80882" bIns="80882" anchor="b"/>
          <a:lstStyle>
            <a:lvl1pPr defTabSz="535773">
              <a:lnSpc>
                <a:spcPct val="100000"/>
              </a:lnSpc>
              <a:defRPr cap="all" sz="4000">
                <a:latin typeface="Impact"/>
                <a:ea typeface="Impact"/>
                <a:cs typeface="Impact"/>
                <a:sym typeface="Impact"/>
              </a:defRPr>
            </a:lvl1pPr>
          </a:lstStyle>
          <a:p>
            <a:pPr/>
            <a:r>
              <a:t>标题文本</a:t>
            </a:r>
          </a:p>
        </p:txBody>
      </p:sp>
      <p:sp>
        <p:nvSpPr>
          <p:cNvPr id="222" name="Shape 222"/>
          <p:cNvSpPr/>
          <p:nvPr>
            <p:ph type="body" sz="quarter" idx="1"/>
          </p:nvPr>
        </p:nvSpPr>
        <p:spPr>
          <a:xfrm>
            <a:off x="489511" y="819576"/>
            <a:ext cx="11092896" cy="442914"/>
          </a:xfrm>
          <a:prstGeom prst="rect">
            <a:avLst/>
          </a:prstGeom>
        </p:spPr>
        <p:txBody>
          <a:bodyPr lIns="80882" tIns="80882" rIns="80882" bIns="80882"/>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23" name="Shape 223"/>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7_Title and Subtitle Only">
    <p:spTree>
      <p:nvGrpSpPr>
        <p:cNvPr id="1" name=""/>
        <p:cNvGrpSpPr/>
        <p:nvPr/>
      </p:nvGrpSpPr>
      <p:grpSpPr>
        <a:xfrm>
          <a:off x="0" y="0"/>
          <a:ext cx="0" cy="0"/>
          <a:chOff x="0" y="0"/>
          <a:chExt cx="0" cy="0"/>
        </a:xfrm>
      </p:grpSpPr>
      <p:pic>
        <p:nvPicPr>
          <p:cNvPr id="230"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231"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232" name="Shape 232"/>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33"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234" name="Shape 234"/>
          <p:cNvSpPr/>
          <p:nvPr>
            <p:ph type="title"/>
          </p:nvPr>
        </p:nvSpPr>
        <p:spPr>
          <a:xfrm>
            <a:off x="489508" y="573859"/>
            <a:ext cx="11101362" cy="293376"/>
          </a:xfrm>
          <a:prstGeom prst="rect">
            <a:avLst/>
          </a:prstGeom>
        </p:spPr>
        <p:txBody>
          <a:bodyPr lIns="80882" tIns="80882" rIns="80882" bIns="80882" anchor="b"/>
          <a:lstStyle>
            <a:lvl1pPr defTabSz="535773">
              <a:lnSpc>
                <a:spcPct val="100000"/>
              </a:lnSpc>
              <a:defRPr cap="all" sz="4000">
                <a:latin typeface="Impact"/>
                <a:ea typeface="Impact"/>
                <a:cs typeface="Impact"/>
                <a:sym typeface="Impact"/>
              </a:defRPr>
            </a:lvl1pPr>
          </a:lstStyle>
          <a:p>
            <a:pPr/>
            <a:r>
              <a:t>标题文本</a:t>
            </a:r>
          </a:p>
        </p:txBody>
      </p:sp>
      <p:sp>
        <p:nvSpPr>
          <p:cNvPr id="235" name="Shape 235"/>
          <p:cNvSpPr/>
          <p:nvPr>
            <p:ph type="body" sz="quarter" idx="1"/>
          </p:nvPr>
        </p:nvSpPr>
        <p:spPr>
          <a:xfrm>
            <a:off x="489511" y="819576"/>
            <a:ext cx="11092896" cy="442914"/>
          </a:xfrm>
          <a:prstGeom prst="rect">
            <a:avLst/>
          </a:prstGeom>
        </p:spPr>
        <p:txBody>
          <a:bodyPr lIns="80882" tIns="80882" rIns="80882" bIns="80882"/>
          <a:lstStyle>
            <a:lvl1pPr marL="0" indent="0" defTabSz="535773">
              <a:lnSpc>
                <a:spcPct val="100000"/>
              </a:lnSpc>
              <a:spcBef>
                <a:spcPts val="0"/>
              </a:spcBef>
              <a:buSzTx/>
              <a:buFontTx/>
              <a:buNone/>
              <a:defRPr sz="3200">
                <a:latin typeface="Arial"/>
                <a:ea typeface="Arial"/>
                <a:cs typeface="Arial"/>
                <a:sym typeface="Arial"/>
              </a:defRPr>
            </a:lvl1pPr>
            <a:lvl2pPr marL="0" indent="0" defTabSz="535773">
              <a:lnSpc>
                <a:spcPct val="100000"/>
              </a:lnSpc>
              <a:spcBef>
                <a:spcPts val="0"/>
              </a:spcBef>
              <a:buSzTx/>
              <a:buFontTx/>
              <a:buNone/>
              <a:defRPr sz="3200">
                <a:latin typeface="Arial"/>
                <a:ea typeface="Arial"/>
                <a:cs typeface="Arial"/>
                <a:sym typeface="Arial"/>
              </a:defRPr>
            </a:lvl2pPr>
            <a:lvl3pPr marL="0" indent="0" defTabSz="535773">
              <a:lnSpc>
                <a:spcPct val="100000"/>
              </a:lnSpc>
              <a:spcBef>
                <a:spcPts val="0"/>
              </a:spcBef>
              <a:buSzTx/>
              <a:buFontTx/>
              <a:buNone/>
              <a:defRPr sz="3200">
                <a:latin typeface="Arial"/>
                <a:ea typeface="Arial"/>
                <a:cs typeface="Arial"/>
                <a:sym typeface="Arial"/>
              </a:defRPr>
            </a:lvl3pPr>
            <a:lvl4pPr marL="0" indent="0" defTabSz="535773">
              <a:lnSpc>
                <a:spcPct val="100000"/>
              </a:lnSpc>
              <a:spcBef>
                <a:spcPts val="0"/>
              </a:spcBef>
              <a:buSzTx/>
              <a:buFontTx/>
              <a:buNone/>
              <a:defRPr sz="3200">
                <a:latin typeface="Arial"/>
                <a:ea typeface="Arial"/>
                <a:cs typeface="Arial"/>
                <a:sym typeface="Arial"/>
              </a:defRPr>
            </a:lvl4pPr>
            <a:lvl5pPr marL="0" indent="0" defTabSz="535773">
              <a:lnSpc>
                <a:spcPct val="100000"/>
              </a:lnSpc>
              <a:spcBef>
                <a:spcPts val="0"/>
              </a:spcBef>
              <a:buSzTx/>
              <a:buFontTx/>
              <a:buNone/>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36" name="Shape 236"/>
          <p:cNvSpPr/>
          <p:nvPr>
            <p:ph type="sldNum" sz="quarter" idx="2"/>
          </p:nvPr>
        </p:nvSpPr>
        <p:spPr>
          <a:xfrm>
            <a:off x="489506" y="6380466"/>
            <a:ext cx="331821" cy="316895"/>
          </a:xfrm>
          <a:prstGeom prst="rect">
            <a:avLst/>
          </a:prstGeom>
        </p:spPr>
        <p:txBody>
          <a:bodyPr lIns="53613" tIns="53613" rIns="53613" bIns="53613"/>
          <a:lstStyle>
            <a:lvl1pPr algn="l">
              <a:defRPr sz="15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pic>
        <p:nvPicPr>
          <p:cNvPr id="243"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244"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245" name="Shape 245"/>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46"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pic>
        <p:nvPicPr>
          <p:cNvPr id="247" name="image5.png"/>
          <p:cNvPicPr>
            <a:picLocks noChangeAspect="1"/>
          </p:cNvPicPr>
          <p:nvPr/>
        </p:nvPicPr>
        <p:blipFill>
          <a:blip r:embed="rId5">
            <a:extLst/>
          </a:blip>
          <a:stretch>
            <a:fillRect/>
          </a:stretch>
        </p:blipFill>
        <p:spPr>
          <a:xfrm>
            <a:off x="-56991" y="-13531"/>
            <a:ext cx="12262364" cy="3647967"/>
          </a:xfrm>
          <a:prstGeom prst="rect">
            <a:avLst/>
          </a:prstGeom>
          <a:ln w="12700">
            <a:miter lim="400000"/>
          </a:ln>
        </p:spPr>
      </p:pic>
      <p:sp>
        <p:nvSpPr>
          <p:cNvPr id="248" name="Shape 248"/>
          <p:cNvSpPr/>
          <p:nvPr>
            <p:ph type="body" sz="quarter" idx="1"/>
          </p:nvPr>
        </p:nvSpPr>
        <p:spPr>
          <a:xfrm>
            <a:off x="886647" y="4501743"/>
            <a:ext cx="10533786" cy="1004338"/>
          </a:xfrm>
          <a:prstGeom prst="rect">
            <a:avLst/>
          </a:prstGeom>
        </p:spPr>
        <p:txBody>
          <a:bodyPr lIns="45664" tIns="45664" rIns="45664" bIns="45664"/>
          <a:lstStyle>
            <a:lvl1pPr marL="0" indent="0" defTabSz="535773">
              <a:lnSpc>
                <a:spcPct val="100000"/>
              </a:lnSpc>
              <a:spcBef>
                <a:spcPts val="400"/>
              </a:spcBef>
              <a:buSzTx/>
              <a:buFontTx/>
              <a:buNone/>
              <a:defRPr sz="1700">
                <a:solidFill>
                  <a:srgbClr val="D19B23"/>
                </a:solidFill>
                <a:latin typeface="Arial"/>
                <a:ea typeface="Arial"/>
                <a:cs typeface="Arial"/>
                <a:sym typeface="Arial"/>
              </a:defRPr>
            </a:lvl1pPr>
            <a:lvl2pPr marL="739077" indent="-203304" defTabSz="535773">
              <a:lnSpc>
                <a:spcPct val="100000"/>
              </a:lnSpc>
              <a:spcBef>
                <a:spcPts val="400"/>
              </a:spcBef>
              <a:buFontTx/>
              <a:buChar char="–"/>
              <a:defRPr sz="1700">
                <a:solidFill>
                  <a:srgbClr val="D19B23"/>
                </a:solidFill>
                <a:latin typeface="Arial"/>
                <a:ea typeface="Arial"/>
                <a:cs typeface="Arial"/>
                <a:sym typeface="Arial"/>
              </a:defRPr>
            </a:lvl2pPr>
            <a:lvl3pPr marL="1261295" indent="-189751" defTabSz="535773">
              <a:lnSpc>
                <a:spcPct val="100000"/>
              </a:lnSpc>
              <a:spcBef>
                <a:spcPts val="400"/>
              </a:spcBef>
              <a:buFontTx/>
              <a:buChar char="▪"/>
              <a:defRPr sz="1700">
                <a:solidFill>
                  <a:srgbClr val="D19B23"/>
                </a:solidFill>
                <a:latin typeface="Arial"/>
                <a:ea typeface="Arial"/>
                <a:cs typeface="Arial"/>
                <a:sym typeface="Arial"/>
              </a:defRPr>
            </a:lvl3pPr>
            <a:lvl4pPr marL="1835019" indent="-227701" defTabSz="535773">
              <a:lnSpc>
                <a:spcPct val="100000"/>
              </a:lnSpc>
              <a:spcBef>
                <a:spcPts val="400"/>
              </a:spcBef>
              <a:buFontTx/>
              <a:buChar char="▪"/>
              <a:defRPr sz="1700">
                <a:solidFill>
                  <a:srgbClr val="D19B23"/>
                </a:solidFill>
                <a:latin typeface="Arial"/>
                <a:ea typeface="Arial"/>
                <a:cs typeface="Arial"/>
                <a:sym typeface="Arial"/>
              </a:defRPr>
            </a:lvl4pPr>
            <a:lvl5pPr marL="2382774" indent="-239686" defTabSz="535773">
              <a:lnSpc>
                <a:spcPct val="100000"/>
              </a:lnSpc>
              <a:spcBef>
                <a:spcPts val="400"/>
              </a:spcBef>
              <a:buFontTx/>
              <a:buChar char="▪"/>
              <a:defRPr sz="1700">
                <a:solidFill>
                  <a:srgbClr val="D19B23"/>
                </a:solidFill>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49" name="Shape 249"/>
          <p:cNvSpPr/>
          <p:nvPr>
            <p:ph type="body" sz="quarter" idx="13"/>
          </p:nvPr>
        </p:nvSpPr>
        <p:spPr>
          <a:xfrm>
            <a:off x="886632" y="3875973"/>
            <a:ext cx="10518152" cy="458492"/>
          </a:xfrm>
          <a:prstGeom prst="rect">
            <a:avLst/>
          </a:prstGeom>
        </p:spPr>
        <p:txBody>
          <a:bodyPr/>
          <a:lstStyle/>
          <a:p>
            <a:pPr marL="203454" indent="-203454" defTabSz="813816">
              <a:spcBef>
                <a:spcPts val="800"/>
              </a:spcBef>
              <a:defRPr sz="2492"/>
            </a:pPr>
          </a:p>
        </p:txBody>
      </p:sp>
      <p:sp>
        <p:nvSpPr>
          <p:cNvPr id="250" name="Shape 250"/>
          <p:cNvSpPr/>
          <p:nvPr>
            <p:ph type="title"/>
          </p:nvPr>
        </p:nvSpPr>
        <p:spPr>
          <a:xfrm>
            <a:off x="886647" y="1125927"/>
            <a:ext cx="10533786" cy="645778"/>
          </a:xfrm>
          <a:prstGeom prst="rect">
            <a:avLst/>
          </a:prstGeom>
        </p:spPr>
        <p:txBody>
          <a:bodyPr lIns="45641" tIns="45641" rIns="45641" bIns="45641" anchor="t"/>
          <a:lstStyle>
            <a:lvl1pPr defTabSz="535773">
              <a:defRPr cap="all" sz="4600">
                <a:solidFill>
                  <a:srgbClr val="FFFFFF"/>
                </a:solidFill>
                <a:latin typeface="Impact"/>
                <a:ea typeface="Impact"/>
                <a:cs typeface="Impact"/>
                <a:sym typeface="Impact"/>
              </a:defRPr>
            </a:lvl1pPr>
          </a:lstStyle>
          <a:p>
            <a:pPr/>
            <a:r>
              <a:t>标题文本</a:t>
            </a:r>
          </a:p>
        </p:txBody>
      </p:sp>
      <p:sp>
        <p:nvSpPr>
          <p:cNvPr id="251" name="Shape 251"/>
          <p:cNvSpPr/>
          <p:nvPr/>
        </p:nvSpPr>
        <p:spPr>
          <a:xfrm>
            <a:off x="-13201" y="3590421"/>
            <a:ext cx="12234666" cy="38616"/>
          </a:xfrm>
          <a:prstGeom prst="rect">
            <a:avLst/>
          </a:prstGeom>
          <a:solidFill>
            <a:srgbClr val="746C6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defTabSz="511087">
              <a:defRPr sz="2000">
                <a:ln w="9525">
                  <a:solidFill>
                    <a:srgbClr val="D19B23"/>
                  </a:solidFill>
                </a:ln>
                <a:solidFill>
                  <a:srgbClr val="404040"/>
                </a:solidFill>
              </a:defRPr>
            </a:pPr>
          </a:p>
        </p:txBody>
      </p:sp>
      <p:pic>
        <p:nvPicPr>
          <p:cNvPr id="252" name="image3.png"/>
          <p:cNvPicPr>
            <a:picLocks noChangeAspect="1"/>
          </p:cNvPicPr>
          <p:nvPr/>
        </p:nvPicPr>
        <p:blipFill>
          <a:blip r:embed="rId4">
            <a:extLst/>
          </a:blip>
          <a:srcRect l="258" t="642" r="58477" b="49297"/>
          <a:stretch>
            <a:fillRect/>
          </a:stretch>
        </p:blipFill>
        <p:spPr>
          <a:xfrm>
            <a:off x="3683177" y="2432001"/>
            <a:ext cx="7832860" cy="512642"/>
          </a:xfrm>
          <a:prstGeom prst="rect">
            <a:avLst/>
          </a:prstGeom>
          <a:ln w="12700">
            <a:miter lim="400000"/>
          </a:ln>
        </p:spPr>
      </p:pic>
      <p:pic>
        <p:nvPicPr>
          <p:cNvPr id="253" name="image3.png"/>
          <p:cNvPicPr>
            <a:picLocks noChangeAspect="1"/>
          </p:cNvPicPr>
          <p:nvPr/>
        </p:nvPicPr>
        <p:blipFill>
          <a:blip r:embed="rId4">
            <a:extLst/>
          </a:blip>
          <a:srcRect l="258" t="7653" r="44254" b="49296"/>
          <a:stretch>
            <a:fillRect/>
          </a:stretch>
        </p:blipFill>
        <p:spPr>
          <a:xfrm rot="10800000">
            <a:off x="-13373" y="352424"/>
            <a:ext cx="10901838" cy="456290"/>
          </a:xfrm>
          <a:prstGeom prst="rect">
            <a:avLst/>
          </a:prstGeom>
          <a:ln w="12700">
            <a:miter lim="400000"/>
          </a:ln>
        </p:spPr>
      </p:pic>
      <p:sp>
        <p:nvSpPr>
          <p:cNvPr id="254" name="Shape 254"/>
          <p:cNvSpPr/>
          <p:nvPr>
            <p:ph type="sldNum" sz="quarter" idx="2"/>
          </p:nvPr>
        </p:nvSpPr>
        <p:spPr>
          <a:xfrm>
            <a:off x="8473620" y="6221731"/>
            <a:ext cx="263980"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pic>
        <p:nvPicPr>
          <p:cNvPr id="261" name="image1.png"/>
          <p:cNvPicPr>
            <a:picLocks noChangeAspect="1"/>
          </p:cNvPicPr>
          <p:nvPr/>
        </p:nvPicPr>
        <p:blipFill>
          <a:blip r:embed="rId2">
            <a:extLst/>
          </a:blip>
          <a:stretch>
            <a:fillRect/>
          </a:stretch>
        </p:blipFill>
        <p:spPr>
          <a:xfrm>
            <a:off x="0" y="-5512"/>
            <a:ext cx="12204466" cy="838185"/>
          </a:xfrm>
          <a:prstGeom prst="rect">
            <a:avLst/>
          </a:prstGeom>
          <a:ln w="12700">
            <a:miter lim="400000"/>
          </a:ln>
        </p:spPr>
      </p:pic>
      <p:pic>
        <p:nvPicPr>
          <p:cNvPr id="262" name="image2.png"/>
          <p:cNvPicPr>
            <a:picLocks noChangeAspect="1"/>
          </p:cNvPicPr>
          <p:nvPr/>
        </p:nvPicPr>
        <p:blipFill>
          <a:blip r:embed="rId3">
            <a:extLst/>
          </a:blip>
          <a:stretch>
            <a:fillRect/>
          </a:stretch>
        </p:blipFill>
        <p:spPr>
          <a:xfrm>
            <a:off x="10225595" y="6317126"/>
            <a:ext cx="1365283" cy="345115"/>
          </a:xfrm>
          <a:prstGeom prst="rect">
            <a:avLst/>
          </a:prstGeom>
          <a:ln w="12700">
            <a:miter lim="400000"/>
          </a:ln>
        </p:spPr>
      </p:pic>
      <p:sp>
        <p:nvSpPr>
          <p:cNvPr id="263" name="Shape 263"/>
          <p:cNvSpPr/>
          <p:nvPr/>
        </p:nvSpPr>
        <p:spPr>
          <a:xfrm>
            <a:off x="0" y="801611"/>
            <a:ext cx="12216932" cy="60411"/>
          </a:xfrm>
          <a:prstGeom prst="rect">
            <a:avLst/>
          </a:prstGeom>
          <a:solidFill>
            <a:srgbClr val="746C66"/>
          </a:solidFill>
          <a:ln>
            <a:solidFill>
              <a:srgbClr val="746C66"/>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264" name="image3.png"/>
          <p:cNvPicPr>
            <a:picLocks noChangeAspect="1"/>
          </p:cNvPicPr>
          <p:nvPr/>
        </p:nvPicPr>
        <p:blipFill>
          <a:blip r:embed="rId4">
            <a:extLst/>
          </a:blip>
          <a:srcRect l="258" t="0" r="54525" b="56476"/>
          <a:stretch>
            <a:fillRect/>
          </a:stretch>
        </p:blipFill>
        <p:spPr>
          <a:xfrm>
            <a:off x="4142154" y="352679"/>
            <a:ext cx="8049847" cy="339717"/>
          </a:xfrm>
          <a:prstGeom prst="rect">
            <a:avLst/>
          </a:prstGeom>
          <a:ln w="12700">
            <a:miter lim="400000"/>
          </a:ln>
        </p:spPr>
      </p:pic>
      <p:sp>
        <p:nvSpPr>
          <p:cNvPr id="265" name="Shape 265"/>
          <p:cNvSpPr/>
          <p:nvPr/>
        </p:nvSpPr>
        <p:spPr>
          <a:xfrm>
            <a:off x="1016506" y="870312"/>
            <a:ext cx="11161001" cy="2459055"/>
          </a:xfrm>
          <a:prstGeom prst="rect">
            <a:avLst/>
          </a:prstGeom>
          <a:solidFill>
            <a:srgbClr val="D1D3D4"/>
          </a:solidFill>
          <a:ln w="12700">
            <a:miter lim="400000"/>
          </a:ln>
        </p:spPr>
        <p:txBody>
          <a:bodyPr lIns="45718" tIns="45718" rIns="45718" bIns="45718" anchor="ctr"/>
          <a:lstStyle/>
          <a:p>
            <a:pPr algn="ctr"/>
          </a:p>
        </p:txBody>
      </p:sp>
      <p:pic>
        <p:nvPicPr>
          <p:cNvPr id="266" name="image1.jpeg"/>
          <p:cNvPicPr>
            <a:picLocks noChangeAspect="1"/>
          </p:cNvPicPr>
          <p:nvPr/>
        </p:nvPicPr>
        <p:blipFill>
          <a:blip r:embed="rId5">
            <a:extLst/>
          </a:blip>
          <a:srcRect l="0" t="37250" r="90594" b="0"/>
          <a:stretch>
            <a:fillRect/>
          </a:stretch>
        </p:blipFill>
        <p:spPr>
          <a:xfrm>
            <a:off x="10" y="870312"/>
            <a:ext cx="1172289" cy="2459017"/>
          </a:xfrm>
          <a:prstGeom prst="rect">
            <a:avLst/>
          </a:prstGeom>
          <a:ln w="12700">
            <a:miter lim="400000"/>
          </a:ln>
        </p:spPr>
      </p:pic>
      <p:sp>
        <p:nvSpPr>
          <p:cNvPr id="267" name="Shape 267"/>
          <p:cNvSpPr/>
          <p:nvPr>
            <p:ph type="body" sz="half" idx="1"/>
          </p:nvPr>
        </p:nvSpPr>
        <p:spPr>
          <a:xfrm>
            <a:off x="1018163" y="2929353"/>
            <a:ext cx="10904747" cy="2652735"/>
          </a:xfrm>
          <a:prstGeom prst="rect">
            <a:avLst/>
          </a:prstGeom>
        </p:spPr>
        <p:txBody>
          <a:bodyPr lIns="80866" tIns="80866" rIns="80866" bIns="80866"/>
          <a:lstStyle>
            <a:lvl1pPr marL="456635" indent="-456635" defTabSz="535773">
              <a:lnSpc>
                <a:spcPct val="100000"/>
              </a:lnSpc>
              <a:spcBef>
                <a:spcPts val="0"/>
              </a:spcBef>
              <a:buClr>
                <a:srgbClr val="D19B23"/>
              </a:buClr>
              <a:buFont typeface="Wingdings"/>
              <a:buChar char="▪"/>
              <a:defRPr sz="3200">
                <a:latin typeface="Arial"/>
                <a:ea typeface="Arial"/>
                <a:cs typeface="Arial"/>
                <a:sym typeface="Arial"/>
              </a:defRPr>
            </a:lvl1pPr>
            <a:lvl2pPr marL="918464" indent="-382690" defTabSz="535773">
              <a:lnSpc>
                <a:spcPct val="100000"/>
              </a:lnSpc>
              <a:spcBef>
                <a:spcPts val="0"/>
              </a:spcBef>
              <a:buClr>
                <a:srgbClr val="D19B23"/>
              </a:buClr>
              <a:buFont typeface="Wingdings"/>
              <a:buChar char="–"/>
              <a:defRPr sz="3200">
                <a:latin typeface="Arial"/>
                <a:ea typeface="Arial"/>
                <a:cs typeface="Arial"/>
                <a:sym typeface="Arial"/>
              </a:defRPr>
            </a:lvl2pPr>
            <a:lvl3pPr marL="1428725" indent="-357181" defTabSz="535773">
              <a:lnSpc>
                <a:spcPct val="100000"/>
              </a:lnSpc>
              <a:spcBef>
                <a:spcPts val="0"/>
              </a:spcBef>
              <a:buClr>
                <a:srgbClr val="D19B23"/>
              </a:buClr>
              <a:buFont typeface="Wingdings"/>
              <a:buChar char="▪"/>
              <a:defRPr sz="3200">
                <a:latin typeface="Arial"/>
                <a:ea typeface="Arial"/>
                <a:cs typeface="Arial"/>
                <a:sym typeface="Arial"/>
              </a:defRPr>
            </a:lvl3pPr>
            <a:lvl4pPr marL="2035933" indent="-428617" defTabSz="535773">
              <a:lnSpc>
                <a:spcPct val="100000"/>
              </a:lnSpc>
              <a:spcBef>
                <a:spcPts val="0"/>
              </a:spcBef>
              <a:buClr>
                <a:srgbClr val="D19B23"/>
              </a:buClr>
              <a:buFont typeface="Wingdings"/>
              <a:buChar char="▪"/>
              <a:defRPr sz="3200">
                <a:latin typeface="Arial"/>
                <a:ea typeface="Arial"/>
                <a:cs typeface="Arial"/>
                <a:sym typeface="Arial"/>
              </a:defRPr>
            </a:lvl4pPr>
            <a:lvl5pPr marL="2594263" indent="-451175" defTabSz="535773">
              <a:lnSpc>
                <a:spcPct val="100000"/>
              </a:lnSpc>
              <a:spcBef>
                <a:spcPts val="0"/>
              </a:spcBef>
              <a:buClr>
                <a:srgbClr val="D19B23"/>
              </a:buClr>
              <a:buFont typeface="Wingdings"/>
              <a:buChar char="▪"/>
              <a:defRPr sz="32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268" name="Shape 268"/>
          <p:cNvSpPr/>
          <p:nvPr>
            <p:ph type="body" sz="quarter" idx="13"/>
          </p:nvPr>
        </p:nvSpPr>
        <p:spPr>
          <a:xfrm>
            <a:off x="1240928" y="869941"/>
            <a:ext cx="10637371" cy="870849"/>
          </a:xfrm>
          <a:prstGeom prst="rect">
            <a:avLst/>
          </a:prstGeom>
        </p:spPr>
        <p:txBody>
          <a:bodyPr lIns="80866" tIns="80866" rIns="80866" bIns="80866"/>
          <a:lstStyle/>
          <a:p>
            <a:pPr/>
          </a:p>
        </p:txBody>
      </p:sp>
      <p:sp>
        <p:nvSpPr>
          <p:cNvPr id="269" name="Shape 269"/>
          <p:cNvSpPr/>
          <p:nvPr>
            <p:ph type="body" sz="quarter" idx="14"/>
          </p:nvPr>
        </p:nvSpPr>
        <p:spPr>
          <a:xfrm>
            <a:off x="1267330" y="1643564"/>
            <a:ext cx="10605328" cy="705863"/>
          </a:xfrm>
          <a:prstGeom prst="rect">
            <a:avLst/>
          </a:prstGeom>
        </p:spPr>
        <p:txBody>
          <a:bodyPr lIns="80866" tIns="80866" rIns="80866" bIns="80866"/>
          <a:lstStyle/>
          <a:p>
            <a:pPr/>
          </a:p>
        </p:txBody>
      </p:sp>
      <p:sp>
        <p:nvSpPr>
          <p:cNvPr id="270" name="Shape 270"/>
          <p:cNvSpPr/>
          <p:nvPr>
            <p:ph type="body" sz="quarter" idx="15"/>
          </p:nvPr>
        </p:nvSpPr>
        <p:spPr>
          <a:xfrm>
            <a:off x="1254132" y="2296510"/>
            <a:ext cx="10620962" cy="517068"/>
          </a:xfrm>
          <a:prstGeom prst="rect">
            <a:avLst/>
          </a:prstGeom>
        </p:spPr>
        <p:txBody>
          <a:bodyPr lIns="80866" tIns="80866" rIns="80866" bIns="80866"/>
          <a:lstStyle/>
          <a:p>
            <a:pPr marL="201168" indent="-201168" defTabSz="804672">
              <a:spcBef>
                <a:spcPts val="800"/>
              </a:spcBef>
              <a:defRPr sz="2464"/>
            </a:pPr>
          </a:p>
        </p:txBody>
      </p:sp>
      <p:sp>
        <p:nvSpPr>
          <p:cNvPr id="271" name="Shape 271"/>
          <p:cNvSpPr/>
          <p:nvPr>
            <p:ph type="sldNum" sz="quarter" idx="2"/>
          </p:nvPr>
        </p:nvSpPr>
        <p:spPr>
          <a:xfrm>
            <a:off x="402364" y="6224545"/>
            <a:ext cx="232911" cy="218177"/>
          </a:xfrm>
          <a:prstGeom prst="rect">
            <a:avLst/>
          </a:prstGeom>
        </p:spPr>
        <p:txBody>
          <a:bodyPr lIns="53599" tIns="53599" rIns="53599" bIns="53599"/>
          <a:lstStyle>
            <a:lvl1pPr algn="l">
              <a:defRPr sz="800">
                <a:solidFill>
                  <a:srgbClr val="756C66"/>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172200" y="1681163"/>
            <a:ext cx="5183188" cy="823914"/>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73" name="Shape 73"/>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Shape 74"/>
          <p:cNvSpPr/>
          <p:nvPr>
            <p:ph type="body" sz="quarter" idx="13"/>
          </p:nvPr>
        </p:nvSpPr>
        <p:spPr>
          <a:xfrm>
            <a:off x="839786" y="2057400"/>
            <a:ext cx="3932241" cy="3811588"/>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83" name="Shape 83"/>
          <p:cNvSpPr/>
          <p:nvPr>
            <p:ph type="pic" sz="half" idx="13"/>
          </p:nvPr>
        </p:nvSpPr>
        <p:spPr>
          <a:xfrm>
            <a:off x="5183187" y="987425"/>
            <a:ext cx="6172202" cy="4873625"/>
          </a:xfrm>
          <a:prstGeom prst="rect">
            <a:avLst/>
          </a:prstGeom>
        </p:spPr>
        <p:txBody>
          <a:bodyPr lIns="91439" tIns="45719" rIns="91439" bIns="45719">
            <a:noAutofit/>
          </a:bodyPr>
          <a:lstStyle/>
          <a:p>
            <a:pPr/>
          </a:p>
        </p:txBody>
      </p:sp>
      <p:sp>
        <p:nvSpPr>
          <p:cNvPr id="84" name="Shape 84"/>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etbootstrap.com/"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goldironhack/2017-Purdue-Ironhack-Tutorials" TargetMode="External"/><Relationship Id="rId3" Type="http://schemas.openxmlformats.org/officeDocument/2006/relationships/hyperlink" Target="http://www.w3schools.com/html" TargetMode="External"/><Relationship Id="rId4" Type="http://schemas.openxmlformats.org/officeDocument/2006/relationships/hyperlink" Target="http://www.w3schools.com/css" TargetMode="External"/><Relationship Id="rId5" Type="http://schemas.openxmlformats.org/officeDocument/2006/relationships/hyperlink" Target="http://getbootstrap.com/" TargetMode="External"/><Relationship Id="rId6" Type="http://schemas.openxmlformats.org/officeDocument/2006/relationships/hyperlink" Target="https://git-scm.com/docs/gittutorial"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mailto:jcheoh@purdue.edu"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body" sz="quarter" idx="1"/>
          </p:nvPr>
        </p:nvSpPr>
        <p:spPr>
          <a:xfrm>
            <a:off x="2188985" y="5003912"/>
            <a:ext cx="7900339" cy="1004337"/>
          </a:xfrm>
          <a:prstGeom prst="rect">
            <a:avLst/>
          </a:prstGeom>
        </p:spPr>
        <p:txBody>
          <a:bodyPr lIns="51115" tIns="51115" rIns="51115" bIns="51115"/>
          <a:lstStyle/>
          <a:p>
            <a:pPr>
              <a:lnSpc>
                <a:spcPct val="90000"/>
              </a:lnSpc>
              <a:spcBef>
                <a:spcPts val="300"/>
              </a:spcBef>
              <a:defRPr b="1">
                <a:solidFill>
                  <a:srgbClr val="000000"/>
                </a:solidFill>
                <a:latin typeface="+mn-lt"/>
                <a:ea typeface="+mn-ea"/>
                <a:cs typeface="+mn-cs"/>
                <a:sym typeface="Calibri"/>
              </a:defRPr>
            </a:pPr>
            <a:r>
              <a:t>Turning Open Data into Digital Innovations: Hacking with Social Impact</a:t>
            </a:r>
          </a:p>
          <a:p>
            <a:pPr>
              <a:lnSpc>
                <a:spcPct val="90000"/>
              </a:lnSpc>
              <a:spcBef>
                <a:spcPts val="300"/>
              </a:spcBef>
              <a:defRPr b="1">
                <a:solidFill>
                  <a:srgbClr val="000000"/>
                </a:solidFill>
                <a:latin typeface="+mn-lt"/>
                <a:ea typeface="+mn-ea"/>
                <a:cs typeface="+mn-cs"/>
                <a:sym typeface="Calibri"/>
              </a:defRPr>
            </a:pPr>
            <a:r>
              <a:t>CGT 513 &amp; CNIT 487</a:t>
            </a:r>
          </a:p>
          <a:p>
            <a:pPr>
              <a:lnSpc>
                <a:spcPct val="90000"/>
              </a:lnSpc>
              <a:spcBef>
                <a:spcPts val="300"/>
              </a:spcBef>
              <a:defRPr>
                <a:solidFill>
                  <a:srgbClr val="000000"/>
                </a:solidFill>
                <a:latin typeface="+mn-lt"/>
                <a:ea typeface="+mn-ea"/>
                <a:cs typeface="+mn-cs"/>
                <a:sym typeface="Calibri"/>
              </a:defRPr>
            </a:pPr>
            <a:r>
              <a:t>Jia Lin Cheoh, March 7, 2016</a:t>
            </a:r>
          </a:p>
        </p:txBody>
      </p:sp>
      <p:sp>
        <p:nvSpPr>
          <p:cNvPr id="281" name="Shape 281"/>
          <p:cNvSpPr/>
          <p:nvPr>
            <p:ph type="body" idx="13"/>
          </p:nvPr>
        </p:nvSpPr>
        <p:spPr>
          <a:xfrm>
            <a:off x="2188977" y="3875983"/>
            <a:ext cx="7888614" cy="897441"/>
          </a:xfrm>
          <a:prstGeom prst="rect">
            <a:avLst/>
          </a:prstGeom>
          <a:extLst>
            <a:ext uri="{C572A759-6A51-4108-AA02-DFA0A04FC94B}">
              <ma14:wrappingTextBoxFlag xmlns:ma14="http://schemas.microsoft.com/office/mac/drawingml/2011/main" val="1"/>
            </a:ext>
          </a:extLst>
        </p:spPr>
        <p:txBody>
          <a:bodyPr lIns="51115" tIns="51115" rIns="51115" bIns="51115"/>
          <a:lstStyle/>
          <a:p>
            <a:pPr marL="0" indent="0" defTabSz="535773">
              <a:lnSpc>
                <a:spcPct val="100000"/>
              </a:lnSpc>
              <a:spcBef>
                <a:spcPts val="0"/>
              </a:spcBef>
              <a:buSzTx/>
              <a:buNone/>
              <a:defRPr b="1" sz="1800"/>
            </a:pPr>
            <a:r>
              <a:t>RCODI presents:</a:t>
            </a:r>
          </a:p>
          <a:p>
            <a:pPr marL="0" indent="0" defTabSz="535773">
              <a:lnSpc>
                <a:spcPct val="100000"/>
              </a:lnSpc>
              <a:spcBef>
                <a:spcPts val="300"/>
              </a:spcBef>
              <a:buSzTx/>
              <a:buNone/>
              <a:defRPr b="1" sz="1800">
                <a:solidFill>
                  <a:srgbClr val="D19B23"/>
                </a:solidFill>
              </a:defRPr>
            </a:pPr>
            <a:r>
              <a:t>GOLD IRONHACK</a:t>
            </a:r>
          </a:p>
        </p:txBody>
      </p:sp>
      <p:sp>
        <p:nvSpPr>
          <p:cNvPr id="282" name="Shape 282"/>
          <p:cNvSpPr/>
          <p:nvPr>
            <p:ph type="title"/>
          </p:nvPr>
        </p:nvSpPr>
        <p:spPr>
          <a:xfrm>
            <a:off x="886645" y="1125927"/>
            <a:ext cx="10533789" cy="645778"/>
          </a:xfrm>
          <a:prstGeom prst="rect">
            <a:avLst/>
          </a:prstGeom>
        </p:spPr>
        <p:txBody>
          <a:bodyPr lIns="38552" tIns="38552" rIns="38552" bIns="38552"/>
          <a:lstStyle>
            <a:lvl1pPr defTabSz="482194">
              <a:defRPr cap="none" sz="3600">
                <a:solidFill>
                  <a:srgbClr val="000000"/>
                </a:solidFill>
              </a:defRPr>
            </a:lvl1pPr>
          </a:lstStyle>
          <a:p>
            <a:pPr/>
            <a:r>
              <a:t>RESEARCH CENTER</a:t>
            </a:r>
          </a:p>
        </p:txBody>
      </p:sp>
      <p:sp>
        <p:nvSpPr>
          <p:cNvPr id="283" name="Shape 283"/>
          <p:cNvSpPr/>
          <p:nvPr/>
        </p:nvSpPr>
        <p:spPr>
          <a:xfrm>
            <a:off x="903099" y="1771701"/>
            <a:ext cx="10514284" cy="622933"/>
          </a:xfrm>
          <a:prstGeom prst="rect">
            <a:avLst/>
          </a:prstGeom>
          <a:ln w="12700">
            <a:miter lim="400000"/>
          </a:ln>
          <a:extLst>
            <a:ext uri="{C572A759-6A51-4108-AA02-DFA0A04FC94B}">
              <ma14:wrappingTextBoxFlag xmlns:ma14="http://schemas.microsoft.com/office/mac/drawingml/2011/main" val="1"/>
            </a:ext>
          </a:extLst>
        </p:spPr>
        <p:txBody>
          <a:bodyPr lIns="51115" tIns="51115" rIns="51115" bIns="51115">
            <a:normAutofit fontScale="100000" lnSpcReduction="0"/>
          </a:bodyPr>
          <a:lstStyle>
            <a:lvl1pPr defTabSz="535773">
              <a:lnSpc>
                <a:spcPct val="90000"/>
              </a:lnSpc>
              <a:defRPr sz="3400">
                <a:solidFill>
                  <a:srgbClr val="FFFFFF"/>
                </a:solidFill>
                <a:latin typeface="Impact"/>
                <a:ea typeface="Impact"/>
                <a:cs typeface="Impact"/>
                <a:sym typeface="Impact"/>
              </a:defRPr>
            </a:lvl1pPr>
          </a:lstStyle>
          <a:p>
            <a:pPr/>
            <a:r>
              <a:t>Open Digital Innovation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title"/>
          </p:nvPr>
        </p:nvSpPr>
        <p:spPr>
          <a:xfrm>
            <a:off x="430742" y="539990"/>
            <a:ext cx="11160130" cy="289984"/>
          </a:xfrm>
          <a:prstGeom prst="rect">
            <a:avLst/>
          </a:prstGeom>
        </p:spPr>
        <p:txBody>
          <a:bodyPr/>
          <a:lstStyle/>
          <a:p>
            <a:pPr defTabSz="417902">
              <a:defRPr sz="1100"/>
            </a:pPr>
          </a:p>
        </p:txBody>
      </p:sp>
      <p:sp>
        <p:nvSpPr>
          <p:cNvPr id="322" name="Shape 322"/>
          <p:cNvSpPr/>
          <p:nvPr>
            <p:ph type="body" idx="1"/>
          </p:nvPr>
        </p:nvSpPr>
        <p:spPr>
          <a:xfrm>
            <a:off x="489511" y="1460786"/>
            <a:ext cx="11101359" cy="4606628"/>
          </a:xfrm>
          <a:prstGeom prst="rect">
            <a:avLst/>
          </a:prstGeom>
        </p:spPr>
        <p:txBody>
          <a:bodyPr/>
          <a:lstStyle/>
          <a:p>
            <a:pPr>
              <a:defRPr sz="2000"/>
            </a:pPr>
            <a:r>
              <a:t>Writing CSS code manually can become a lot of work for large websites, alternative is to use CSS frameworks to simplify work</a:t>
            </a:r>
          </a:p>
          <a:p>
            <a:pPr>
              <a:defRPr sz="2000"/>
            </a:pPr>
          </a:p>
          <a:p>
            <a:pPr>
              <a:defRPr sz="2000" u="sng">
                <a:solidFill>
                  <a:srgbClr val="0563C1"/>
                </a:solidFill>
                <a:uFill>
                  <a:solidFill>
                    <a:srgbClr val="0563C1"/>
                  </a:solidFill>
                </a:uFill>
              </a:defRPr>
            </a:pPr>
            <a:r>
              <a:rPr>
                <a:solidFill>
                  <a:srgbClr val="0000FF"/>
                </a:solidFill>
                <a:uFill>
                  <a:solidFill>
                    <a:srgbClr val="0000FF"/>
                  </a:solidFill>
                </a:uFill>
                <a:hlinkClick r:id="rId2" invalidUrl="" action="" tgtFrame="" tooltip="" history="1" highlightClick="0" endSnd="0"/>
              </a:rPr>
              <a:t>Bootstrap</a:t>
            </a:r>
            <a:r>
              <a:rPr u="none">
                <a:solidFill>
                  <a:srgbClr val="000000"/>
                </a:solidFill>
                <a:uFillTx/>
              </a:rPr>
              <a:t> is the widely used CSS framework</a:t>
            </a:r>
          </a:p>
          <a:p>
            <a:pPr>
              <a:defRPr sz="2000"/>
            </a:pPr>
          </a:p>
          <a:p>
            <a:pPr>
              <a:defRPr sz="2000"/>
            </a:pPr>
            <a:r>
              <a:t>To include Bootstrap in your webpage, include the following code inside the head tag</a:t>
            </a:r>
          </a:p>
          <a:p>
            <a:pPr lvl="1" marL="0" indent="703201" defTabSz="457200">
              <a:spcBef>
                <a:spcPts val="0"/>
              </a:spcBef>
              <a:buSzTx/>
              <a:buNone/>
              <a:defRPr i="1" sz="1400">
                <a:solidFill>
                  <a:srgbClr val="535353"/>
                </a:solidFill>
                <a:latin typeface="+mj-lt"/>
                <a:ea typeface="+mj-ea"/>
                <a:cs typeface="+mj-cs"/>
                <a:sym typeface="Helvetica"/>
              </a:defRPr>
            </a:pPr>
            <a:r>
              <a:t>&lt;link rel="stylesheet" href="https://maxcdn.bootstrapcdn.com/bootstrap/3.3.7/css/bootstrap.min.css" integrity=“sha384- BVYiiSIFeK1dGmJRAkycuHAHRg32OmUcww7on3RYdg4Va+PmSTsz/K68vbdEjh4u" crossorigin="anonymous"&gt;</a:t>
            </a:r>
          </a:p>
          <a:p>
            <a:pPr lvl="1" marL="0" indent="703201" defTabSz="457200">
              <a:spcBef>
                <a:spcPts val="0"/>
              </a:spcBef>
              <a:buSzTx/>
              <a:buNone/>
              <a:defRPr i="1" sz="1400">
                <a:solidFill>
                  <a:srgbClr val="535353"/>
                </a:solidFill>
                <a:latin typeface="+mj-lt"/>
                <a:ea typeface="+mj-ea"/>
                <a:cs typeface="+mj-cs"/>
                <a:sym typeface="Helvetica"/>
              </a:defRPr>
            </a:pPr>
            <a:r>
              <a:t>&lt;link rel="stylesheet" href="https://maxcdn.bootstrapcdn.com/bootstrap/3.3.7/css/bootstrap-theme.min.css" integrity="sha384-rHyoN1iRsVXV4nD0JutlnGaslCJuC7uwjduW9SVrLvRYooPp2bWYgmgJQIXwl/Sp" crossorigin="anonymous"&gt;</a:t>
            </a:r>
          </a:p>
          <a:p>
            <a:pPr lvl="1" marL="0" indent="703201" defTabSz="457200">
              <a:spcBef>
                <a:spcPts val="0"/>
              </a:spcBef>
              <a:buSzTx/>
              <a:buNone/>
              <a:defRPr i="1" sz="1400">
                <a:solidFill>
                  <a:srgbClr val="535353"/>
                </a:solidFill>
                <a:latin typeface="+mj-lt"/>
                <a:ea typeface="+mj-ea"/>
                <a:cs typeface="+mj-cs"/>
                <a:sym typeface="Helvetica"/>
              </a:defRPr>
            </a:pPr>
            <a:r>
              <a:t>&lt;script src="https://ajax.googleapis.com/ajax/libs/jquery/1.12.4/jquery.min.js"&gt;&lt;/script&gt;</a:t>
            </a:r>
          </a:p>
          <a:p>
            <a:pPr lvl="1" marL="0" indent="703201" defTabSz="457200">
              <a:spcBef>
                <a:spcPts val="0"/>
              </a:spcBef>
              <a:buSzTx/>
              <a:buNone/>
              <a:defRPr i="1" sz="1400">
                <a:solidFill>
                  <a:srgbClr val="535353"/>
                </a:solidFill>
                <a:latin typeface="+mj-lt"/>
                <a:ea typeface="+mj-ea"/>
                <a:cs typeface="+mj-cs"/>
                <a:sym typeface="Helvetica"/>
              </a:defRPr>
            </a:pPr>
            <a:r>
              <a:t>&lt;script src="https://maxcdn.bootstrapcdn.com/bootstrap/3.3.7/js/bootstrap.min.js" integrity="sha384-Tc5IQib027qvyjSMfHjOMaLkfuWVxZxUPnCJA7l2mCWNIpG9mGCD8wGNIcPD7Txa" crossorigin="anonymous"&gt;&lt;/script&gt;</a:t>
            </a:r>
          </a:p>
          <a:p>
            <a:pPr>
              <a:defRPr sz="2000"/>
            </a:pPr>
            <a:r>
              <a:t>First line is basic bootstrap css file, second line is bootstrap theme file</a:t>
            </a:r>
          </a:p>
          <a:p>
            <a:pPr>
              <a:defRPr sz="2000"/>
            </a:pPr>
            <a:r>
              <a:t>Third line is jQuery which will be used by Bootstrap </a:t>
            </a:r>
          </a:p>
          <a:p>
            <a:pPr>
              <a:defRPr sz="2000"/>
            </a:pPr>
            <a:r>
              <a:t>Fourth line is bootstrap Javascript file. jQuery should be included before Bootstrap Javascript. </a:t>
            </a:r>
          </a:p>
        </p:txBody>
      </p:sp>
      <p:sp>
        <p:nvSpPr>
          <p:cNvPr id="323" name="Shape 32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BOOTSTRAP CSS FrameWORK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xfrm>
            <a:off x="430743" y="539990"/>
            <a:ext cx="11160128" cy="289984"/>
          </a:xfrm>
          <a:prstGeom prst="rect">
            <a:avLst/>
          </a:prstGeom>
        </p:spPr>
        <p:txBody>
          <a:bodyPr/>
          <a:lstStyle/>
          <a:p>
            <a:pPr defTabSz="417902">
              <a:defRPr sz="1100"/>
            </a:pPr>
          </a:p>
        </p:txBody>
      </p:sp>
      <p:sp>
        <p:nvSpPr>
          <p:cNvPr id="326" name="Shape 326"/>
          <p:cNvSpPr/>
          <p:nvPr>
            <p:ph type="body" sz="quarter" idx="1"/>
          </p:nvPr>
        </p:nvSpPr>
        <p:spPr>
          <a:xfrm>
            <a:off x="489511" y="1460786"/>
            <a:ext cx="11101359" cy="1395958"/>
          </a:xfrm>
          <a:prstGeom prst="rect">
            <a:avLst/>
          </a:prstGeom>
        </p:spPr>
        <p:txBody>
          <a:bodyPr/>
          <a:lstStyle/>
          <a:p>
            <a:pPr marL="0" indent="0">
              <a:buSzTx/>
              <a:buNone/>
              <a:defRPr sz="2000"/>
            </a:pPr>
            <a:r>
              <a:t>Basically, Bootstrap defines some useful CSS classes for us, we can use them directly by the way we talk before.</a:t>
            </a:r>
          </a:p>
          <a:p>
            <a:pPr marL="0" indent="0">
              <a:buSzTx/>
              <a:buNone/>
              <a:defRPr sz="2000"/>
            </a:pPr>
          </a:p>
          <a:p>
            <a:pPr marL="0" indent="0">
              <a:buSzTx/>
              <a:buNone/>
              <a:defRPr sz="2000"/>
            </a:pPr>
            <a:r>
              <a:t>For example, </a:t>
            </a:r>
          </a:p>
        </p:txBody>
      </p:sp>
      <p:sp>
        <p:nvSpPr>
          <p:cNvPr id="327" name="Shape 32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BOOTSTRAP IN ACTION</a:t>
            </a:r>
          </a:p>
        </p:txBody>
      </p:sp>
      <p:sp>
        <p:nvSpPr>
          <p:cNvPr id="328" name="Shape 328"/>
          <p:cNvSpPr/>
          <p:nvPr/>
        </p:nvSpPr>
        <p:spPr>
          <a:xfrm>
            <a:off x="455930" y="2877389"/>
            <a:ext cx="5632065" cy="4892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500">
                <a:solidFill>
                  <a:srgbClr val="2F6F9F"/>
                </a:solidFill>
                <a:latin typeface="Menlo"/>
                <a:ea typeface="Menlo"/>
                <a:cs typeface="Menlo"/>
                <a:sym typeface="Menlo"/>
              </a:defRPr>
            </a:pPr>
            <a:r>
              <a:t>&lt;p</a:t>
            </a:r>
            <a:r>
              <a:rPr>
                <a:solidFill>
                  <a:srgbClr val="333333"/>
                </a:solidFill>
              </a:rPr>
              <a:t> </a:t>
            </a:r>
            <a:r>
              <a:rPr>
                <a:solidFill>
                  <a:srgbClr val="4F9FCF"/>
                </a:solidFill>
              </a:rPr>
              <a:t>class=</a:t>
            </a:r>
            <a:r>
              <a:rPr>
                <a:solidFill>
                  <a:srgbClr val="D44950"/>
                </a:solidFill>
              </a:rPr>
              <a:t>"text-left"</a:t>
            </a:r>
            <a:r>
              <a:t>&gt;</a:t>
            </a:r>
            <a:r>
              <a:rPr>
                <a:solidFill>
                  <a:srgbClr val="333333"/>
                </a:solidFill>
              </a:rPr>
              <a:t>Left aligned text.</a:t>
            </a:r>
            <a:r>
              <a:t>&lt;/p&gt;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r>
              <a:t>&lt;p</a:t>
            </a:r>
            <a:r>
              <a:rPr>
                <a:solidFill>
                  <a:srgbClr val="333333"/>
                </a:solidFill>
              </a:rPr>
              <a:t> </a:t>
            </a:r>
            <a:r>
              <a:rPr>
                <a:solidFill>
                  <a:srgbClr val="4F9FCF"/>
                </a:solidFill>
              </a:rPr>
              <a:t>class=</a:t>
            </a:r>
            <a:r>
              <a:rPr>
                <a:solidFill>
                  <a:srgbClr val="D44950"/>
                </a:solidFill>
              </a:rPr>
              <a:t>"text-center"</a:t>
            </a:r>
            <a:r>
              <a:t>&gt;</a:t>
            </a:r>
            <a:r>
              <a:rPr>
                <a:solidFill>
                  <a:srgbClr val="333333"/>
                </a:solidFill>
              </a:rPr>
              <a:t>Center aligned text.</a:t>
            </a:r>
            <a:r>
              <a:t>&lt;/p&gt;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r>
              <a:t>&lt;p</a:t>
            </a:r>
            <a:r>
              <a:rPr>
                <a:solidFill>
                  <a:srgbClr val="333333"/>
                </a:solidFill>
              </a:rPr>
              <a:t> </a:t>
            </a:r>
            <a:r>
              <a:rPr>
                <a:solidFill>
                  <a:srgbClr val="4F9FCF"/>
                </a:solidFill>
              </a:rPr>
              <a:t>class=</a:t>
            </a:r>
            <a:r>
              <a:rPr>
                <a:solidFill>
                  <a:srgbClr val="D44950"/>
                </a:solidFill>
              </a:rPr>
              <a:t>"text-uppercase"</a:t>
            </a:r>
            <a:r>
              <a:t>&gt;</a:t>
            </a:r>
            <a:r>
              <a:rPr>
                <a:solidFill>
                  <a:srgbClr val="333333"/>
                </a:solidFill>
              </a:rPr>
              <a:t>Uppercased text.</a:t>
            </a:r>
            <a:r>
              <a:t>&lt;/p&gt;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r>
              <a:t>&lt;address&gt;</a:t>
            </a:r>
            <a:endParaRPr>
              <a:solidFill>
                <a:srgbClr val="333333"/>
              </a:solidFill>
            </a:endParaRPr>
          </a:p>
          <a:p>
            <a:pPr defTabSz="457200">
              <a:defRPr sz="1500">
                <a:solidFill>
                  <a:srgbClr val="333333"/>
                </a:solidFill>
                <a:latin typeface="Menlo"/>
                <a:ea typeface="Menlo"/>
                <a:cs typeface="Menlo"/>
                <a:sym typeface="Menlo"/>
              </a:defRPr>
            </a:pPr>
            <a:r>
              <a:t>  </a:t>
            </a:r>
            <a:r>
              <a:rPr>
                <a:solidFill>
                  <a:srgbClr val="2F6F9F"/>
                </a:solidFill>
              </a:rPr>
              <a:t>&lt;strong&gt;</a:t>
            </a:r>
            <a:r>
              <a:t>Twitter, Inc.</a:t>
            </a:r>
            <a:r>
              <a:rPr>
                <a:solidFill>
                  <a:srgbClr val="2F6F9F"/>
                </a:solidFill>
              </a:rPr>
              <a:t>&lt;/strong&gt;&lt;br&gt;</a:t>
            </a:r>
          </a:p>
          <a:p>
            <a:pPr defTabSz="457200">
              <a:defRPr sz="1500">
                <a:solidFill>
                  <a:srgbClr val="333333"/>
                </a:solidFill>
                <a:latin typeface="Menlo"/>
                <a:ea typeface="Menlo"/>
                <a:cs typeface="Menlo"/>
                <a:sym typeface="Menlo"/>
              </a:defRPr>
            </a:pPr>
            <a:r>
              <a:t>  1355 Market Street, Suite 900</a:t>
            </a:r>
            <a:r>
              <a:rPr>
                <a:solidFill>
                  <a:srgbClr val="2F6F9F"/>
                </a:solidFill>
              </a:rPr>
              <a:t>&lt;br&gt;</a:t>
            </a:r>
          </a:p>
          <a:p>
            <a:pPr defTabSz="457200">
              <a:defRPr sz="1500">
                <a:solidFill>
                  <a:srgbClr val="333333"/>
                </a:solidFill>
                <a:latin typeface="Menlo"/>
                <a:ea typeface="Menlo"/>
                <a:cs typeface="Menlo"/>
                <a:sym typeface="Menlo"/>
              </a:defRPr>
            </a:pPr>
            <a:r>
              <a:t>  San Francisco, CA 94103</a:t>
            </a:r>
            <a:r>
              <a:rPr>
                <a:solidFill>
                  <a:srgbClr val="2F6F9F"/>
                </a:solidFill>
              </a:rPr>
              <a:t>&lt;br&gt;</a:t>
            </a:r>
          </a:p>
          <a:p>
            <a:pPr defTabSz="457200">
              <a:defRPr sz="1500">
                <a:solidFill>
                  <a:srgbClr val="333333"/>
                </a:solidFill>
                <a:latin typeface="Menlo"/>
                <a:ea typeface="Menlo"/>
                <a:cs typeface="Menlo"/>
                <a:sym typeface="Menlo"/>
              </a:defRPr>
            </a:pPr>
            <a:r>
              <a:t>  </a:t>
            </a:r>
            <a:r>
              <a:rPr>
                <a:solidFill>
                  <a:srgbClr val="2F6F9F"/>
                </a:solidFill>
              </a:rPr>
              <a:t>&lt;abbr</a:t>
            </a:r>
            <a:r>
              <a:t> </a:t>
            </a:r>
            <a:r>
              <a:rPr>
                <a:solidFill>
                  <a:srgbClr val="4F9FCF"/>
                </a:solidFill>
              </a:rPr>
              <a:t>title=</a:t>
            </a:r>
            <a:r>
              <a:rPr>
                <a:solidFill>
                  <a:srgbClr val="D44950"/>
                </a:solidFill>
              </a:rPr>
              <a:t>"Phone"</a:t>
            </a:r>
            <a:r>
              <a:rPr>
                <a:solidFill>
                  <a:srgbClr val="2F6F9F"/>
                </a:solidFill>
              </a:rPr>
              <a:t>&gt;</a:t>
            </a:r>
            <a:r>
              <a:t>P:</a:t>
            </a:r>
            <a:r>
              <a:rPr>
                <a:solidFill>
                  <a:srgbClr val="2F6F9F"/>
                </a:solidFill>
              </a:rPr>
              <a:t>&lt;/abbr&gt;</a:t>
            </a:r>
            <a:r>
              <a:t> (123) 456-7890</a:t>
            </a:r>
          </a:p>
          <a:p>
            <a:pPr defTabSz="457200">
              <a:defRPr sz="1500">
                <a:solidFill>
                  <a:srgbClr val="2F6F9F"/>
                </a:solidFill>
                <a:latin typeface="Menlo"/>
                <a:ea typeface="Menlo"/>
                <a:cs typeface="Menlo"/>
                <a:sym typeface="Menlo"/>
              </a:defRPr>
            </a:pPr>
            <a:r>
              <a:t>&lt;/address&gt;</a:t>
            </a: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a:p>
            <a:pPr defTabSz="457200">
              <a:defRPr sz="1500">
                <a:solidFill>
                  <a:srgbClr val="2F6F9F"/>
                </a:solidFill>
                <a:latin typeface="Menlo"/>
                <a:ea typeface="Menlo"/>
                <a:cs typeface="Menlo"/>
                <a:sym typeface="Menlo"/>
              </a:defRPr>
            </a:pPr>
          </a:p>
        </p:txBody>
      </p:sp>
      <p:sp>
        <p:nvSpPr>
          <p:cNvPr id="329" name="Shape 329"/>
          <p:cNvSpPr/>
          <p:nvPr/>
        </p:nvSpPr>
        <p:spPr>
          <a:xfrm>
            <a:off x="6094729" y="2877389"/>
            <a:ext cx="5774642" cy="3863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600">
                <a:solidFill>
                  <a:srgbClr val="333333"/>
                </a:solidFill>
                <a:latin typeface="Helvetica Neue"/>
                <a:ea typeface="Helvetica Neue"/>
                <a:cs typeface="Helvetica Neue"/>
                <a:sym typeface="Helvetica Neue"/>
              </a:defRPr>
            </a:pPr>
            <a:r>
              <a:t>Left aligned text.</a:t>
            </a:r>
          </a:p>
          <a:p>
            <a:pPr>
              <a:defRPr sz="1600"/>
            </a:pPr>
          </a:p>
          <a:p>
            <a:pPr algn="ctr" defTabSz="457200">
              <a:defRPr sz="1600">
                <a:solidFill>
                  <a:srgbClr val="333333"/>
                </a:solidFill>
                <a:latin typeface="Helvetica Neue"/>
                <a:ea typeface="Helvetica Neue"/>
                <a:cs typeface="Helvetica Neue"/>
                <a:sym typeface="Helvetica Neue"/>
              </a:defRPr>
            </a:pPr>
            <a:r>
              <a:t>Center aligned text.</a:t>
            </a:r>
          </a:p>
          <a:p>
            <a:pPr algn="ctr" defTabSz="457200">
              <a:defRPr sz="1600">
                <a:solidFill>
                  <a:srgbClr val="333333"/>
                </a:solidFill>
                <a:latin typeface="Helvetica Neue"/>
                <a:ea typeface="Helvetica Neue"/>
                <a:cs typeface="Helvetica Neue"/>
                <a:sym typeface="Helvetica Neue"/>
              </a:defRPr>
            </a:pPr>
          </a:p>
          <a:p>
            <a:pPr defTabSz="457200">
              <a:defRPr sz="1600">
                <a:solidFill>
                  <a:srgbClr val="333333"/>
                </a:solidFill>
                <a:latin typeface="Helvetica Neue"/>
                <a:ea typeface="Helvetica Neue"/>
                <a:cs typeface="Helvetica Neue"/>
                <a:sym typeface="Helvetica Neue"/>
              </a:defRPr>
            </a:pPr>
            <a:r>
              <a:t>UPPERCASED TEXT.</a:t>
            </a:r>
          </a:p>
          <a:p>
            <a:pPr>
              <a:defRPr sz="1600"/>
            </a:pPr>
          </a:p>
          <a:p>
            <a:pPr>
              <a:defRPr sz="1600"/>
            </a:pPr>
          </a:p>
          <a:p>
            <a:pPr defTabSz="457200">
              <a:defRPr b="1" sz="1600">
                <a:solidFill>
                  <a:srgbClr val="333333"/>
                </a:solidFill>
                <a:latin typeface="Helvetica Neue"/>
                <a:ea typeface="Helvetica Neue"/>
                <a:cs typeface="Helvetica Neue"/>
                <a:sym typeface="Helvetica Neue"/>
              </a:defRPr>
            </a:pPr>
            <a:r>
              <a:t>Twitter, Inc.</a:t>
            </a:r>
          </a:p>
          <a:p>
            <a:pPr defTabSz="457200">
              <a:defRPr sz="1600">
                <a:solidFill>
                  <a:srgbClr val="333333"/>
                </a:solidFill>
                <a:latin typeface="Helvetica Neue"/>
                <a:ea typeface="Helvetica Neue"/>
                <a:cs typeface="Helvetica Neue"/>
                <a:sym typeface="Helvetica Neue"/>
              </a:defRPr>
            </a:pPr>
            <a:r>
              <a:t>1355 Market Street, Suite 900</a:t>
            </a:r>
          </a:p>
          <a:p>
            <a:pPr defTabSz="457200">
              <a:defRPr sz="1600">
                <a:solidFill>
                  <a:srgbClr val="333333"/>
                </a:solidFill>
                <a:latin typeface="Helvetica Neue"/>
                <a:ea typeface="Helvetica Neue"/>
                <a:cs typeface="Helvetica Neue"/>
                <a:sym typeface="Helvetica Neue"/>
              </a:defRPr>
            </a:pPr>
            <a:r>
              <a:t>San Francisco, CA 94103</a:t>
            </a:r>
          </a:p>
          <a:p>
            <a:pPr defTabSz="457200">
              <a:defRPr sz="1600">
                <a:solidFill>
                  <a:srgbClr val="333333"/>
                </a:solidFill>
                <a:latin typeface="Helvetica Neue"/>
                <a:ea typeface="Helvetica Neue"/>
                <a:cs typeface="Helvetica Neue"/>
                <a:sym typeface="Helvetica Neue"/>
              </a:defRPr>
            </a:pPr>
            <a:r>
              <a:t>P: (123) 456-7890</a:t>
            </a:r>
          </a:p>
          <a:p>
            <a:pPr>
              <a:defRPr sz="1600"/>
            </a:pPr>
          </a:p>
          <a:p>
            <a:pPr>
              <a:defRPr sz="1600"/>
            </a:pPr>
          </a:p>
          <a:p>
            <a:pPr>
              <a:defRPr sz="1600"/>
            </a:pPr>
          </a:p>
          <a:p>
            <a:pPr>
              <a:defRPr sz="1600"/>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title"/>
          </p:nvPr>
        </p:nvSpPr>
        <p:spPr>
          <a:xfrm>
            <a:off x="430742" y="539990"/>
            <a:ext cx="11160130" cy="289984"/>
          </a:xfrm>
          <a:prstGeom prst="rect">
            <a:avLst/>
          </a:prstGeom>
        </p:spPr>
        <p:txBody>
          <a:bodyPr/>
          <a:lstStyle/>
          <a:p>
            <a:pPr defTabSz="417902">
              <a:defRPr sz="1100"/>
            </a:pPr>
          </a:p>
        </p:txBody>
      </p:sp>
      <p:sp>
        <p:nvSpPr>
          <p:cNvPr id="332" name="Shape 332"/>
          <p:cNvSpPr/>
          <p:nvPr>
            <p:ph type="body" sz="half" idx="1"/>
          </p:nvPr>
        </p:nvSpPr>
        <p:spPr>
          <a:xfrm>
            <a:off x="489511" y="1810480"/>
            <a:ext cx="4460648" cy="4412124"/>
          </a:xfrm>
          <a:prstGeom prst="rect">
            <a:avLst/>
          </a:prstGeom>
        </p:spPr>
        <p:txBody>
          <a:bodyPr/>
          <a:lstStyle/>
          <a:p>
            <a:pPr>
              <a:defRPr sz="2000"/>
            </a:pPr>
            <a:r>
              <a:t>Bootstrap includes a responsive, mobile first fluid grid system that appropriately scales up to 12 columns as the device or viewport size increases. It includes </a:t>
            </a:r>
            <a:r>
              <a:rPr>
                <a:solidFill>
                  <a:srgbClr val="337AB7"/>
                </a:solidFill>
              </a:rPr>
              <a:t>predefined classes</a:t>
            </a:r>
            <a:r>
              <a:t> for easy layout options, as well as powerful </a:t>
            </a:r>
            <a:r>
              <a:rPr>
                <a:solidFill>
                  <a:srgbClr val="337AB7"/>
                </a:solidFill>
              </a:rPr>
              <a:t>mixins for generating more semantic layouts</a:t>
            </a:r>
            <a:r>
              <a:t>.</a:t>
            </a:r>
          </a:p>
        </p:txBody>
      </p:sp>
      <p:sp>
        <p:nvSpPr>
          <p:cNvPr id="333" name="Shape 33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BOOTSTRAP IN ACTION</a:t>
            </a:r>
          </a:p>
        </p:txBody>
      </p:sp>
      <p:sp>
        <p:nvSpPr>
          <p:cNvPr id="334" name="Shape 334"/>
          <p:cNvSpPr/>
          <p:nvPr/>
        </p:nvSpPr>
        <p:spPr>
          <a:xfrm>
            <a:off x="4995683" y="1713229"/>
            <a:ext cx="6779764" cy="4091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40938" indent="-240938" defTabSz="535773">
              <a:spcBef>
                <a:spcPts val="300"/>
              </a:spcBef>
              <a:buClr>
                <a:srgbClr val="D19B23"/>
              </a:buClr>
              <a:buSzPct val="100000"/>
              <a:buFont typeface="Wingdings"/>
              <a:buChar char="▪"/>
              <a:defRPr>
                <a:latin typeface="Arial"/>
                <a:ea typeface="Arial"/>
                <a:cs typeface="Arial"/>
                <a:sym typeface="Arial"/>
              </a:defRPr>
            </a:pPr>
            <a:r>
              <a:t>Let’s organize our web page using bootstrap</a:t>
            </a:r>
          </a:p>
          <a:p>
            <a:pPr defTabSz="535773">
              <a:spcBef>
                <a:spcPts val="300"/>
              </a:spcBef>
              <a:defRPr>
                <a:latin typeface="Arial"/>
                <a:ea typeface="Arial"/>
                <a:cs typeface="Arial"/>
                <a:sym typeface="Arial"/>
              </a:defRPr>
            </a:pPr>
          </a:p>
          <a:p>
            <a:pPr defTabSz="457200">
              <a:defRPr sz="1500">
                <a:solidFill>
                  <a:srgbClr val="4F9FCF"/>
                </a:solidFill>
                <a:latin typeface="Menlo"/>
                <a:ea typeface="Menlo"/>
                <a:cs typeface="Menlo"/>
                <a:sym typeface="Menlo"/>
              </a:defRPr>
            </a:pPr>
            <a:r>
              <a:t>&lt;body&gt;</a:t>
            </a:r>
          </a:p>
          <a:p>
            <a:pPr defTabSz="457200">
              <a:defRPr sz="1500">
                <a:solidFill>
                  <a:srgbClr val="2F6F9F"/>
                </a:solidFill>
                <a:latin typeface="Menlo"/>
                <a:ea typeface="Menlo"/>
                <a:cs typeface="Menlo"/>
                <a:sym typeface="Menlo"/>
              </a:defRPr>
            </a:pPr>
            <a:r>
              <a:t>&lt;div</a:t>
            </a:r>
            <a:r>
              <a:rPr>
                <a:solidFill>
                  <a:srgbClr val="333333"/>
                </a:solidFill>
              </a:rPr>
              <a:t> </a:t>
            </a:r>
            <a:r>
              <a:rPr>
                <a:solidFill>
                  <a:srgbClr val="4F9FCF"/>
                </a:solidFill>
              </a:rPr>
              <a:t>class=</a:t>
            </a:r>
            <a:r>
              <a:rPr>
                <a:solidFill>
                  <a:srgbClr val="D44950"/>
                </a:solidFill>
              </a:rPr>
              <a:t>"row"</a:t>
            </a:r>
            <a:r>
              <a:t>&gt;</a:t>
            </a:r>
            <a:endParaRPr>
              <a:solidFill>
                <a:srgbClr val="333333"/>
              </a:solidFill>
            </a:endParaRP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"col-xs-12 col-sm-6 col-md-8"</a:t>
            </a:r>
            <a:r>
              <a:rPr>
                <a:solidFill>
                  <a:srgbClr val="2F6F9F"/>
                </a:solidFill>
              </a:rPr>
              <a:t>&gt;</a:t>
            </a:r>
            <a:r>
              <a:t>.col-xs-12 .col-sm-6 .col-md-8</a:t>
            </a:r>
            <a:r>
              <a:rPr>
                <a:solidFill>
                  <a:srgbClr val="2F6F9F"/>
                </a:solidFill>
              </a:rPr>
              <a:t>&lt;/div&gt;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col-md-4"</a:t>
            </a:r>
            <a:r>
              <a:rPr>
                <a:solidFill>
                  <a:srgbClr val="2F6F9F"/>
                </a:solidFill>
              </a:rPr>
              <a:t>&gt;</a:t>
            </a:r>
            <a:r>
              <a:t>.col-xs-6 .col-md-4</a:t>
            </a:r>
            <a:r>
              <a:rPr>
                <a:solidFill>
                  <a:srgbClr val="2F6F9F"/>
                </a:solidFill>
              </a:rPr>
              <a:t>&lt;/div&gt;</a:t>
            </a:r>
          </a:p>
          <a:p>
            <a:pPr defTabSz="457200">
              <a:defRPr sz="1500">
                <a:solidFill>
                  <a:srgbClr val="2F6F9F"/>
                </a:solidFill>
                <a:latin typeface="Menlo"/>
                <a:ea typeface="Menlo"/>
                <a:cs typeface="Menlo"/>
                <a:sym typeface="Menlo"/>
              </a:defRPr>
            </a:pPr>
            <a:r>
              <a:t>&lt;/div&gt;</a:t>
            </a:r>
            <a:endParaRPr>
              <a:solidFill>
                <a:srgbClr val="333333"/>
              </a:solidFill>
            </a:endParaRPr>
          </a:p>
          <a:p>
            <a:pPr defTabSz="457200">
              <a:defRPr sz="1500">
                <a:solidFill>
                  <a:srgbClr val="2F6F9F"/>
                </a:solidFill>
                <a:latin typeface="Menlo"/>
                <a:ea typeface="Menlo"/>
                <a:cs typeface="Menlo"/>
                <a:sym typeface="Menlo"/>
              </a:defRPr>
            </a:pPr>
            <a:r>
              <a:t>&lt;div</a:t>
            </a:r>
            <a:r>
              <a:rPr>
                <a:solidFill>
                  <a:srgbClr val="333333"/>
                </a:solidFill>
              </a:rPr>
              <a:t> </a:t>
            </a:r>
            <a:r>
              <a:rPr>
                <a:solidFill>
                  <a:srgbClr val="4F9FCF"/>
                </a:solidFill>
              </a:rPr>
              <a:t>class=</a:t>
            </a:r>
            <a:r>
              <a:rPr>
                <a:solidFill>
                  <a:srgbClr val="D44950"/>
                </a:solidFill>
              </a:rPr>
              <a:t>"row"</a:t>
            </a:r>
            <a:r>
              <a:t>&gt;</a:t>
            </a:r>
            <a:endParaRPr>
              <a:solidFill>
                <a:srgbClr val="333333"/>
              </a:solidFill>
            </a:endParaRP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col-sm-4"</a:t>
            </a:r>
            <a:r>
              <a:rPr>
                <a:solidFill>
                  <a:srgbClr val="2F6F9F"/>
                </a:solidFill>
              </a:rPr>
              <a:t>&gt;</a:t>
            </a:r>
            <a:r>
              <a:t>.col-xs-6 .col-sm-4</a:t>
            </a:r>
            <a:r>
              <a:rPr>
                <a:solidFill>
                  <a:srgbClr val="2F6F9F"/>
                </a:solidFill>
              </a:rPr>
              <a:t>&lt;/div&gt;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col-sm-4"</a:t>
            </a:r>
            <a:r>
              <a:rPr>
                <a:solidFill>
                  <a:srgbClr val="2F6F9F"/>
                </a:solidFill>
              </a:rPr>
              <a:t>&gt;</a:t>
            </a:r>
            <a:r>
              <a:t>.col-xs-6 .col-sm-4</a:t>
            </a:r>
            <a:r>
              <a:rPr>
                <a:solidFill>
                  <a:srgbClr val="2F6F9F"/>
                </a:solidFill>
              </a:rPr>
              <a:t>&lt;/div&gt;</a:t>
            </a:r>
          </a:p>
          <a:p>
            <a:pPr defTabSz="457200">
              <a:defRPr sz="1500">
                <a:solidFill>
                  <a:srgbClr val="333333"/>
                </a:solidFill>
                <a:latin typeface="Menlo"/>
                <a:ea typeface="Menlo"/>
                <a:cs typeface="Menlo"/>
                <a:sym typeface="Menlo"/>
              </a:defRPr>
            </a:pPr>
            <a:r>
              <a:t>  </a:t>
            </a:r>
            <a:r>
              <a:rPr>
                <a:solidFill>
                  <a:srgbClr val="999999"/>
                </a:solidFill>
              </a:rPr>
              <a:t>&lt;!-- Optional: clear the XS cols if their content doesn't match in height --&gt;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"clearfix visible-xs-block"</a:t>
            </a:r>
            <a:r>
              <a:rPr>
                <a:solidFill>
                  <a:srgbClr val="2F6F9F"/>
                </a:solidFill>
              </a:rPr>
              <a:t>&gt;&lt;/div&gt;</a:t>
            </a:r>
          </a:p>
          <a:p>
            <a:pPr defTabSz="457200">
              <a:defRPr sz="1500">
                <a:solidFill>
                  <a:srgbClr val="333333"/>
                </a:solidFill>
                <a:latin typeface="Menlo"/>
                <a:ea typeface="Menlo"/>
                <a:cs typeface="Menlo"/>
                <a:sym typeface="Menlo"/>
              </a:defRPr>
            </a:pPr>
            <a:r>
              <a:t>  </a:t>
            </a:r>
            <a:r>
              <a:rPr>
                <a:solidFill>
                  <a:srgbClr val="2F6F9F"/>
                </a:solidFill>
              </a:rPr>
              <a:t>&lt;div</a:t>
            </a:r>
            <a:r>
              <a:t> </a:t>
            </a:r>
            <a:r>
              <a:rPr>
                <a:solidFill>
                  <a:srgbClr val="4F9FCF"/>
                </a:solidFill>
              </a:rPr>
              <a:t>class=</a:t>
            </a:r>
            <a:r>
              <a:rPr>
                <a:solidFill>
                  <a:srgbClr val="D44950"/>
                </a:solidFill>
              </a:rPr>
              <a:t>"col-xs-6 col-sm-4"</a:t>
            </a:r>
            <a:r>
              <a:rPr>
                <a:solidFill>
                  <a:srgbClr val="2F6F9F"/>
                </a:solidFill>
              </a:rPr>
              <a:t>&gt;</a:t>
            </a:r>
            <a:r>
              <a:t>.col-xs-6 .col-sm-4</a:t>
            </a:r>
            <a:r>
              <a:rPr>
                <a:solidFill>
                  <a:srgbClr val="2F6F9F"/>
                </a:solidFill>
              </a:rPr>
              <a:t>&lt;/div&gt;</a:t>
            </a:r>
          </a:p>
          <a:p>
            <a:pPr defTabSz="457200">
              <a:defRPr sz="1500">
                <a:solidFill>
                  <a:srgbClr val="2F6F9F"/>
                </a:solidFill>
                <a:latin typeface="Menlo"/>
                <a:ea typeface="Menlo"/>
                <a:cs typeface="Menlo"/>
                <a:sym typeface="Menlo"/>
              </a:defRPr>
            </a:pPr>
            <a:r>
              <a:t>&lt;/div&gt;</a:t>
            </a:r>
          </a:p>
          <a:p>
            <a:pPr defTabSz="457200">
              <a:defRPr sz="1500">
                <a:solidFill>
                  <a:srgbClr val="2F6F9F"/>
                </a:solidFill>
                <a:latin typeface="Menlo"/>
                <a:ea typeface="Menlo"/>
                <a:cs typeface="Menlo"/>
                <a:sym typeface="Menlo"/>
              </a:defRPr>
            </a:pPr>
            <a:r>
              <a:t>&lt;/body&gt;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xfrm>
            <a:off x="430742" y="539990"/>
            <a:ext cx="11160130" cy="289984"/>
          </a:xfrm>
          <a:prstGeom prst="rect">
            <a:avLst/>
          </a:prstGeom>
        </p:spPr>
        <p:txBody>
          <a:bodyPr/>
          <a:lstStyle/>
          <a:p>
            <a:pPr defTabSz="417902">
              <a:defRPr sz="1100"/>
            </a:pPr>
          </a:p>
        </p:txBody>
      </p:sp>
      <p:sp>
        <p:nvSpPr>
          <p:cNvPr id="337" name="Shape 337"/>
          <p:cNvSpPr/>
          <p:nvPr>
            <p:ph type="body" sz="quarter" idx="1"/>
          </p:nvPr>
        </p:nvSpPr>
        <p:spPr>
          <a:xfrm>
            <a:off x="413441" y="853818"/>
            <a:ext cx="11177444" cy="374074"/>
          </a:xfrm>
          <a:prstGeom prst="rect">
            <a:avLst/>
          </a:prstGeom>
        </p:spPr>
        <p:txBody>
          <a:bodyPr/>
          <a:lstStyle>
            <a:lvl1pPr marL="0" indent="0" defTabSz="487552">
              <a:spcBef>
                <a:spcPts val="400"/>
              </a:spcBef>
              <a:buSzTx/>
              <a:buNone/>
              <a:defRPr cap="all" sz="1800">
                <a:latin typeface="Impact"/>
                <a:ea typeface="Impact"/>
                <a:cs typeface="Impact"/>
                <a:sym typeface="Impact"/>
              </a:defRPr>
            </a:lvl1pPr>
          </a:lstStyle>
          <a:p>
            <a:pPr/>
            <a:r>
              <a:t>Github</a:t>
            </a:r>
          </a:p>
        </p:txBody>
      </p:sp>
      <p:sp>
        <p:nvSpPr>
          <p:cNvPr id="338" name="Shape 338"/>
          <p:cNvSpPr/>
          <p:nvPr/>
        </p:nvSpPr>
        <p:spPr>
          <a:xfrm>
            <a:off x="464099" y="1720800"/>
            <a:ext cx="8520602" cy="13429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marL="240938" indent="-240938" defTabSz="535773">
              <a:spcBef>
                <a:spcPts val="300"/>
              </a:spcBef>
              <a:buClr>
                <a:srgbClr val="D19B23"/>
              </a:buClr>
              <a:buSzPct val="100000"/>
              <a:buFont typeface="Wingdings"/>
              <a:buChar char="▪"/>
              <a:defRPr sz="2000">
                <a:latin typeface="Arial"/>
                <a:ea typeface="Arial"/>
                <a:cs typeface="Arial"/>
                <a:sym typeface="Arial"/>
              </a:defRPr>
            </a:lvl1pPr>
          </a:lstStyle>
          <a:p>
            <a:pPr/>
            <a:r>
              <a:t>Git is an application for version control. Users have their own local repositories and they can push to remote repositories to upload their work of fetch from remote repositories to get update. Github provides git server and users can use it as remote server.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title"/>
          </p:nvPr>
        </p:nvSpPr>
        <p:spPr>
          <a:xfrm>
            <a:off x="430743" y="539990"/>
            <a:ext cx="11160128" cy="289984"/>
          </a:xfrm>
          <a:prstGeom prst="rect">
            <a:avLst/>
          </a:prstGeom>
        </p:spPr>
        <p:txBody>
          <a:bodyPr/>
          <a:lstStyle/>
          <a:p>
            <a:pPr defTabSz="417902">
              <a:defRPr sz="1100"/>
            </a:pPr>
          </a:p>
        </p:txBody>
      </p:sp>
      <p:sp>
        <p:nvSpPr>
          <p:cNvPr id="341" name="Shape 341"/>
          <p:cNvSpPr/>
          <p:nvPr>
            <p:ph type="body" sz="quarter" idx="1"/>
          </p:nvPr>
        </p:nvSpPr>
        <p:spPr>
          <a:xfrm>
            <a:off x="413441" y="853818"/>
            <a:ext cx="11177444" cy="374074"/>
          </a:xfrm>
          <a:prstGeom prst="rect">
            <a:avLst/>
          </a:prstGeom>
        </p:spPr>
        <p:txBody>
          <a:bodyPr/>
          <a:lstStyle>
            <a:lvl1pPr marL="0" indent="0" defTabSz="241097">
              <a:spcBef>
                <a:spcPts val="0"/>
              </a:spcBef>
              <a:buSzTx/>
              <a:buNone/>
              <a:defRPr cap="all" sz="1800">
                <a:latin typeface="Impact"/>
                <a:ea typeface="Impact"/>
                <a:cs typeface="Impact"/>
                <a:sym typeface="Impact"/>
              </a:defRPr>
            </a:lvl1pPr>
          </a:lstStyle>
          <a:p>
            <a:pPr/>
            <a:r>
              <a:t>Using Github for Ironhack</a:t>
            </a:r>
          </a:p>
        </p:txBody>
      </p:sp>
      <p:sp>
        <p:nvSpPr>
          <p:cNvPr id="342" name="Shape 342"/>
          <p:cNvSpPr/>
          <p:nvPr/>
        </p:nvSpPr>
        <p:spPr>
          <a:xfrm>
            <a:off x="413299" y="1389142"/>
            <a:ext cx="8520602" cy="261811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Install Git on your machine</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Clone remote repository to you machine</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Working in you local repository</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Commit</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Push your local repository to Github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p:nvPr>
        </p:nvSpPr>
        <p:spPr>
          <a:xfrm>
            <a:off x="430743" y="539990"/>
            <a:ext cx="11160128" cy="289984"/>
          </a:xfrm>
          <a:prstGeom prst="rect">
            <a:avLst/>
          </a:prstGeom>
        </p:spPr>
        <p:txBody>
          <a:bodyPr/>
          <a:lstStyle/>
          <a:p>
            <a:pPr defTabSz="417902">
              <a:defRPr sz="1100"/>
            </a:pPr>
          </a:p>
        </p:txBody>
      </p:sp>
      <p:sp>
        <p:nvSpPr>
          <p:cNvPr id="345" name="Shape 345"/>
          <p:cNvSpPr/>
          <p:nvPr>
            <p:ph type="body" sz="quarter" idx="1"/>
          </p:nvPr>
        </p:nvSpPr>
        <p:spPr>
          <a:xfrm>
            <a:off x="413441" y="853818"/>
            <a:ext cx="11177444" cy="374074"/>
          </a:xfrm>
          <a:prstGeom prst="rect">
            <a:avLst/>
          </a:prstGeom>
        </p:spPr>
        <p:txBody>
          <a:bodyPr/>
          <a:lstStyle>
            <a:lvl1pPr marL="0" indent="0" defTabSz="241097">
              <a:spcBef>
                <a:spcPts val="0"/>
              </a:spcBef>
              <a:buSzTx/>
              <a:buNone/>
              <a:defRPr cap="all" sz="1800">
                <a:latin typeface="Impact"/>
                <a:ea typeface="Impact"/>
                <a:cs typeface="Impact"/>
                <a:sym typeface="Impact"/>
              </a:defRPr>
            </a:lvl1pPr>
          </a:lstStyle>
          <a:p>
            <a:pPr/>
            <a:r>
              <a:t>How it works?</a:t>
            </a:r>
          </a:p>
        </p:txBody>
      </p:sp>
      <p:sp>
        <p:nvSpPr>
          <p:cNvPr id="346" name="Shape 346"/>
          <p:cNvSpPr/>
          <p:nvPr/>
        </p:nvSpPr>
        <p:spPr>
          <a:xfrm>
            <a:off x="413299" y="1508075"/>
            <a:ext cx="8520602" cy="288105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We will create a private repository for you so you can access to it and clone it with your Github account.</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Working in your local repository: Git will trace all changes. Using command add to collect these changes and using command commit to make a commit(version)</a:t>
            </a:r>
          </a:p>
          <a:p>
            <a:pPr marL="457200" indent="-228600">
              <a:lnSpc>
                <a:spcPct val="115000"/>
              </a:lnSpc>
              <a:spcBef>
                <a:spcPts val="1600"/>
              </a:spcBef>
              <a:buClr>
                <a:srgbClr val="000000"/>
              </a:buClr>
              <a:buSzPct val="100000"/>
              <a:buAutoNum type="arabicPeriod" startAt="1"/>
              <a:defRPr sz="2000">
                <a:latin typeface="Arial"/>
                <a:ea typeface="Arial"/>
                <a:cs typeface="Arial"/>
                <a:sym typeface="Arial"/>
              </a:defRPr>
            </a:pPr>
            <a:r>
              <a:t>Using command push to push your local repository content to remote repository(your private repository on Github)</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ph type="title"/>
          </p:nvPr>
        </p:nvSpPr>
        <p:spPr>
          <a:xfrm>
            <a:off x="430742" y="539990"/>
            <a:ext cx="11160130" cy="289984"/>
          </a:xfrm>
          <a:prstGeom prst="rect">
            <a:avLst/>
          </a:prstGeom>
        </p:spPr>
        <p:txBody>
          <a:bodyPr/>
          <a:lstStyle/>
          <a:p>
            <a:pPr defTabSz="417902">
              <a:defRPr sz="1100"/>
            </a:pPr>
          </a:p>
        </p:txBody>
      </p:sp>
      <p:sp>
        <p:nvSpPr>
          <p:cNvPr id="349" name="Shape 349"/>
          <p:cNvSpPr/>
          <p:nvPr>
            <p:ph type="body" idx="1"/>
          </p:nvPr>
        </p:nvSpPr>
        <p:spPr>
          <a:xfrm>
            <a:off x="489511" y="1460786"/>
            <a:ext cx="11101359" cy="4606628"/>
          </a:xfrm>
          <a:prstGeom prst="rect">
            <a:avLst/>
          </a:prstGeom>
        </p:spPr>
        <p:txBody>
          <a:bodyPr/>
          <a:lstStyle/>
          <a:p>
            <a:pPr>
              <a:defRPr sz="2000"/>
            </a:pPr>
            <a:r>
              <a:t>We recommend you go through our tutorial page to understand the various technologies and datasets required for this hack: </a:t>
            </a:r>
            <a:r>
              <a:rPr u="sng">
                <a:solidFill>
                  <a:srgbClr val="0000FF"/>
                </a:solidFill>
                <a:uFill>
                  <a:solidFill>
                    <a:srgbClr val="0000FF"/>
                  </a:solidFill>
                </a:uFill>
                <a:hlinkClick r:id="rId2" invalidUrl="" action="" tgtFrame="" tooltip="" history="1" highlightClick="0" endSnd="0"/>
              </a:rPr>
              <a:t>https://github.com/goldironhack/2017-Purdue-Ironhack-Tutorials</a:t>
            </a:r>
          </a:p>
          <a:p>
            <a:pPr>
              <a:defRPr sz="2000"/>
            </a:pPr>
          </a:p>
          <a:p>
            <a:pPr>
              <a:defRPr sz="2000"/>
            </a:pPr>
            <a:r>
              <a:t>For more thorough tutorials of HTML, CSS and Github, visit:</a:t>
            </a:r>
          </a:p>
          <a:p>
            <a:pPr lvl="1" marL="870629" indent="-334853">
              <a:buClr>
                <a:srgbClr val="746C66"/>
              </a:buClr>
              <a:buFont typeface="Arial"/>
              <a:buChar char="•"/>
              <a:defRPr sz="2000" u="sng">
                <a:solidFill>
                  <a:srgbClr val="0563C1"/>
                </a:solidFill>
                <a:uFill>
                  <a:solidFill>
                    <a:srgbClr val="0563C1"/>
                  </a:solidFill>
                </a:uFill>
              </a:defRPr>
            </a:pPr>
            <a:r>
              <a:rPr>
                <a:solidFill>
                  <a:srgbClr val="0000FF"/>
                </a:solidFill>
                <a:uFill>
                  <a:solidFill>
                    <a:srgbClr val="0000FF"/>
                  </a:solidFill>
                </a:uFill>
                <a:hlinkClick r:id="rId3" invalidUrl="" action="" tgtFrame="" tooltip="" history="1" highlightClick="0" endSnd="0"/>
              </a:rPr>
              <a:t>http://www.w3schools.com/html</a:t>
            </a:r>
          </a:p>
          <a:p>
            <a:pPr lvl="1" marL="870629" indent="-334853">
              <a:buClr>
                <a:srgbClr val="746C66"/>
              </a:buClr>
              <a:buFont typeface="Arial"/>
              <a:buChar char="•"/>
              <a:defRPr sz="2000" u="sng">
                <a:solidFill>
                  <a:srgbClr val="0563C1"/>
                </a:solidFill>
                <a:uFill>
                  <a:solidFill>
                    <a:srgbClr val="0563C1"/>
                  </a:solidFill>
                </a:uFill>
              </a:defRPr>
            </a:pPr>
            <a:r>
              <a:rPr>
                <a:solidFill>
                  <a:srgbClr val="0000FF"/>
                </a:solidFill>
                <a:uFill>
                  <a:solidFill>
                    <a:srgbClr val="0000FF"/>
                  </a:solidFill>
                </a:uFill>
                <a:hlinkClick r:id="rId4" invalidUrl="" action="" tgtFrame="" tooltip="" history="1" highlightClick="0" endSnd="0"/>
              </a:rPr>
              <a:t>http://www.w3schools.com/css</a:t>
            </a:r>
          </a:p>
          <a:p>
            <a:pPr lvl="1" marL="870629" indent="-334853">
              <a:buClr>
                <a:srgbClr val="746C66"/>
              </a:buClr>
              <a:buFont typeface="Arial"/>
              <a:buChar char="•"/>
              <a:defRPr sz="2000" u="sng">
                <a:solidFill>
                  <a:srgbClr val="0563C1"/>
                </a:solidFill>
                <a:uFill>
                  <a:solidFill>
                    <a:srgbClr val="0563C1"/>
                  </a:solidFill>
                </a:uFill>
              </a:defRPr>
            </a:pPr>
            <a:r>
              <a:rPr>
                <a:solidFill>
                  <a:srgbClr val="0000FF"/>
                </a:solidFill>
                <a:uFill>
                  <a:solidFill>
                    <a:srgbClr val="0000FF"/>
                  </a:solidFill>
                </a:uFill>
                <a:hlinkClick r:id="rId5" invalidUrl="" action="" tgtFrame="" tooltip="" history="1" highlightClick="0" endSnd="0"/>
              </a:rPr>
              <a:t>http://getbootstrap.com</a:t>
            </a:r>
            <a:r>
              <a:rPr u="none">
                <a:solidFill>
                  <a:srgbClr val="000000"/>
                </a:solidFill>
                <a:uFillTx/>
              </a:rPr>
              <a:t> </a:t>
            </a:r>
          </a:p>
          <a:p>
            <a:pPr lvl="1" marL="870629" indent="-334853">
              <a:buClr>
                <a:srgbClr val="746C66"/>
              </a:buClr>
              <a:buFont typeface="Arial"/>
              <a:buChar char="•"/>
              <a:defRPr sz="2000" u="sng">
                <a:solidFill>
                  <a:srgbClr val="0563C1"/>
                </a:solidFill>
                <a:uFill>
                  <a:solidFill>
                    <a:srgbClr val="0563C1"/>
                  </a:solidFill>
                </a:uFill>
              </a:defRPr>
            </a:pPr>
            <a:r>
              <a:rPr>
                <a:solidFill>
                  <a:srgbClr val="0000FF"/>
                </a:solidFill>
                <a:uFill>
                  <a:solidFill>
                    <a:srgbClr val="0000FF"/>
                  </a:solidFill>
                </a:uFill>
                <a:hlinkClick r:id="rId6" invalidUrl="" action="" tgtFrame="" tooltip="" history="1" highlightClick="0" endSnd="0"/>
              </a:rPr>
              <a:t>https://git-scm.com/docs/gittutorial</a:t>
            </a:r>
            <a:endParaRPr>
              <a:latin typeface="+mn-lt"/>
              <a:ea typeface="+mn-ea"/>
              <a:cs typeface="+mn-cs"/>
              <a:sym typeface="Calibri"/>
            </a:endParaRPr>
          </a:p>
          <a:p>
            <a:pPr marL="0" indent="0">
              <a:buSzTx/>
              <a:buNone/>
              <a:defRPr sz="2000"/>
            </a:pPr>
          </a:p>
          <a:p>
            <a:pPr>
              <a:defRPr sz="2000"/>
            </a:pPr>
            <a:r>
              <a:t>We would cover Javascript and jQuery in next session</a:t>
            </a:r>
          </a:p>
        </p:txBody>
      </p:sp>
      <p:sp>
        <p:nvSpPr>
          <p:cNvPr id="350" name="Shape 350"/>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TutoRIAL LINKS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body" idx="1"/>
          </p:nvPr>
        </p:nvSpPr>
        <p:spPr>
          <a:xfrm>
            <a:off x="489511" y="1460786"/>
            <a:ext cx="11101359" cy="4606628"/>
          </a:xfrm>
          <a:prstGeom prst="rect">
            <a:avLst/>
          </a:prstGeom>
        </p:spPr>
        <p:txBody>
          <a:bodyPr/>
          <a:lstStyle/>
          <a:p>
            <a:pPr/>
          </a:p>
          <a:p>
            <a:pPr marL="0" indent="0">
              <a:buSzTx/>
              <a:buNone/>
            </a:pPr>
          </a:p>
          <a:p>
            <a:pPr/>
          </a:p>
          <a:p>
            <a:pPr/>
          </a:p>
          <a:p>
            <a:pPr/>
          </a:p>
          <a:p>
            <a:pPr/>
          </a:p>
          <a:p>
            <a:pPr/>
          </a:p>
          <a:p>
            <a:pPr/>
          </a:p>
          <a:p>
            <a:pPr/>
          </a:p>
          <a:p>
            <a:pPr/>
          </a:p>
          <a:p>
            <a:pPr/>
          </a:p>
          <a:p>
            <a:pPr/>
          </a:p>
          <a:p>
            <a:pPr>
              <a:defRPr sz="1700"/>
            </a:pPr>
          </a:p>
          <a:p>
            <a:pPr>
              <a:defRPr sz="1900"/>
            </a:pPr>
            <a:r>
              <a:t>Contact: </a:t>
            </a:r>
          </a:p>
          <a:p>
            <a:pPr>
              <a:defRPr sz="1900"/>
            </a:pPr>
            <a:r>
              <a:t>Jia Lin Cheoh (Jay) </a:t>
            </a:r>
            <a:r>
              <a:rPr u="sng">
                <a:solidFill>
                  <a:srgbClr val="0000FF"/>
                </a:solidFill>
                <a:uFill>
                  <a:solidFill>
                    <a:srgbClr val="0000FF"/>
                  </a:solidFill>
                </a:uFill>
                <a:hlinkClick r:id="rId2" invalidUrl="" action="" tgtFrame="" tooltip="" history="1" highlightClick="0" endSnd="0"/>
              </a:rPr>
              <a:t>jcheoh@purdue.edu</a:t>
            </a:r>
          </a:p>
        </p:txBody>
      </p:sp>
      <p:sp>
        <p:nvSpPr>
          <p:cNvPr id="353" name="Shape 35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xfrm>
            <a:off x="430742" y="539990"/>
            <a:ext cx="11160130" cy="289984"/>
          </a:xfrm>
          <a:prstGeom prst="rect">
            <a:avLst/>
          </a:prstGeom>
        </p:spPr>
        <p:txBody>
          <a:bodyPr/>
          <a:lstStyle/>
          <a:p>
            <a:pPr defTabSz="417902">
              <a:defRPr sz="1100"/>
            </a:pPr>
          </a:p>
        </p:txBody>
      </p:sp>
      <p:sp>
        <p:nvSpPr>
          <p:cNvPr id="286" name="Shape 286"/>
          <p:cNvSpPr/>
          <p:nvPr>
            <p:ph type="body" idx="1"/>
          </p:nvPr>
        </p:nvSpPr>
        <p:spPr>
          <a:xfrm>
            <a:off x="489511" y="1460786"/>
            <a:ext cx="11101359" cy="4606628"/>
          </a:xfrm>
          <a:prstGeom prst="rect">
            <a:avLst/>
          </a:prstGeom>
        </p:spPr>
        <p:txBody>
          <a:bodyPr/>
          <a:lstStyle/>
          <a:p>
            <a:pPr>
              <a:defRPr sz="2200"/>
            </a:pPr>
            <a:r>
              <a:t>HTML</a:t>
            </a:r>
          </a:p>
          <a:p>
            <a:pPr>
              <a:defRPr sz="2200"/>
            </a:pPr>
          </a:p>
          <a:p>
            <a:pPr>
              <a:defRPr sz="2200"/>
            </a:pPr>
            <a:r>
              <a:t>CSS</a:t>
            </a:r>
          </a:p>
          <a:p>
            <a:pPr>
              <a:defRPr sz="2200"/>
            </a:pPr>
          </a:p>
          <a:p>
            <a:pPr>
              <a:defRPr sz="2200"/>
            </a:pPr>
            <a:r>
              <a:t>Github</a:t>
            </a:r>
          </a:p>
        </p:txBody>
      </p:sp>
      <p:sp>
        <p:nvSpPr>
          <p:cNvPr id="287" name="Shape 287"/>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TABLE OF CONTENTS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430742" y="539990"/>
            <a:ext cx="11160130" cy="289984"/>
          </a:xfrm>
          <a:prstGeom prst="rect">
            <a:avLst/>
          </a:prstGeom>
        </p:spPr>
        <p:txBody>
          <a:bodyPr/>
          <a:lstStyle/>
          <a:p>
            <a:pPr defTabSz="417902">
              <a:defRPr sz="1100"/>
            </a:pPr>
          </a:p>
        </p:txBody>
      </p:sp>
      <p:sp>
        <p:nvSpPr>
          <p:cNvPr id="290" name="Shape 290"/>
          <p:cNvSpPr/>
          <p:nvPr>
            <p:ph type="body" sz="quarter" idx="1"/>
          </p:nvPr>
        </p:nvSpPr>
        <p:spPr>
          <a:xfrm>
            <a:off x="413441" y="853818"/>
            <a:ext cx="11177444" cy="374074"/>
          </a:xfrm>
          <a:prstGeom prst="rect">
            <a:avLst/>
          </a:prstGeom>
        </p:spPr>
        <p:txBody>
          <a:bodyPr/>
          <a:lstStyle>
            <a:lvl1pPr marL="0" indent="0" defTabSz="487552">
              <a:spcBef>
                <a:spcPts val="400"/>
              </a:spcBef>
              <a:buSzTx/>
              <a:buNone/>
              <a:defRPr cap="all" sz="1800">
                <a:latin typeface="Impact"/>
                <a:ea typeface="Impact"/>
                <a:cs typeface="Impact"/>
                <a:sym typeface="Impact"/>
              </a:defRPr>
            </a:lvl1pPr>
          </a:lstStyle>
          <a:p>
            <a:pPr/>
            <a:r>
              <a:t>HTML</a:t>
            </a:r>
          </a:p>
        </p:txBody>
      </p:sp>
      <p:sp>
        <p:nvSpPr>
          <p:cNvPr id="291" name="Shape 291"/>
          <p:cNvSpPr/>
          <p:nvPr/>
        </p:nvSpPr>
        <p:spPr>
          <a:xfrm>
            <a:off x="480506" y="1720800"/>
            <a:ext cx="8520602" cy="32427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301752" indent="-226313" defTabSz="905255">
              <a:lnSpc>
                <a:spcPct val="115000"/>
              </a:lnSpc>
              <a:spcBef>
                <a:spcPts val="1500"/>
              </a:spcBef>
              <a:defRPr sz="2300">
                <a:solidFill>
                  <a:srgbClr val="222222"/>
                </a:solidFill>
                <a:latin typeface="Arial"/>
                <a:ea typeface="Arial"/>
                <a:cs typeface="Arial"/>
                <a:sym typeface="Arial"/>
              </a:defRPr>
            </a:pPr>
            <a:r>
              <a:t>HyperText Markup Language is used for building a web page. </a:t>
            </a:r>
          </a:p>
          <a:p>
            <a:pPr marL="301752" indent="-226313" defTabSz="905255">
              <a:lnSpc>
                <a:spcPct val="115000"/>
              </a:lnSpc>
              <a:spcBef>
                <a:spcPts val="1500"/>
              </a:spcBef>
              <a:defRPr sz="2300">
                <a:solidFill>
                  <a:srgbClr val="222222"/>
                </a:solidFill>
                <a:latin typeface="Arial"/>
                <a:ea typeface="Arial"/>
                <a:cs typeface="Arial"/>
                <a:sym typeface="Arial"/>
              </a:defRPr>
            </a:pPr>
            <a:r>
              <a:t>As other markup language, HTML also use markup tag</a:t>
            </a:r>
          </a:p>
          <a:p>
            <a:pPr marL="301752" indent="-226313" defTabSz="905255">
              <a:lnSpc>
                <a:spcPct val="115000"/>
              </a:lnSpc>
              <a:spcBef>
                <a:spcPts val="1500"/>
              </a:spcBef>
              <a:defRPr sz="2300">
                <a:solidFill>
                  <a:srgbClr val="222222"/>
                </a:solidFill>
                <a:latin typeface="Arial"/>
                <a:ea typeface="Arial"/>
                <a:cs typeface="Arial"/>
                <a:sym typeface="Arial"/>
              </a:defRPr>
            </a:pPr>
            <a:r>
              <a:t>HTML can work alone or work with CSS and Javascript(JS) </a:t>
            </a:r>
          </a:p>
          <a:p>
            <a:pPr marL="301752" indent="-226313" defTabSz="905255">
              <a:lnSpc>
                <a:spcPct val="115000"/>
              </a:lnSpc>
              <a:spcBef>
                <a:spcPts val="1500"/>
              </a:spcBef>
              <a:defRPr sz="2300">
                <a:solidFill>
                  <a:srgbClr val="222222"/>
                </a:solidFill>
                <a:latin typeface="Arial"/>
                <a:ea typeface="Arial"/>
                <a:cs typeface="Arial"/>
                <a:sym typeface="Arial"/>
              </a:defRPr>
            </a:pPr>
            <a:r>
              <a:t>HTML just like noun, CSS just like adjective and JS just like verb</a:t>
            </a:r>
          </a:p>
          <a:p>
            <a:pPr marL="301752" indent="-226313" defTabSz="905255">
              <a:lnSpc>
                <a:spcPct val="115000"/>
              </a:lnSpc>
              <a:spcBef>
                <a:spcPts val="1500"/>
              </a:spcBef>
              <a:defRPr sz="2300">
                <a:solidFill>
                  <a:srgbClr val="222222"/>
                </a:solidFill>
                <a:latin typeface="Arial"/>
                <a:ea typeface="Arial"/>
                <a:cs typeface="Arial"/>
                <a:sym typeface="Arial"/>
              </a:defRPr>
            </a:pPr>
            <a:r>
              <a:t>HTML can define the content of a web page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xfrm>
            <a:off x="430742" y="539990"/>
            <a:ext cx="11160130" cy="289984"/>
          </a:xfrm>
          <a:prstGeom prst="rect">
            <a:avLst/>
          </a:prstGeom>
        </p:spPr>
        <p:txBody>
          <a:bodyPr/>
          <a:lstStyle/>
          <a:p>
            <a:pPr defTabSz="417902">
              <a:defRPr sz="1100"/>
            </a:pPr>
          </a:p>
        </p:txBody>
      </p:sp>
      <p:sp>
        <p:nvSpPr>
          <p:cNvPr id="294" name="Shape 294"/>
          <p:cNvSpPr/>
          <p:nvPr>
            <p:ph type="body" sz="quarter" idx="1"/>
          </p:nvPr>
        </p:nvSpPr>
        <p:spPr>
          <a:xfrm>
            <a:off x="413441" y="853818"/>
            <a:ext cx="11177444" cy="374074"/>
          </a:xfrm>
          <a:prstGeom prst="rect">
            <a:avLst/>
          </a:prstGeom>
        </p:spPr>
        <p:txBody>
          <a:bodyPr/>
          <a:lstStyle>
            <a:lvl1pPr marL="0" indent="0" defTabSz="487552">
              <a:spcBef>
                <a:spcPts val="400"/>
              </a:spcBef>
              <a:buSzTx/>
              <a:buNone/>
              <a:defRPr cap="all" sz="1800">
                <a:latin typeface="Impact"/>
                <a:ea typeface="Impact"/>
                <a:cs typeface="Impact"/>
                <a:sym typeface="Impact"/>
              </a:defRPr>
            </a:lvl1pPr>
          </a:lstStyle>
          <a:p>
            <a:pPr/>
            <a:r>
              <a:t>HTML structure</a:t>
            </a:r>
          </a:p>
        </p:txBody>
      </p:sp>
      <p:sp>
        <p:nvSpPr>
          <p:cNvPr id="295" name="Shape 295"/>
          <p:cNvSpPr/>
          <p:nvPr/>
        </p:nvSpPr>
        <p:spPr>
          <a:xfrm>
            <a:off x="743500" y="1901775"/>
            <a:ext cx="5311834" cy="2576407"/>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240938" indent="-240938" defTabSz="535773">
              <a:lnSpc>
                <a:spcPct val="90000"/>
              </a:lnSpc>
              <a:spcBef>
                <a:spcPts val="300"/>
              </a:spcBef>
              <a:buClr>
                <a:srgbClr val="D19B23"/>
              </a:buClr>
              <a:buSzPct val="100000"/>
              <a:buFont typeface="Wingdings"/>
              <a:buChar char="▪"/>
              <a:defRPr sz="2000">
                <a:latin typeface="Arial"/>
                <a:ea typeface="Arial"/>
                <a:cs typeface="Arial"/>
                <a:sym typeface="Arial"/>
              </a:defRPr>
            </a:pPr>
            <a:r>
              <a:t>&lt;html&gt;</a:t>
            </a:r>
            <a:br/>
            <a:r>
              <a:t>  &lt;body&gt;</a:t>
            </a:r>
            <a:br/>
            <a:br/>
            <a:r>
              <a:t>    &lt;h1&gt;My First Heading&lt;/h1&gt;</a:t>
            </a:r>
            <a:br/>
            <a:br/>
            <a:r>
              <a:t>    &lt;p&gt;My first &lt;br&gt;paragraph.&lt;/p&gt;</a:t>
            </a:r>
            <a:br/>
            <a:br/>
            <a:r>
              <a:t>  &lt;/body&gt;</a:t>
            </a:r>
            <a:br/>
            <a:r>
              <a:t>&lt;/html&gt;</a:t>
            </a:r>
          </a:p>
        </p:txBody>
      </p:sp>
      <p:sp>
        <p:nvSpPr>
          <p:cNvPr id="296" name="Shape 296"/>
          <p:cNvSpPr/>
          <p:nvPr/>
        </p:nvSpPr>
        <p:spPr>
          <a:xfrm>
            <a:off x="6692824" y="2079574"/>
            <a:ext cx="3833701" cy="19271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228600">
              <a:buSzPct val="100000"/>
              <a:buChar char="●"/>
              <a:defRPr sz="2000">
                <a:latin typeface="Arial"/>
                <a:ea typeface="Arial"/>
                <a:cs typeface="Arial"/>
                <a:sym typeface="Arial"/>
              </a:defRPr>
            </a:pPr>
            <a:r>
              <a:t>HTML must contain tag html and body</a:t>
            </a:r>
          </a:p>
          <a:p>
            <a:pPr marL="457200" indent="-228600">
              <a:buSzPct val="100000"/>
              <a:buChar char="●"/>
              <a:defRPr sz="2000">
                <a:latin typeface="Arial"/>
                <a:ea typeface="Arial"/>
                <a:cs typeface="Arial"/>
                <a:sym typeface="Arial"/>
              </a:defRPr>
            </a:pPr>
            <a:r>
              <a:t>Don’t forget end tag</a:t>
            </a:r>
          </a:p>
          <a:p>
            <a:pPr marL="457200" indent="-228600">
              <a:buSzPct val="100000"/>
              <a:buChar char="●"/>
              <a:defRPr sz="2000">
                <a:latin typeface="Arial"/>
                <a:ea typeface="Arial"/>
                <a:cs typeface="Arial"/>
                <a:sym typeface="Arial"/>
              </a:defRPr>
            </a:pPr>
            <a:r>
              <a:t>&lt;br&gt; is used for line break</a:t>
            </a:r>
          </a:p>
          <a:p>
            <a:pPr marL="457200" indent="-228600">
              <a:buSzPct val="100000"/>
              <a:buChar char="●"/>
              <a:defRPr sz="2000">
                <a:latin typeface="Arial"/>
                <a:ea typeface="Arial"/>
                <a:cs typeface="Arial"/>
                <a:sym typeface="Arial"/>
              </a:defRPr>
            </a:pPr>
            <a:r>
              <a:t>You can use &lt;br /&gt; but you don’t have to</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xfrm>
            <a:off x="430742" y="539990"/>
            <a:ext cx="11160130" cy="289984"/>
          </a:xfrm>
          <a:prstGeom prst="rect">
            <a:avLst/>
          </a:prstGeom>
        </p:spPr>
        <p:txBody>
          <a:bodyPr/>
          <a:lstStyle/>
          <a:p>
            <a:pPr defTabSz="417902">
              <a:defRPr sz="1100"/>
            </a:pPr>
          </a:p>
        </p:txBody>
      </p:sp>
      <p:sp>
        <p:nvSpPr>
          <p:cNvPr id="299" name="Shape 299"/>
          <p:cNvSpPr/>
          <p:nvPr>
            <p:ph type="body" sz="quarter" idx="1"/>
          </p:nvPr>
        </p:nvSpPr>
        <p:spPr>
          <a:xfrm>
            <a:off x="413441" y="853818"/>
            <a:ext cx="11177444" cy="374074"/>
          </a:xfrm>
          <a:prstGeom prst="rect">
            <a:avLst/>
          </a:prstGeom>
        </p:spPr>
        <p:txBody>
          <a:bodyPr/>
          <a:lstStyle>
            <a:lvl1pPr marL="0" indent="0" defTabSz="487552">
              <a:spcBef>
                <a:spcPts val="400"/>
              </a:spcBef>
              <a:buSzTx/>
              <a:buNone/>
              <a:defRPr cap="all" sz="1800">
                <a:latin typeface="Impact"/>
                <a:ea typeface="Impact"/>
                <a:cs typeface="Impact"/>
                <a:sym typeface="Impact"/>
              </a:defRPr>
            </a:lvl1pPr>
          </a:lstStyle>
          <a:p>
            <a:pPr/>
            <a:r>
              <a:t>HTML structure  (continued)</a:t>
            </a:r>
          </a:p>
        </p:txBody>
      </p:sp>
      <p:sp>
        <p:nvSpPr>
          <p:cNvPr id="300" name="Shape 300"/>
          <p:cNvSpPr/>
          <p:nvPr/>
        </p:nvSpPr>
        <p:spPr>
          <a:xfrm>
            <a:off x="375199" y="1570247"/>
            <a:ext cx="5297324" cy="359978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spcBef>
                <a:spcPts val="800"/>
              </a:spcBef>
              <a:defRPr sz="2000">
                <a:latin typeface="Courier New"/>
                <a:ea typeface="Courier New"/>
                <a:cs typeface="Courier New"/>
                <a:sym typeface="Courier New"/>
              </a:defRPr>
            </a:pPr>
            <a:r>
              <a:t>&lt;html&gt;</a:t>
            </a:r>
            <a:br/>
            <a:r>
              <a:t>  &lt;body&gt;</a:t>
            </a:r>
            <a:br/>
            <a:r>
              <a:t>    ...</a:t>
            </a:r>
            <a:br/>
            <a:r>
              <a:t>    &lt;a href=”URL”&gt;link&lt;/a&gt;</a:t>
            </a:r>
          </a:p>
          <a:p>
            <a:pPr>
              <a:lnSpc>
                <a:spcPct val="115000"/>
              </a:lnSpc>
              <a:spcBef>
                <a:spcPts val="800"/>
              </a:spcBef>
              <a:defRPr sz="2000">
                <a:latin typeface="Courier New"/>
                <a:ea typeface="Courier New"/>
                <a:cs typeface="Courier New"/>
                <a:sym typeface="Courier New"/>
              </a:defRPr>
            </a:pPr>
            <a:r>
              <a:t>    &lt;!–- This is a comment, this      would be ignored by the browser --&gt;</a:t>
            </a:r>
            <a:br/>
            <a:r>
              <a:t>    &lt;img src=”PATH” /&gt;</a:t>
            </a:r>
            <a:br/>
            <a:r>
              <a:t>  &lt;/body&gt;</a:t>
            </a:r>
            <a:br/>
            <a:r>
              <a:t>&lt;/html&gt;</a:t>
            </a:r>
          </a:p>
        </p:txBody>
      </p:sp>
      <p:sp>
        <p:nvSpPr>
          <p:cNvPr id="301" name="Shape 301"/>
          <p:cNvSpPr/>
          <p:nvPr/>
        </p:nvSpPr>
        <p:spPr>
          <a:xfrm>
            <a:off x="6204198" y="1443078"/>
            <a:ext cx="4973449" cy="25113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228600">
              <a:buSzPct val="100000"/>
              <a:buChar char="●"/>
              <a:defRPr sz="2000">
                <a:latin typeface="Arial"/>
                <a:ea typeface="Arial"/>
                <a:cs typeface="Arial"/>
                <a:sym typeface="Arial"/>
              </a:defRPr>
            </a:pPr>
            <a:r>
              <a:t>&lt;a&gt;&lt;/a&gt; is used for creating a link on your web page</a:t>
            </a:r>
          </a:p>
          <a:p>
            <a:pPr marL="457200" indent="-228600">
              <a:buSzPct val="100000"/>
              <a:buChar char="●"/>
              <a:defRPr sz="2000">
                <a:latin typeface="Arial"/>
                <a:ea typeface="Arial"/>
                <a:cs typeface="Arial"/>
                <a:sym typeface="Arial"/>
              </a:defRPr>
            </a:pPr>
            <a:r>
              <a:t>&lt;img /&gt; is used for adding an image on your web page</a:t>
            </a:r>
          </a:p>
          <a:p>
            <a:pPr marL="457200" indent="-228600">
              <a:buSzPct val="100000"/>
              <a:buChar char="●"/>
              <a:defRPr sz="2000">
                <a:latin typeface="Arial"/>
                <a:ea typeface="Arial"/>
                <a:cs typeface="Arial"/>
                <a:sym typeface="Arial"/>
              </a:defRPr>
            </a:pPr>
            <a:r>
              <a:t>Just like other markup language, “href” and “src” are attributes for tags</a:t>
            </a:r>
          </a:p>
          <a:p>
            <a:pPr marL="457200" indent="-228600">
              <a:buSzPct val="100000"/>
              <a:buChar char="●"/>
              <a:defRPr sz="2000">
                <a:latin typeface="Arial"/>
                <a:ea typeface="Arial"/>
                <a:cs typeface="Arial"/>
                <a:sym typeface="Arial"/>
              </a:defRPr>
            </a:pPr>
            <a:r>
              <a:t>Tag img can’t display test so you can end it immediately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title"/>
          </p:nvPr>
        </p:nvSpPr>
        <p:spPr>
          <a:xfrm>
            <a:off x="430743" y="539990"/>
            <a:ext cx="11160128" cy="289984"/>
          </a:xfrm>
          <a:prstGeom prst="rect">
            <a:avLst/>
          </a:prstGeom>
        </p:spPr>
        <p:txBody>
          <a:bodyPr/>
          <a:lstStyle/>
          <a:p>
            <a:pPr defTabSz="417902">
              <a:defRPr sz="1100"/>
            </a:pPr>
          </a:p>
        </p:txBody>
      </p:sp>
      <p:sp>
        <p:nvSpPr>
          <p:cNvPr id="304" name="Shape 304"/>
          <p:cNvSpPr/>
          <p:nvPr>
            <p:ph type="body" sz="quarter" idx="1"/>
          </p:nvPr>
        </p:nvSpPr>
        <p:spPr>
          <a:xfrm>
            <a:off x="413441" y="853818"/>
            <a:ext cx="11177444" cy="374074"/>
          </a:xfrm>
          <a:prstGeom prst="rect">
            <a:avLst/>
          </a:prstGeom>
        </p:spPr>
        <p:txBody>
          <a:bodyPr/>
          <a:lstStyle>
            <a:lvl1pPr marL="0" indent="0" defTabSz="487552">
              <a:spcBef>
                <a:spcPts val="400"/>
              </a:spcBef>
              <a:buSzTx/>
              <a:buNone/>
              <a:defRPr cap="all" sz="1800">
                <a:latin typeface="Impact"/>
                <a:ea typeface="Impact"/>
                <a:cs typeface="Impact"/>
                <a:sym typeface="Impact"/>
              </a:defRPr>
            </a:lvl1pPr>
          </a:lstStyle>
          <a:p>
            <a:pPr/>
            <a:r>
              <a:t>HTML structure  (continued)</a:t>
            </a:r>
          </a:p>
        </p:txBody>
      </p:sp>
      <p:sp>
        <p:nvSpPr>
          <p:cNvPr id="305" name="Shape 305"/>
          <p:cNvSpPr/>
          <p:nvPr/>
        </p:nvSpPr>
        <p:spPr>
          <a:xfrm>
            <a:off x="476798" y="1720800"/>
            <a:ext cx="5399117" cy="387346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spcBef>
                <a:spcPts val="800"/>
              </a:spcBef>
              <a:defRPr sz="2000">
                <a:latin typeface="Courier New"/>
                <a:ea typeface="Courier New"/>
                <a:cs typeface="Courier New"/>
                <a:sym typeface="Courier New"/>
              </a:defRPr>
            </a:pPr>
            <a:r>
              <a:t>&lt;html&gt;</a:t>
            </a:r>
          </a:p>
          <a:p>
            <a:pPr>
              <a:lnSpc>
                <a:spcPct val="115000"/>
              </a:lnSpc>
              <a:spcBef>
                <a:spcPts val="800"/>
              </a:spcBef>
              <a:defRPr sz="2000">
                <a:latin typeface="Courier New"/>
                <a:ea typeface="Courier New"/>
                <a:cs typeface="Courier New"/>
                <a:sym typeface="Courier New"/>
              </a:defRPr>
            </a:pPr>
            <a:r>
              <a:t>  &lt;head&gt;</a:t>
            </a:r>
          </a:p>
          <a:p>
            <a:pPr>
              <a:lnSpc>
                <a:spcPct val="115000"/>
              </a:lnSpc>
              <a:spcBef>
                <a:spcPts val="800"/>
              </a:spcBef>
              <a:defRPr sz="2000">
                <a:latin typeface="Courier New"/>
                <a:ea typeface="Courier New"/>
                <a:cs typeface="Courier New"/>
                <a:sym typeface="Courier New"/>
              </a:defRPr>
            </a:pPr>
            <a:r>
              <a:t>    &lt;title&gt;example&lt;/title&gt;</a:t>
            </a:r>
          </a:p>
          <a:p>
            <a:pPr>
              <a:lnSpc>
                <a:spcPct val="115000"/>
              </a:lnSpc>
              <a:spcBef>
                <a:spcPts val="800"/>
              </a:spcBef>
              <a:defRPr sz="2000">
                <a:latin typeface="Courier New"/>
                <a:ea typeface="Courier New"/>
                <a:cs typeface="Courier New"/>
                <a:sym typeface="Courier New"/>
              </a:defRPr>
            </a:pPr>
            <a:r>
              <a:t>    &lt;link &gt;</a:t>
            </a:r>
          </a:p>
          <a:p>
            <a:pPr>
              <a:lnSpc>
                <a:spcPct val="115000"/>
              </a:lnSpc>
              <a:spcBef>
                <a:spcPts val="800"/>
              </a:spcBef>
              <a:defRPr sz="2000">
                <a:latin typeface="Courier New"/>
                <a:ea typeface="Courier New"/>
                <a:cs typeface="Courier New"/>
                <a:sym typeface="Courier New"/>
              </a:defRPr>
            </a:pPr>
            <a:r>
              <a:t>    &lt;style&gt;&lt;/style&gt;</a:t>
            </a:r>
          </a:p>
          <a:p>
            <a:pPr>
              <a:lnSpc>
                <a:spcPct val="115000"/>
              </a:lnSpc>
              <a:spcBef>
                <a:spcPts val="800"/>
              </a:spcBef>
              <a:defRPr sz="2000">
                <a:latin typeface="Courier New"/>
                <a:ea typeface="Courier New"/>
                <a:cs typeface="Courier New"/>
                <a:sym typeface="Courier New"/>
              </a:defRPr>
            </a:pPr>
            <a:r>
              <a:t>    &lt;script&gt;...&lt;/script&gt;</a:t>
            </a:r>
          </a:p>
          <a:p>
            <a:pPr>
              <a:lnSpc>
                <a:spcPct val="115000"/>
              </a:lnSpc>
              <a:spcBef>
                <a:spcPts val="800"/>
              </a:spcBef>
              <a:defRPr sz="2000">
                <a:latin typeface="Courier New"/>
                <a:ea typeface="Courier New"/>
                <a:cs typeface="Courier New"/>
                <a:sym typeface="Courier New"/>
              </a:defRPr>
            </a:pPr>
            <a:r>
              <a:t>  &lt;/head&gt;</a:t>
            </a:r>
          </a:p>
          <a:p>
            <a:pPr>
              <a:lnSpc>
                <a:spcPct val="115000"/>
              </a:lnSpc>
              <a:spcBef>
                <a:spcPts val="800"/>
              </a:spcBef>
              <a:defRPr sz="2000">
                <a:latin typeface="Courier New"/>
                <a:ea typeface="Courier New"/>
                <a:cs typeface="Courier New"/>
                <a:sym typeface="Courier New"/>
              </a:defRPr>
            </a:pPr>
            <a:r>
              <a:t>  ...</a:t>
            </a:r>
            <a:br/>
            <a:r>
              <a:t>&lt;/html&gt;</a:t>
            </a:r>
          </a:p>
        </p:txBody>
      </p:sp>
      <p:sp>
        <p:nvSpPr>
          <p:cNvPr id="306" name="Shape 306"/>
          <p:cNvSpPr/>
          <p:nvPr/>
        </p:nvSpPr>
        <p:spPr>
          <a:xfrm>
            <a:off x="6825323" y="1893290"/>
            <a:ext cx="4563839" cy="25113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228600">
              <a:buSzPct val="100000"/>
              <a:buChar char="●"/>
              <a:defRPr sz="2000">
                <a:latin typeface="Arial"/>
                <a:ea typeface="Arial"/>
                <a:cs typeface="Arial"/>
                <a:sym typeface="Arial"/>
              </a:defRPr>
            </a:pPr>
            <a:r>
              <a:t>&lt;title&gt;&lt;/title&gt; should be put in the tag head</a:t>
            </a:r>
          </a:p>
          <a:p>
            <a:pPr marL="457200" indent="-228600">
              <a:buSzPct val="100000"/>
              <a:buChar char="●"/>
              <a:defRPr sz="2000">
                <a:latin typeface="Arial"/>
                <a:ea typeface="Arial"/>
                <a:cs typeface="Arial"/>
                <a:sym typeface="Arial"/>
              </a:defRPr>
            </a:pPr>
            <a:r>
              <a:t>&lt;br&gt; is used for line break</a:t>
            </a:r>
          </a:p>
          <a:p>
            <a:pPr marL="457200" indent="-228600">
              <a:buSzPct val="100000"/>
              <a:buChar char="●"/>
              <a:defRPr sz="2000">
                <a:latin typeface="Arial"/>
                <a:ea typeface="Arial"/>
                <a:cs typeface="Arial"/>
                <a:sym typeface="Arial"/>
              </a:defRPr>
            </a:pPr>
            <a:r>
              <a:t>You can tell browser where your CSS is with tag link or put CSS code in tag style</a:t>
            </a:r>
          </a:p>
          <a:p>
            <a:pPr marL="457200" indent="-228600">
              <a:buSzPct val="100000"/>
              <a:buChar char="●"/>
              <a:defRPr sz="2000">
                <a:latin typeface="Arial"/>
                <a:ea typeface="Arial"/>
                <a:cs typeface="Arial"/>
                <a:sym typeface="Arial"/>
              </a:defRPr>
            </a:pPr>
            <a:r>
              <a:t>You can put JS code into tag script or link JS from some where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xfrm>
            <a:off x="430742" y="539990"/>
            <a:ext cx="11160130" cy="289984"/>
          </a:xfrm>
          <a:prstGeom prst="rect">
            <a:avLst/>
          </a:prstGeom>
        </p:spPr>
        <p:txBody>
          <a:bodyPr/>
          <a:lstStyle/>
          <a:p>
            <a:pPr defTabSz="417902">
              <a:defRPr sz="1100"/>
            </a:pPr>
          </a:p>
        </p:txBody>
      </p:sp>
      <p:sp>
        <p:nvSpPr>
          <p:cNvPr id="309" name="Shape 309"/>
          <p:cNvSpPr/>
          <p:nvPr>
            <p:ph type="body" idx="1"/>
          </p:nvPr>
        </p:nvSpPr>
        <p:spPr>
          <a:xfrm>
            <a:off x="489511" y="1460786"/>
            <a:ext cx="11101359" cy="4606628"/>
          </a:xfrm>
          <a:prstGeom prst="rect">
            <a:avLst/>
          </a:prstGeom>
        </p:spPr>
        <p:txBody>
          <a:bodyPr/>
          <a:lstStyle/>
          <a:p>
            <a:pPr marL="231300" indent="-231300" defTabSz="514342">
              <a:defRPr sz="1900"/>
            </a:pPr>
            <a:r>
              <a:t>CSS stands for Cascading Style Sheets which defines appearance of HTML elements</a:t>
            </a:r>
          </a:p>
          <a:p>
            <a:pPr marL="231300" indent="-231300" defTabSz="514342">
              <a:defRPr sz="1900"/>
            </a:pPr>
          </a:p>
          <a:p>
            <a:pPr marL="231300" indent="-231300" defTabSz="514342">
              <a:defRPr sz="1900"/>
            </a:pPr>
            <a:r>
              <a:t>CSS is a language that describes the style of an HTML document.</a:t>
            </a:r>
          </a:p>
          <a:p>
            <a:pPr marL="231300" indent="-231300" defTabSz="514342">
              <a:defRPr sz="1900"/>
            </a:pPr>
          </a:p>
          <a:p>
            <a:pPr marL="231300" indent="-231300" defTabSz="514342">
              <a:defRPr sz="1900"/>
            </a:pPr>
            <a:r>
              <a:t>CSS just like adjective</a:t>
            </a:r>
          </a:p>
          <a:p>
            <a:pPr marL="231300" indent="-231300" defTabSz="514342">
              <a:defRPr sz="1900"/>
            </a:pPr>
          </a:p>
          <a:p>
            <a:pPr marL="231300" indent="-231300" defTabSz="514342">
              <a:defRPr sz="1900"/>
            </a:pPr>
            <a:r>
              <a:t>Let’s change the background of our webpage to black and text to white</a:t>
            </a:r>
          </a:p>
          <a:p>
            <a:pPr marL="231300" indent="-231300" defTabSz="514342">
              <a:defRPr sz="1900"/>
            </a:pPr>
          </a:p>
          <a:p>
            <a:pPr marL="0" indent="0" defTabSz="514342">
              <a:buSzTx/>
              <a:buNone/>
              <a:defRPr sz="1900"/>
            </a:pPr>
            <a:r>
              <a:t>&lt;style type=“text/css”&gt;</a:t>
            </a:r>
          </a:p>
          <a:p>
            <a:pPr marL="0" indent="0" defTabSz="514342">
              <a:buSzTx/>
              <a:buNone/>
              <a:defRPr sz="1900"/>
            </a:pPr>
            <a:r>
              <a:t>	body{</a:t>
            </a:r>
          </a:p>
          <a:p>
            <a:pPr marL="0" indent="0" defTabSz="514342">
              <a:buSzTx/>
              <a:buNone/>
              <a:defRPr sz="1900"/>
            </a:pPr>
            <a:r>
              <a:t>		background-color: black;</a:t>
            </a:r>
          </a:p>
          <a:p>
            <a:pPr marL="0" indent="0" defTabSz="514342">
              <a:buSzTx/>
              <a:buNone/>
              <a:defRPr sz="1900"/>
            </a:pPr>
            <a:r>
              <a:t>		color: white;</a:t>
            </a:r>
          </a:p>
          <a:p>
            <a:pPr marL="0" indent="0" defTabSz="514342">
              <a:buSzTx/>
              <a:buNone/>
              <a:defRPr sz="1900"/>
            </a:pPr>
            <a:r>
              <a:t>	}</a:t>
            </a:r>
          </a:p>
          <a:p>
            <a:pPr marL="0" indent="0" defTabSz="514342">
              <a:buSzTx/>
              <a:buNone/>
              <a:defRPr sz="1900"/>
            </a:pPr>
            <a:r>
              <a:t>&lt;/style&gt;</a:t>
            </a:r>
          </a:p>
        </p:txBody>
      </p:sp>
      <p:sp>
        <p:nvSpPr>
          <p:cNvPr id="310" name="Shape 310"/>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defTabSz="487552">
              <a:lnSpc>
                <a:spcPct val="100000"/>
              </a:lnSpc>
              <a:spcBef>
                <a:spcPts val="400"/>
              </a:spcBef>
              <a:buSzTx/>
              <a:buNone/>
              <a:defRPr cap="all" sz="1800">
                <a:latin typeface="Impact"/>
                <a:ea typeface="Impact"/>
                <a:cs typeface="Impact"/>
                <a:sym typeface="Impact"/>
              </a:defRPr>
            </a:lvl1pPr>
          </a:lstStyle>
          <a:p>
            <a:pPr/>
            <a:r>
              <a:t>CSS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xfrm>
            <a:off x="489508" y="573859"/>
            <a:ext cx="11101362" cy="293376"/>
          </a:xfrm>
          <a:prstGeom prst="rect">
            <a:avLst/>
          </a:prstGeom>
        </p:spPr>
        <p:txBody>
          <a:bodyPr/>
          <a:lstStyle/>
          <a:p>
            <a:pPr defTabSz="96439">
              <a:defRPr sz="720"/>
            </a:pPr>
          </a:p>
        </p:txBody>
      </p:sp>
      <p:sp>
        <p:nvSpPr>
          <p:cNvPr id="313" name="Shape 313"/>
          <p:cNvSpPr/>
          <p:nvPr>
            <p:ph type="body" sz="quarter" idx="1"/>
          </p:nvPr>
        </p:nvSpPr>
        <p:spPr>
          <a:xfrm>
            <a:off x="489510" y="819576"/>
            <a:ext cx="11092898" cy="442914"/>
          </a:xfrm>
          <a:prstGeom prst="rect">
            <a:avLst/>
          </a:prstGeom>
        </p:spPr>
        <p:txBody>
          <a:bodyPr/>
          <a:lstStyle>
            <a:lvl1pPr defTabSz="832103">
              <a:defRPr sz="1800">
                <a:latin typeface="Impact"/>
                <a:ea typeface="Impact"/>
                <a:cs typeface="Impact"/>
                <a:sym typeface="Impact"/>
              </a:defRPr>
            </a:lvl1pPr>
          </a:lstStyle>
          <a:p>
            <a:pPr/>
            <a:r>
              <a:t>Why we need CSS</a:t>
            </a:r>
          </a:p>
        </p:txBody>
      </p:sp>
      <p:sp>
        <p:nvSpPr>
          <p:cNvPr id="314" name="Shape 314"/>
          <p:cNvSpPr/>
          <p:nvPr/>
        </p:nvSpPr>
        <p:spPr>
          <a:xfrm>
            <a:off x="565465" y="1720800"/>
            <a:ext cx="8520602" cy="167384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indent="228600">
              <a:lnSpc>
                <a:spcPct val="115000"/>
              </a:lnSpc>
              <a:spcBef>
                <a:spcPts val="1600"/>
              </a:spcBef>
              <a:defRPr sz="2000">
                <a:latin typeface="Arial"/>
                <a:ea typeface="Arial"/>
                <a:cs typeface="Arial"/>
                <a:sym typeface="Arial"/>
              </a:defRPr>
            </a:pPr>
            <a:r>
              <a:t>Efficient: You can define the appearance of a lot of elements with several lines. You can also change them together by modifying one place</a:t>
            </a:r>
          </a:p>
          <a:p>
            <a:pPr indent="228600">
              <a:lnSpc>
                <a:spcPct val="115000"/>
              </a:lnSpc>
              <a:spcBef>
                <a:spcPts val="1600"/>
              </a:spcBef>
              <a:defRPr sz="2000">
                <a:latin typeface="Arial"/>
                <a:ea typeface="Arial"/>
                <a:cs typeface="Arial"/>
                <a:sym typeface="Arial"/>
              </a:defRPr>
            </a:pPr>
            <a:r>
              <a:t>Powerful: CSS could define size, location, color even animation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xfrm>
            <a:off x="430743" y="539990"/>
            <a:ext cx="11160128" cy="289984"/>
          </a:xfrm>
          <a:prstGeom prst="rect">
            <a:avLst/>
          </a:prstGeom>
        </p:spPr>
        <p:txBody>
          <a:bodyPr/>
          <a:lstStyle/>
          <a:p>
            <a:pPr defTabSz="417902">
              <a:defRPr sz="1100"/>
            </a:pPr>
          </a:p>
        </p:txBody>
      </p:sp>
      <p:sp>
        <p:nvSpPr>
          <p:cNvPr id="317" name="Shape 317"/>
          <p:cNvSpPr/>
          <p:nvPr>
            <p:ph type="body" sz="quarter" idx="1"/>
          </p:nvPr>
        </p:nvSpPr>
        <p:spPr>
          <a:xfrm>
            <a:off x="413441" y="853818"/>
            <a:ext cx="11177444" cy="374074"/>
          </a:xfrm>
          <a:prstGeom prst="rect">
            <a:avLst/>
          </a:prstGeom>
        </p:spPr>
        <p:txBody>
          <a:bodyPr/>
          <a:lstStyle>
            <a:lvl1pPr marL="0" indent="0" defTabSz="487552">
              <a:spcBef>
                <a:spcPts val="0"/>
              </a:spcBef>
              <a:buSzTx/>
              <a:buNone/>
              <a:defRPr cap="all" sz="1800">
                <a:latin typeface="Impact"/>
                <a:ea typeface="Impact"/>
                <a:cs typeface="Impact"/>
                <a:sym typeface="Impact"/>
              </a:defRPr>
            </a:lvl1pPr>
          </a:lstStyle>
          <a:p>
            <a:pPr/>
            <a:r>
              <a:t>How to use CSS</a:t>
            </a:r>
          </a:p>
        </p:txBody>
      </p:sp>
      <p:sp>
        <p:nvSpPr>
          <p:cNvPr id="318" name="Shape 318"/>
          <p:cNvSpPr/>
          <p:nvPr/>
        </p:nvSpPr>
        <p:spPr>
          <a:xfrm>
            <a:off x="514898" y="1825607"/>
            <a:ext cx="5614479" cy="3693851"/>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spcBef>
                <a:spcPts val="1600"/>
              </a:spcBef>
              <a:defRPr sz="2000">
                <a:latin typeface="Arial"/>
                <a:ea typeface="Arial"/>
                <a:cs typeface="Arial"/>
                <a:sym typeface="Arial"/>
              </a:defRPr>
            </a:pPr>
            <a:r>
              <a:t>&lt;p class=“example” id=“id_example”&gt;…&lt;/p&gt;</a:t>
            </a:r>
          </a:p>
          <a:p>
            <a:pPr>
              <a:lnSpc>
                <a:spcPct val="115000"/>
              </a:lnSpc>
              <a:spcBef>
                <a:spcPts val="1600"/>
              </a:spcBef>
              <a:defRPr sz="2000">
                <a:latin typeface="Arial"/>
                <a:ea typeface="Arial"/>
                <a:cs typeface="Arial"/>
                <a:sym typeface="Arial"/>
              </a:defRPr>
            </a:pPr>
            <a:r>
              <a:t>selector {property:value}</a:t>
            </a:r>
            <a:endParaRPr>
              <a:solidFill>
                <a:srgbClr val="595959"/>
              </a:solidFill>
            </a:endParaRPr>
          </a:p>
          <a:p>
            <a:pPr>
              <a:lnSpc>
                <a:spcPct val="115000"/>
              </a:lnSpc>
              <a:spcBef>
                <a:spcPts val="1600"/>
              </a:spcBef>
              <a:defRPr sz="2000">
                <a:solidFill>
                  <a:srgbClr val="595959"/>
                </a:solidFill>
                <a:latin typeface="Arial"/>
                <a:ea typeface="Arial"/>
                <a:cs typeface="Arial"/>
                <a:sym typeface="Arial"/>
              </a:defRPr>
            </a:pPr>
          </a:p>
          <a:p>
            <a:pPr>
              <a:lnSpc>
                <a:spcPct val="115000"/>
              </a:lnSpc>
              <a:spcBef>
                <a:spcPts val="1600"/>
              </a:spcBef>
              <a:defRPr sz="2000">
                <a:latin typeface="Arial"/>
                <a:ea typeface="Arial"/>
                <a:cs typeface="Arial"/>
                <a:sym typeface="Arial"/>
              </a:defRPr>
            </a:pPr>
            <a:r>
              <a:t>p,.example,#id_example {</a:t>
            </a:r>
            <a:endParaRPr>
              <a:solidFill>
                <a:srgbClr val="595959"/>
              </a:solidFill>
            </a:endParaRPr>
          </a:p>
          <a:p>
            <a:pPr>
              <a:lnSpc>
                <a:spcPct val="115000"/>
              </a:lnSpc>
              <a:spcBef>
                <a:spcPts val="1600"/>
              </a:spcBef>
              <a:defRPr sz="2000">
                <a:latin typeface="Arial"/>
                <a:ea typeface="Arial"/>
                <a:cs typeface="Arial"/>
                <a:sym typeface="Arial"/>
              </a:defRPr>
            </a:pPr>
            <a:r>
              <a:t>	text-align:center;</a:t>
            </a:r>
            <a:endParaRPr>
              <a:solidFill>
                <a:srgbClr val="595959"/>
              </a:solidFill>
            </a:endParaRPr>
          </a:p>
          <a:p>
            <a:pPr>
              <a:lnSpc>
                <a:spcPct val="115000"/>
              </a:lnSpc>
              <a:spcBef>
                <a:spcPts val="1600"/>
              </a:spcBef>
              <a:defRPr sz="2000">
                <a:latin typeface="Arial"/>
                <a:ea typeface="Arial"/>
                <a:cs typeface="Arial"/>
                <a:sym typeface="Arial"/>
              </a:defRPr>
            </a:pPr>
            <a:r>
              <a:t>	color:blue;</a:t>
            </a:r>
            <a:endParaRPr>
              <a:solidFill>
                <a:srgbClr val="595959"/>
              </a:solidFill>
            </a:endParaRPr>
          </a:p>
          <a:p>
            <a:pPr>
              <a:lnSpc>
                <a:spcPct val="115000"/>
              </a:lnSpc>
              <a:spcBef>
                <a:spcPts val="1600"/>
              </a:spcBef>
              <a:defRPr sz="2000">
                <a:latin typeface="Arial"/>
                <a:ea typeface="Arial"/>
                <a:cs typeface="Arial"/>
                <a:sym typeface="Arial"/>
              </a:defRPr>
            </a:pPr>
            <a:r>
              <a:t>} </a:t>
            </a:r>
          </a:p>
        </p:txBody>
      </p:sp>
      <p:sp>
        <p:nvSpPr>
          <p:cNvPr id="319" name="Shape 319"/>
          <p:cNvSpPr/>
          <p:nvPr/>
        </p:nvSpPr>
        <p:spPr>
          <a:xfrm>
            <a:off x="6529810" y="1720800"/>
            <a:ext cx="5444565" cy="328745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spcBef>
                <a:spcPts val="1600"/>
              </a:spcBef>
              <a:defRPr sz="2000">
                <a:latin typeface="Arial"/>
                <a:ea typeface="Arial"/>
                <a:cs typeface="Arial"/>
                <a:sym typeface="Arial"/>
              </a:defRPr>
            </a:pPr>
            <a:r>
              <a:t>Basicly, you can choose one or more kind of element and define one or more property for element. </a:t>
            </a:r>
          </a:p>
          <a:p>
            <a:pPr>
              <a:lnSpc>
                <a:spcPct val="115000"/>
              </a:lnSpc>
              <a:spcBef>
                <a:spcPts val="1600"/>
              </a:spcBef>
              <a:defRPr sz="2000">
                <a:latin typeface="Arial"/>
                <a:ea typeface="Arial"/>
                <a:cs typeface="Arial"/>
                <a:sym typeface="Arial"/>
              </a:defRPr>
            </a:pPr>
            <a:r>
              <a:t>For selector: There are many ways to select. </a:t>
            </a:r>
          </a:p>
          <a:p>
            <a:pPr>
              <a:lnSpc>
                <a:spcPct val="115000"/>
              </a:lnSpc>
              <a:spcBef>
                <a:spcPts val="1600"/>
              </a:spcBef>
              <a:defRPr sz="2000">
                <a:latin typeface="Arial"/>
                <a:ea typeface="Arial"/>
                <a:cs typeface="Arial"/>
                <a:sym typeface="Arial"/>
              </a:defRPr>
            </a:pPr>
            <a:r>
              <a:t>A string start with “.” means class name. </a:t>
            </a:r>
          </a:p>
          <a:p>
            <a:pPr>
              <a:lnSpc>
                <a:spcPct val="115000"/>
              </a:lnSpc>
              <a:spcBef>
                <a:spcPts val="1600"/>
              </a:spcBef>
              <a:defRPr sz="2000">
                <a:latin typeface="Arial"/>
                <a:ea typeface="Arial"/>
                <a:cs typeface="Arial"/>
                <a:sym typeface="Arial"/>
              </a:defRPr>
            </a:pPr>
            <a:r>
              <a:t>A string start with “#” means ID.</a:t>
            </a:r>
          </a:p>
          <a:p>
            <a:pPr>
              <a:lnSpc>
                <a:spcPct val="115000"/>
              </a:lnSpc>
              <a:spcBef>
                <a:spcPts val="1600"/>
              </a:spcBef>
              <a:defRPr sz="2000">
                <a:latin typeface="Arial"/>
                <a:ea typeface="Arial"/>
                <a:cs typeface="Arial"/>
                <a:sym typeface="Arial"/>
              </a:defRPr>
            </a:pPr>
            <a:r>
              <a:t>A string means tag name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