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8" name="Shape 2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512"/>
            <a:ext cx="12204466" cy="8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0" y="801611"/>
            <a:ext cx="12216932" cy="60411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3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0" r="54525" b="56476"/>
          <a:stretch>
            <a:fillRect/>
          </a:stretch>
        </p:blipFill>
        <p:spPr>
          <a:xfrm>
            <a:off x="4142154" y="352679"/>
            <a:ext cx="8049847" cy="339717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>
            <p:ph type="title"/>
          </p:nvPr>
        </p:nvSpPr>
        <p:spPr>
          <a:xfrm>
            <a:off x="430744" y="539990"/>
            <a:ext cx="11160126" cy="289984"/>
          </a:xfrm>
          <a:prstGeom prst="rect">
            <a:avLst/>
          </a:prstGeom>
        </p:spPr>
        <p:txBody>
          <a:bodyPr lIns="45641" tIns="45641" rIns="45641" bIns="45641" anchor="b"/>
          <a:lstStyle>
            <a:lvl1pPr algn="r" defTabSz="535773">
              <a:lnSpc>
                <a:spcPct val="100000"/>
              </a:lnSpc>
              <a:defRPr cap="all" sz="1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489511" y="1460786"/>
            <a:ext cx="11101359" cy="4606627"/>
          </a:xfrm>
          <a:prstGeom prst="rect">
            <a:avLst/>
          </a:prstGeom>
        </p:spPr>
        <p:txBody>
          <a:bodyPr lIns="45664" tIns="45664" rIns="45664" bIns="45664"/>
          <a:lstStyle>
            <a:lvl1pPr marL="240938" indent="-240938" defTabSz="535773">
              <a:lnSpc>
                <a:spcPct val="100000"/>
              </a:lnSpc>
              <a:spcBef>
                <a:spcPts val="300"/>
              </a:spcBef>
              <a:buClr>
                <a:srgbClr val="D19B23"/>
              </a:buClr>
              <a:buFont typeface="Wingdings"/>
              <a:buChar char="▪"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marL="715159" indent="-179385" defTabSz="535773">
              <a:lnSpc>
                <a:spcPct val="100000"/>
              </a:lnSpc>
              <a:spcBef>
                <a:spcPts val="300"/>
              </a:spcBef>
              <a:buClr>
                <a:srgbClr val="D19B23"/>
              </a:buClr>
              <a:buFont typeface="Wingdings"/>
              <a:buChar char="–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1238971" indent="-167427" defTabSz="535773">
              <a:lnSpc>
                <a:spcPct val="100000"/>
              </a:lnSpc>
              <a:spcBef>
                <a:spcPts val="300"/>
              </a:spcBef>
              <a:buClr>
                <a:srgbClr val="D19B23"/>
              </a:buClr>
              <a:buFont typeface="Wingdings"/>
              <a:buChar char="▪"/>
              <a:defRPr sz="1500">
                <a:latin typeface="Arial"/>
                <a:ea typeface="Arial"/>
                <a:cs typeface="Arial"/>
                <a:sym typeface="Arial"/>
              </a:defRPr>
            </a:lvl3pPr>
            <a:lvl4pPr marL="1808229" indent="-200913" defTabSz="535773">
              <a:lnSpc>
                <a:spcPct val="100000"/>
              </a:lnSpc>
              <a:spcBef>
                <a:spcPts val="300"/>
              </a:spcBef>
              <a:buClr>
                <a:srgbClr val="D19B23"/>
              </a:buClr>
              <a:buFont typeface="Wingdings"/>
              <a:buChar char="▪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marL="2354576" indent="-211488" defTabSz="535773">
              <a:lnSpc>
                <a:spcPct val="100000"/>
              </a:lnSpc>
              <a:spcBef>
                <a:spcPts val="300"/>
              </a:spcBef>
              <a:buClr>
                <a:srgbClr val="D19B23"/>
              </a:buClr>
              <a:buFont typeface="Wingdings"/>
              <a:buChar char="▪"/>
              <a:defRPr sz="15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Shape 116"/>
          <p:cNvSpPr/>
          <p:nvPr>
            <p:ph type="body" sz="quarter" idx="13"/>
          </p:nvPr>
        </p:nvSpPr>
        <p:spPr>
          <a:xfrm>
            <a:off x="413441" y="853818"/>
            <a:ext cx="11177444" cy="374074"/>
          </a:xfrm>
          <a:prstGeom prst="rect">
            <a:avLst/>
          </a:prstGeom>
        </p:spPr>
        <p:txBody>
          <a:bodyPr/>
          <a:lstStyle/>
          <a:p>
            <a:pPr marL="160019" indent="-160019" defTabSz="640079">
              <a:spcBef>
                <a:spcPts val="700"/>
              </a:spcBef>
              <a:defRPr sz="1960"/>
            </a:pPr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xfrm>
            <a:off x="489508" y="6356358"/>
            <a:ext cx="343791" cy="358029"/>
          </a:xfrm>
          <a:prstGeom prst="rect">
            <a:avLst/>
          </a:prstGeom>
        </p:spPr>
        <p:txBody>
          <a:bodyPr lIns="45664" tIns="45664" rIns="45664" bIns="45664" anchor="t"/>
          <a:lstStyle>
            <a:lvl1pPr algn="l">
              <a:defRPr sz="1800">
                <a:solidFill>
                  <a:srgbClr val="756C6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845" y="-832"/>
            <a:ext cx="12227753" cy="3439787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>
            <p:ph type="body" sz="quarter" idx="1"/>
          </p:nvPr>
        </p:nvSpPr>
        <p:spPr>
          <a:xfrm>
            <a:off x="1049789" y="4997301"/>
            <a:ext cx="10384774" cy="895503"/>
          </a:xfrm>
          <a:prstGeom prst="rect">
            <a:avLst/>
          </a:prstGeom>
        </p:spPr>
        <p:txBody>
          <a:bodyPr lIns="45664" tIns="45664" rIns="45664" bIns="45664"/>
          <a:lstStyle>
            <a:lvl1pPr marL="0" indent="0" defTabSz="535773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D19B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74955" indent="-239182" defTabSz="535773">
              <a:lnSpc>
                <a:spcPct val="100000"/>
              </a:lnSpc>
              <a:spcBef>
                <a:spcPts val="400"/>
              </a:spcBef>
              <a:buFontTx/>
              <a:buChar char="–"/>
              <a:defRPr sz="2000">
                <a:solidFill>
                  <a:srgbClr val="D19B2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4782" indent="-223238" defTabSz="535773">
              <a:lnSpc>
                <a:spcPct val="100000"/>
              </a:lnSpc>
              <a:spcBef>
                <a:spcPts val="400"/>
              </a:spcBef>
              <a:buFontTx/>
              <a:buChar char="▪"/>
              <a:defRPr sz="2000">
                <a:solidFill>
                  <a:srgbClr val="D19B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75202" indent="-267885" defTabSz="535773">
              <a:lnSpc>
                <a:spcPct val="100000"/>
              </a:lnSpc>
              <a:spcBef>
                <a:spcPts val="400"/>
              </a:spcBef>
              <a:buFontTx/>
              <a:buChar char="▪"/>
              <a:defRPr sz="2000">
                <a:solidFill>
                  <a:srgbClr val="D19B2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25072" indent="-281984" defTabSz="535773">
              <a:lnSpc>
                <a:spcPct val="100000"/>
              </a:lnSpc>
              <a:spcBef>
                <a:spcPts val="400"/>
              </a:spcBef>
              <a:buFontTx/>
              <a:buChar char="▪"/>
              <a:defRPr sz="2000">
                <a:solidFill>
                  <a:srgbClr val="D19B23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6" name="Shape 126"/>
          <p:cNvSpPr/>
          <p:nvPr>
            <p:ph type="body" sz="quarter" idx="13"/>
          </p:nvPr>
        </p:nvSpPr>
        <p:spPr>
          <a:xfrm>
            <a:off x="1065423" y="3903457"/>
            <a:ext cx="10384774" cy="95414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7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641" r="66111" b="49297"/>
          <a:stretch>
            <a:fillRect/>
          </a:stretch>
        </p:blipFill>
        <p:spPr>
          <a:xfrm>
            <a:off x="4360997" y="2717812"/>
            <a:ext cx="7853201" cy="512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7653" r="52853" b="49296"/>
          <a:stretch>
            <a:fillRect/>
          </a:stretch>
        </p:blipFill>
        <p:spPr>
          <a:xfrm rot="10800000">
            <a:off x="-31477" y="217885"/>
            <a:ext cx="11332534" cy="45618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>
            <p:ph type="title"/>
          </p:nvPr>
        </p:nvSpPr>
        <p:spPr>
          <a:xfrm>
            <a:off x="1049789" y="1260266"/>
            <a:ext cx="10384774" cy="739219"/>
          </a:xfrm>
          <a:prstGeom prst="rect">
            <a:avLst/>
          </a:prstGeom>
        </p:spPr>
        <p:txBody>
          <a:bodyPr lIns="45664" tIns="45664" rIns="45664" bIns="45664" anchor="t"/>
          <a:lstStyle>
            <a:lvl1pPr defTabSz="535773">
              <a:defRPr cap="all" sz="4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1" name="Shape 131"/>
          <p:cNvSpPr/>
          <p:nvPr/>
        </p:nvSpPr>
        <p:spPr>
          <a:xfrm>
            <a:off x="-15632" y="3443909"/>
            <a:ext cx="12231790" cy="107438"/>
          </a:xfrm>
          <a:prstGeom prst="rect">
            <a:avLst/>
          </a:prstGeom>
          <a:solidFill>
            <a:srgbClr val="746C66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ln w="9523">
                  <a:solidFill>
                    <a:srgbClr val="D19B23"/>
                  </a:solidFill>
                </a:ln>
                <a:solidFill>
                  <a:srgbClr val="404040"/>
                </a:solidFill>
              </a:defRPr>
            </a:pP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xfrm>
            <a:off x="489511" y="6356358"/>
            <a:ext cx="250550" cy="243729"/>
          </a:xfrm>
          <a:prstGeom prst="rect">
            <a:avLst/>
          </a:prstGeom>
        </p:spPr>
        <p:txBody>
          <a:bodyPr lIns="45664" tIns="45664" rIns="45664" bIns="45664" anchor="t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-Bullet Text-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512"/>
            <a:ext cx="12204466" cy="8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0" y="801611"/>
            <a:ext cx="12216932" cy="60411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2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0" r="54525" b="56476"/>
          <a:stretch>
            <a:fillRect/>
          </a:stretch>
        </p:blipFill>
        <p:spPr>
          <a:xfrm>
            <a:off x="4142154" y="352679"/>
            <a:ext cx="8049847" cy="339717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>
            <p:ph type="title"/>
          </p:nvPr>
        </p:nvSpPr>
        <p:spPr>
          <a:xfrm>
            <a:off x="442628" y="113238"/>
            <a:ext cx="11101362" cy="748783"/>
          </a:xfrm>
          <a:prstGeom prst="rect">
            <a:avLst/>
          </a:prstGeom>
        </p:spPr>
        <p:txBody>
          <a:bodyPr lIns="45664" tIns="45664" rIns="45664" bIns="45664" anchor="t"/>
          <a:lstStyle>
            <a:lvl1pPr defTabSz="535773">
              <a:lnSpc>
                <a:spcPct val="100000"/>
              </a:lnSpc>
              <a:defRPr cap="all" sz="4000">
                <a:solidFill>
                  <a:srgbClr val="58514D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489520" y="1168400"/>
            <a:ext cx="11101362" cy="4891152"/>
          </a:xfrm>
          <a:prstGeom prst="rect">
            <a:avLst/>
          </a:prstGeom>
        </p:spPr>
        <p:txBody>
          <a:bodyPr lIns="45664" tIns="45664" rIns="45664" bIns="45664"/>
          <a:lstStyle>
            <a:lvl1pPr marL="456635" indent="-456635" defTabSz="535773">
              <a:lnSpc>
                <a:spcPct val="100000"/>
              </a:lnSpc>
              <a:spcBef>
                <a:spcPts val="700"/>
              </a:spcBef>
              <a:buClr>
                <a:srgbClr val="D19B23"/>
              </a:buClr>
              <a:buFont typeface="Wingdings"/>
              <a:buChar char="▪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918464" indent="-382690" defTabSz="535773">
              <a:lnSpc>
                <a:spcPct val="100000"/>
              </a:lnSpc>
              <a:spcBef>
                <a:spcPts val="700"/>
              </a:spcBef>
              <a:buClr>
                <a:srgbClr val="D19B23"/>
              </a:buClr>
              <a:buFont typeface="Wingdings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428725" indent="-357181" defTabSz="535773">
              <a:lnSpc>
                <a:spcPct val="100000"/>
              </a:lnSpc>
              <a:spcBef>
                <a:spcPts val="700"/>
              </a:spcBef>
              <a:buClr>
                <a:srgbClr val="D19B23"/>
              </a:buClr>
              <a:buFont typeface="Wingdings"/>
              <a:buChar char="▪"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2035933" indent="-428617" defTabSz="535773">
              <a:lnSpc>
                <a:spcPct val="100000"/>
              </a:lnSpc>
              <a:spcBef>
                <a:spcPts val="700"/>
              </a:spcBef>
              <a:buClr>
                <a:srgbClr val="D19B23"/>
              </a:buClr>
              <a:buFont typeface="Wingdings"/>
              <a:buChar char="▪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594263" indent="-451175" defTabSz="535773">
              <a:lnSpc>
                <a:spcPct val="100000"/>
              </a:lnSpc>
              <a:spcBef>
                <a:spcPts val="700"/>
              </a:spcBef>
              <a:buClr>
                <a:srgbClr val="D19B23"/>
              </a:buClr>
              <a:buFont typeface="Wingdings"/>
              <a:buChar char="▪"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5" name="Shape 145"/>
          <p:cNvSpPr/>
          <p:nvPr>
            <p:ph type="body" sz="quarter" idx="13"/>
          </p:nvPr>
        </p:nvSpPr>
        <p:spPr>
          <a:xfrm>
            <a:off x="490428" y="862012"/>
            <a:ext cx="11099803" cy="381002"/>
          </a:xfrm>
          <a:prstGeom prst="rect">
            <a:avLst/>
          </a:prstGeom>
        </p:spPr>
        <p:txBody>
          <a:bodyPr/>
          <a:lstStyle/>
          <a:p>
            <a:pPr marL="164592" indent="-164592" defTabSz="658368">
              <a:spcBef>
                <a:spcPts val="700"/>
              </a:spcBef>
              <a:defRPr sz="2016"/>
            </a:pP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xfrm>
            <a:off x="489508" y="6356358"/>
            <a:ext cx="343791" cy="358029"/>
          </a:xfrm>
          <a:prstGeom prst="rect">
            <a:avLst/>
          </a:prstGeom>
        </p:spPr>
        <p:txBody>
          <a:bodyPr lIns="45664" tIns="45664" rIns="45664" bIns="45664"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512"/>
            <a:ext cx="12204466" cy="8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0" y="801611"/>
            <a:ext cx="12216932" cy="60411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6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0" r="54525" b="56476"/>
          <a:stretch>
            <a:fillRect/>
          </a:stretch>
        </p:blipFill>
        <p:spPr>
          <a:xfrm>
            <a:off x="4142154" y="352679"/>
            <a:ext cx="8049847" cy="339717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>
            <p:ph type="title"/>
          </p:nvPr>
        </p:nvSpPr>
        <p:spPr>
          <a:xfrm>
            <a:off x="442628" y="113238"/>
            <a:ext cx="11101362" cy="748783"/>
          </a:xfrm>
          <a:prstGeom prst="rect">
            <a:avLst/>
          </a:prstGeom>
        </p:spPr>
        <p:txBody>
          <a:bodyPr lIns="45664" tIns="45664" rIns="45664" bIns="45664" anchor="t"/>
          <a:lstStyle>
            <a:lvl1pPr defTabSz="535773">
              <a:lnSpc>
                <a:spcPct val="100000"/>
              </a:lnSpc>
              <a:defRPr cap="all" sz="3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xfrm>
            <a:off x="489506" y="6356358"/>
            <a:ext cx="343791" cy="358029"/>
          </a:xfrm>
          <a:prstGeom prst="rect">
            <a:avLst/>
          </a:prstGeom>
        </p:spPr>
        <p:txBody>
          <a:bodyPr lIns="45664" tIns="45664" rIns="45664" bIns="45664"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512"/>
            <a:ext cx="12204466" cy="8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0" y="801611"/>
            <a:ext cx="12216932" cy="60411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8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0" r="54525" b="56476"/>
          <a:stretch>
            <a:fillRect/>
          </a:stretch>
        </p:blipFill>
        <p:spPr>
          <a:xfrm>
            <a:off x="4142154" y="352679"/>
            <a:ext cx="8049847" cy="339717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>
            <p:ph type="title"/>
          </p:nvPr>
        </p:nvSpPr>
        <p:spPr>
          <a:xfrm>
            <a:off x="489508" y="573859"/>
            <a:ext cx="11101362" cy="293376"/>
          </a:xfrm>
          <a:prstGeom prst="rect">
            <a:avLst/>
          </a:prstGeom>
        </p:spPr>
        <p:txBody>
          <a:bodyPr lIns="80882" tIns="80882" rIns="80882" bIns="80882" anchor="b"/>
          <a:lstStyle>
            <a:lvl1pPr defTabSz="535773">
              <a:lnSpc>
                <a:spcPct val="100000"/>
              </a:lnSpc>
              <a:defRPr cap="all"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xfrm>
            <a:off x="489511" y="819576"/>
            <a:ext cx="11092896" cy="442914"/>
          </a:xfrm>
          <a:prstGeom prst="rect">
            <a:avLst/>
          </a:prstGeom>
        </p:spPr>
        <p:txBody>
          <a:bodyPr lIns="80882" tIns="80882" rIns="80882" bIns="80882"/>
          <a:lstStyle>
            <a:lvl1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xfrm>
            <a:off x="489506" y="6380466"/>
            <a:ext cx="331821" cy="316895"/>
          </a:xfrm>
          <a:prstGeom prst="rect">
            <a:avLst/>
          </a:prstGeom>
        </p:spPr>
        <p:txBody>
          <a:bodyPr lIns="53613" tIns="53613" rIns="53613" bIns="53613"/>
          <a:lstStyle>
            <a:lvl1pPr algn="l">
              <a:defRPr sz="1500">
                <a:solidFill>
                  <a:srgbClr val="756C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512"/>
            <a:ext cx="12204466" cy="8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0" y="801611"/>
            <a:ext cx="12216932" cy="60411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1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0" r="54525" b="56476"/>
          <a:stretch>
            <a:fillRect/>
          </a:stretch>
        </p:blipFill>
        <p:spPr>
          <a:xfrm>
            <a:off x="4142154" y="352679"/>
            <a:ext cx="8049847" cy="339717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>
            <p:ph type="title"/>
          </p:nvPr>
        </p:nvSpPr>
        <p:spPr>
          <a:xfrm>
            <a:off x="489508" y="573859"/>
            <a:ext cx="11101362" cy="293376"/>
          </a:xfrm>
          <a:prstGeom prst="rect">
            <a:avLst/>
          </a:prstGeom>
        </p:spPr>
        <p:txBody>
          <a:bodyPr lIns="80882" tIns="80882" rIns="80882" bIns="80882" anchor="b"/>
          <a:lstStyle>
            <a:lvl1pPr defTabSz="535773">
              <a:lnSpc>
                <a:spcPct val="100000"/>
              </a:lnSpc>
              <a:defRPr cap="all"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489511" y="819576"/>
            <a:ext cx="11092896" cy="442914"/>
          </a:xfrm>
          <a:prstGeom prst="rect">
            <a:avLst/>
          </a:prstGeom>
        </p:spPr>
        <p:txBody>
          <a:bodyPr lIns="80882" tIns="80882" rIns="80882" bIns="80882"/>
          <a:lstStyle>
            <a:lvl1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Shape 184"/>
          <p:cNvSpPr/>
          <p:nvPr>
            <p:ph type="sldNum" sz="quarter" idx="2"/>
          </p:nvPr>
        </p:nvSpPr>
        <p:spPr>
          <a:xfrm>
            <a:off x="489506" y="6380466"/>
            <a:ext cx="331821" cy="316895"/>
          </a:xfrm>
          <a:prstGeom prst="rect">
            <a:avLst/>
          </a:prstGeom>
        </p:spPr>
        <p:txBody>
          <a:bodyPr lIns="53613" tIns="53613" rIns="53613" bIns="53613"/>
          <a:lstStyle>
            <a:lvl1pPr algn="l">
              <a:defRPr sz="1500">
                <a:solidFill>
                  <a:srgbClr val="756C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512"/>
            <a:ext cx="12204466" cy="8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0" y="801611"/>
            <a:ext cx="12216932" cy="60411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4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0" r="54525" b="56476"/>
          <a:stretch>
            <a:fillRect/>
          </a:stretch>
        </p:blipFill>
        <p:spPr>
          <a:xfrm>
            <a:off x="4142154" y="352679"/>
            <a:ext cx="8049847" cy="339717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>
            <p:ph type="title"/>
          </p:nvPr>
        </p:nvSpPr>
        <p:spPr>
          <a:xfrm>
            <a:off x="489508" y="573859"/>
            <a:ext cx="11101362" cy="293376"/>
          </a:xfrm>
          <a:prstGeom prst="rect">
            <a:avLst/>
          </a:prstGeom>
        </p:spPr>
        <p:txBody>
          <a:bodyPr lIns="80882" tIns="80882" rIns="80882" bIns="80882" anchor="b"/>
          <a:lstStyle>
            <a:lvl1pPr defTabSz="535773">
              <a:lnSpc>
                <a:spcPct val="100000"/>
              </a:lnSpc>
              <a:defRPr cap="all"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xfrm>
            <a:off x="489511" y="819576"/>
            <a:ext cx="11092896" cy="442914"/>
          </a:xfrm>
          <a:prstGeom prst="rect">
            <a:avLst/>
          </a:prstGeom>
        </p:spPr>
        <p:txBody>
          <a:bodyPr lIns="80882" tIns="80882" rIns="80882" bIns="80882"/>
          <a:lstStyle>
            <a:lvl1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xfrm>
            <a:off x="489506" y="6380466"/>
            <a:ext cx="331821" cy="316895"/>
          </a:xfrm>
          <a:prstGeom prst="rect">
            <a:avLst/>
          </a:prstGeom>
        </p:spPr>
        <p:txBody>
          <a:bodyPr lIns="53613" tIns="53613" rIns="53613" bIns="53613"/>
          <a:lstStyle>
            <a:lvl1pPr algn="l">
              <a:defRPr sz="1500">
                <a:solidFill>
                  <a:srgbClr val="756C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512"/>
            <a:ext cx="12204466" cy="8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0" y="801611"/>
            <a:ext cx="12216932" cy="60411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7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0" r="54525" b="56476"/>
          <a:stretch>
            <a:fillRect/>
          </a:stretch>
        </p:blipFill>
        <p:spPr>
          <a:xfrm>
            <a:off x="4142154" y="352679"/>
            <a:ext cx="8049847" cy="339717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>
            <p:ph type="title"/>
          </p:nvPr>
        </p:nvSpPr>
        <p:spPr>
          <a:xfrm>
            <a:off x="489508" y="573859"/>
            <a:ext cx="11101362" cy="293376"/>
          </a:xfrm>
          <a:prstGeom prst="rect">
            <a:avLst/>
          </a:prstGeom>
        </p:spPr>
        <p:txBody>
          <a:bodyPr lIns="80882" tIns="80882" rIns="80882" bIns="80882" anchor="b"/>
          <a:lstStyle>
            <a:lvl1pPr defTabSz="535773">
              <a:lnSpc>
                <a:spcPct val="100000"/>
              </a:lnSpc>
              <a:defRPr cap="all"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xfrm>
            <a:off x="489511" y="819576"/>
            <a:ext cx="11092896" cy="442914"/>
          </a:xfrm>
          <a:prstGeom prst="rect">
            <a:avLst/>
          </a:prstGeom>
        </p:spPr>
        <p:txBody>
          <a:bodyPr lIns="80882" tIns="80882" rIns="80882" bIns="80882"/>
          <a:lstStyle>
            <a:lvl1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0" name="Shape 210"/>
          <p:cNvSpPr/>
          <p:nvPr>
            <p:ph type="sldNum" sz="quarter" idx="2"/>
          </p:nvPr>
        </p:nvSpPr>
        <p:spPr>
          <a:xfrm>
            <a:off x="489506" y="6380466"/>
            <a:ext cx="331821" cy="316895"/>
          </a:xfrm>
          <a:prstGeom prst="rect">
            <a:avLst/>
          </a:prstGeom>
        </p:spPr>
        <p:txBody>
          <a:bodyPr lIns="53613" tIns="53613" rIns="53613" bIns="53613"/>
          <a:lstStyle>
            <a:lvl1pPr algn="l">
              <a:defRPr sz="1500">
                <a:solidFill>
                  <a:srgbClr val="756C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5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512"/>
            <a:ext cx="12204466" cy="8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0" y="801611"/>
            <a:ext cx="12216932" cy="60411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0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0" r="54525" b="56476"/>
          <a:stretch>
            <a:fillRect/>
          </a:stretch>
        </p:blipFill>
        <p:spPr>
          <a:xfrm>
            <a:off x="4142154" y="352679"/>
            <a:ext cx="8049847" cy="339717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>
            <p:ph type="title"/>
          </p:nvPr>
        </p:nvSpPr>
        <p:spPr>
          <a:xfrm>
            <a:off x="489508" y="573859"/>
            <a:ext cx="11101362" cy="293376"/>
          </a:xfrm>
          <a:prstGeom prst="rect">
            <a:avLst/>
          </a:prstGeom>
        </p:spPr>
        <p:txBody>
          <a:bodyPr lIns="80882" tIns="80882" rIns="80882" bIns="80882" anchor="b"/>
          <a:lstStyle>
            <a:lvl1pPr defTabSz="535773">
              <a:lnSpc>
                <a:spcPct val="100000"/>
              </a:lnSpc>
              <a:defRPr cap="all"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xfrm>
            <a:off x="489511" y="819576"/>
            <a:ext cx="11092896" cy="442914"/>
          </a:xfrm>
          <a:prstGeom prst="rect">
            <a:avLst/>
          </a:prstGeom>
        </p:spPr>
        <p:txBody>
          <a:bodyPr lIns="80882" tIns="80882" rIns="80882" bIns="80882"/>
          <a:lstStyle>
            <a:lvl1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3" name="Shape 223"/>
          <p:cNvSpPr/>
          <p:nvPr>
            <p:ph type="sldNum" sz="quarter" idx="2"/>
          </p:nvPr>
        </p:nvSpPr>
        <p:spPr>
          <a:xfrm>
            <a:off x="489506" y="6380466"/>
            <a:ext cx="331821" cy="316895"/>
          </a:xfrm>
          <a:prstGeom prst="rect">
            <a:avLst/>
          </a:prstGeom>
        </p:spPr>
        <p:txBody>
          <a:bodyPr lIns="53613" tIns="53613" rIns="53613" bIns="53613"/>
          <a:lstStyle>
            <a:lvl1pPr algn="l">
              <a:defRPr sz="1500">
                <a:solidFill>
                  <a:srgbClr val="756C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7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512"/>
            <a:ext cx="12204466" cy="8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0" y="801611"/>
            <a:ext cx="12216932" cy="60411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33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0" r="54525" b="56476"/>
          <a:stretch>
            <a:fillRect/>
          </a:stretch>
        </p:blipFill>
        <p:spPr>
          <a:xfrm>
            <a:off x="4142154" y="352679"/>
            <a:ext cx="8049847" cy="339717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>
            <p:ph type="title"/>
          </p:nvPr>
        </p:nvSpPr>
        <p:spPr>
          <a:xfrm>
            <a:off x="489508" y="573859"/>
            <a:ext cx="11101362" cy="293376"/>
          </a:xfrm>
          <a:prstGeom prst="rect">
            <a:avLst/>
          </a:prstGeom>
        </p:spPr>
        <p:txBody>
          <a:bodyPr lIns="80882" tIns="80882" rIns="80882" bIns="80882" anchor="b"/>
          <a:lstStyle>
            <a:lvl1pPr defTabSz="535773">
              <a:lnSpc>
                <a:spcPct val="100000"/>
              </a:lnSpc>
              <a:defRPr cap="all"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xfrm>
            <a:off x="489511" y="819576"/>
            <a:ext cx="11092896" cy="442914"/>
          </a:xfrm>
          <a:prstGeom prst="rect">
            <a:avLst/>
          </a:prstGeom>
        </p:spPr>
        <p:txBody>
          <a:bodyPr lIns="80882" tIns="80882" rIns="80882" bIns="80882"/>
          <a:lstStyle>
            <a:lvl1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0" indent="0" defTabSz="53577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6" name="Shape 236"/>
          <p:cNvSpPr/>
          <p:nvPr>
            <p:ph type="sldNum" sz="quarter" idx="2"/>
          </p:nvPr>
        </p:nvSpPr>
        <p:spPr>
          <a:xfrm>
            <a:off x="489506" y="6380466"/>
            <a:ext cx="331821" cy="316895"/>
          </a:xfrm>
          <a:prstGeom prst="rect">
            <a:avLst/>
          </a:prstGeom>
        </p:spPr>
        <p:txBody>
          <a:bodyPr lIns="53613" tIns="53613" rIns="53613" bIns="53613"/>
          <a:lstStyle>
            <a:lvl1pPr algn="l">
              <a:defRPr sz="1500">
                <a:solidFill>
                  <a:srgbClr val="756C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512"/>
            <a:ext cx="12204466" cy="8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0" y="801611"/>
            <a:ext cx="12216932" cy="60411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46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0" r="54525" b="56476"/>
          <a:stretch>
            <a:fillRect/>
          </a:stretch>
        </p:blipFill>
        <p:spPr>
          <a:xfrm>
            <a:off x="4142154" y="352679"/>
            <a:ext cx="8049847" cy="3397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age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56991" y="-13531"/>
            <a:ext cx="12262364" cy="3647967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hape 248"/>
          <p:cNvSpPr/>
          <p:nvPr>
            <p:ph type="body" sz="quarter" idx="1"/>
          </p:nvPr>
        </p:nvSpPr>
        <p:spPr>
          <a:xfrm>
            <a:off x="886647" y="4501743"/>
            <a:ext cx="10533786" cy="1004338"/>
          </a:xfrm>
          <a:prstGeom prst="rect">
            <a:avLst/>
          </a:prstGeom>
        </p:spPr>
        <p:txBody>
          <a:bodyPr lIns="45664" tIns="45664" rIns="45664" bIns="45664"/>
          <a:lstStyle>
            <a:lvl1pPr marL="0" indent="0" defTabSz="535773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700">
                <a:solidFill>
                  <a:srgbClr val="D19B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9077" indent="-203304" defTabSz="535773">
              <a:lnSpc>
                <a:spcPct val="100000"/>
              </a:lnSpc>
              <a:spcBef>
                <a:spcPts val="400"/>
              </a:spcBef>
              <a:buFontTx/>
              <a:buChar char="–"/>
              <a:defRPr sz="1700">
                <a:solidFill>
                  <a:srgbClr val="D19B2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61295" indent="-189751" defTabSz="535773">
              <a:lnSpc>
                <a:spcPct val="100000"/>
              </a:lnSpc>
              <a:spcBef>
                <a:spcPts val="400"/>
              </a:spcBef>
              <a:buFontTx/>
              <a:buChar char="▪"/>
              <a:defRPr sz="1700">
                <a:solidFill>
                  <a:srgbClr val="D19B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35019" indent="-227701" defTabSz="535773">
              <a:lnSpc>
                <a:spcPct val="100000"/>
              </a:lnSpc>
              <a:spcBef>
                <a:spcPts val="400"/>
              </a:spcBef>
              <a:buFontTx/>
              <a:buChar char="▪"/>
              <a:defRPr sz="1700">
                <a:solidFill>
                  <a:srgbClr val="D19B2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82774" indent="-239686" defTabSz="535773">
              <a:lnSpc>
                <a:spcPct val="100000"/>
              </a:lnSpc>
              <a:spcBef>
                <a:spcPts val="400"/>
              </a:spcBef>
              <a:buFontTx/>
              <a:buChar char="▪"/>
              <a:defRPr sz="1700">
                <a:solidFill>
                  <a:srgbClr val="D19B23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9" name="Shape 249"/>
          <p:cNvSpPr/>
          <p:nvPr>
            <p:ph type="body" sz="quarter" idx="13"/>
          </p:nvPr>
        </p:nvSpPr>
        <p:spPr>
          <a:xfrm>
            <a:off x="886632" y="3875973"/>
            <a:ext cx="10518152" cy="458492"/>
          </a:xfrm>
          <a:prstGeom prst="rect">
            <a:avLst/>
          </a:prstGeom>
        </p:spPr>
        <p:txBody>
          <a:bodyPr/>
          <a:lstStyle/>
          <a:p>
            <a:pPr marL="203454" indent="-203454" defTabSz="813816">
              <a:spcBef>
                <a:spcPts val="800"/>
              </a:spcBef>
              <a:defRPr sz="2492"/>
            </a:pPr>
          </a:p>
        </p:txBody>
      </p:sp>
      <p:sp>
        <p:nvSpPr>
          <p:cNvPr id="250" name="Shape 250"/>
          <p:cNvSpPr/>
          <p:nvPr>
            <p:ph type="title"/>
          </p:nvPr>
        </p:nvSpPr>
        <p:spPr>
          <a:xfrm>
            <a:off x="886647" y="1125927"/>
            <a:ext cx="10533786" cy="645778"/>
          </a:xfrm>
          <a:prstGeom prst="rect">
            <a:avLst/>
          </a:prstGeom>
        </p:spPr>
        <p:txBody>
          <a:bodyPr lIns="45641" tIns="45641" rIns="45641" bIns="45641" anchor="t"/>
          <a:lstStyle>
            <a:lvl1pPr defTabSz="535773">
              <a:defRPr cap="all" sz="4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51" name="Shape 251"/>
          <p:cNvSpPr/>
          <p:nvPr/>
        </p:nvSpPr>
        <p:spPr>
          <a:xfrm>
            <a:off x="-13201" y="3590421"/>
            <a:ext cx="12234666" cy="38616"/>
          </a:xfrm>
          <a:prstGeom prst="rect">
            <a:avLst/>
          </a:prstGeom>
          <a:solidFill>
            <a:srgbClr val="746C66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511087">
              <a:defRPr sz="2000">
                <a:ln w="9525">
                  <a:solidFill>
                    <a:srgbClr val="D19B23"/>
                  </a:solidFill>
                </a:ln>
                <a:solidFill>
                  <a:srgbClr val="404040"/>
                </a:solidFill>
              </a:defRPr>
            </a:pPr>
          </a:p>
        </p:txBody>
      </p:sp>
      <p:pic>
        <p:nvPicPr>
          <p:cNvPr id="252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642" r="58477" b="49297"/>
          <a:stretch>
            <a:fillRect/>
          </a:stretch>
        </p:blipFill>
        <p:spPr>
          <a:xfrm>
            <a:off x="3683177" y="2432002"/>
            <a:ext cx="7832861" cy="512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7653" r="44253" b="49296"/>
          <a:stretch>
            <a:fillRect/>
          </a:stretch>
        </p:blipFill>
        <p:spPr>
          <a:xfrm rot="10800000">
            <a:off x="-13374" y="352424"/>
            <a:ext cx="10901839" cy="45629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512"/>
            <a:ext cx="12204466" cy="8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5595" y="6317126"/>
            <a:ext cx="1365283" cy="345115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/>
        </p:nvSpPr>
        <p:spPr>
          <a:xfrm>
            <a:off x="0" y="801611"/>
            <a:ext cx="12216932" cy="60411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64" name="image3.png"/>
          <p:cNvPicPr>
            <a:picLocks noChangeAspect="1"/>
          </p:cNvPicPr>
          <p:nvPr/>
        </p:nvPicPr>
        <p:blipFill>
          <a:blip r:embed="rId4">
            <a:extLst/>
          </a:blip>
          <a:srcRect l="258" t="0" r="54525" b="56476"/>
          <a:stretch>
            <a:fillRect/>
          </a:stretch>
        </p:blipFill>
        <p:spPr>
          <a:xfrm>
            <a:off x="4142154" y="352679"/>
            <a:ext cx="8049847" cy="339717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/>
        </p:nvSpPr>
        <p:spPr>
          <a:xfrm>
            <a:off x="1016505" y="870311"/>
            <a:ext cx="11161002" cy="2459056"/>
          </a:xfrm>
          <a:prstGeom prst="rect">
            <a:avLst/>
          </a:prstGeom>
          <a:solidFill>
            <a:srgbClr val="D1D3D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pic>
        <p:nvPicPr>
          <p:cNvPr id="266" name="image1.jpeg"/>
          <p:cNvPicPr>
            <a:picLocks noChangeAspect="1"/>
          </p:cNvPicPr>
          <p:nvPr/>
        </p:nvPicPr>
        <p:blipFill>
          <a:blip r:embed="rId5">
            <a:extLst/>
          </a:blip>
          <a:srcRect l="0" t="37250" r="90594" b="0"/>
          <a:stretch>
            <a:fillRect/>
          </a:stretch>
        </p:blipFill>
        <p:spPr>
          <a:xfrm>
            <a:off x="10" y="870312"/>
            <a:ext cx="1172290" cy="2459016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hape 267"/>
          <p:cNvSpPr/>
          <p:nvPr>
            <p:ph type="body" sz="half" idx="1"/>
          </p:nvPr>
        </p:nvSpPr>
        <p:spPr>
          <a:xfrm>
            <a:off x="1018163" y="2929353"/>
            <a:ext cx="10904747" cy="2652735"/>
          </a:xfrm>
          <a:prstGeom prst="rect">
            <a:avLst/>
          </a:prstGeom>
        </p:spPr>
        <p:txBody>
          <a:bodyPr lIns="80866" tIns="80866" rIns="80866" bIns="80866"/>
          <a:lstStyle>
            <a:lvl1pPr marL="456635" indent="-456635" defTabSz="535773">
              <a:lnSpc>
                <a:spcPct val="100000"/>
              </a:lnSpc>
              <a:spcBef>
                <a:spcPts val="0"/>
              </a:spcBef>
              <a:buClr>
                <a:srgbClr val="D19B23"/>
              </a:buClr>
              <a:buFont typeface="Wingdings"/>
              <a:buChar char="▪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918464" indent="-382690" defTabSz="535773">
              <a:lnSpc>
                <a:spcPct val="100000"/>
              </a:lnSpc>
              <a:spcBef>
                <a:spcPts val="0"/>
              </a:spcBef>
              <a:buClr>
                <a:srgbClr val="D19B23"/>
              </a:buClr>
              <a:buFont typeface="Wingdings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428725" indent="-357181" defTabSz="535773">
              <a:lnSpc>
                <a:spcPct val="100000"/>
              </a:lnSpc>
              <a:spcBef>
                <a:spcPts val="0"/>
              </a:spcBef>
              <a:buClr>
                <a:srgbClr val="D19B23"/>
              </a:buClr>
              <a:buFont typeface="Wingdings"/>
              <a:buChar char="▪"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2035933" indent="-428617" defTabSz="535773">
              <a:lnSpc>
                <a:spcPct val="100000"/>
              </a:lnSpc>
              <a:spcBef>
                <a:spcPts val="0"/>
              </a:spcBef>
              <a:buClr>
                <a:srgbClr val="D19B23"/>
              </a:buClr>
              <a:buFont typeface="Wingdings"/>
              <a:buChar char="▪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594263" indent="-451175" defTabSz="535773">
              <a:lnSpc>
                <a:spcPct val="100000"/>
              </a:lnSpc>
              <a:spcBef>
                <a:spcPts val="0"/>
              </a:spcBef>
              <a:buClr>
                <a:srgbClr val="D19B23"/>
              </a:buClr>
              <a:buFont typeface="Wingdings"/>
              <a:buChar char="▪"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8" name="Shape 268"/>
          <p:cNvSpPr/>
          <p:nvPr>
            <p:ph type="body" sz="quarter" idx="13"/>
          </p:nvPr>
        </p:nvSpPr>
        <p:spPr>
          <a:xfrm>
            <a:off x="1240928" y="869940"/>
            <a:ext cx="10637371" cy="870850"/>
          </a:xfrm>
          <a:prstGeom prst="rect">
            <a:avLst/>
          </a:prstGeom>
        </p:spPr>
        <p:txBody>
          <a:bodyPr lIns="80866" tIns="80866" rIns="80866" bIns="80866"/>
          <a:lstStyle/>
          <a:p>
            <a:pPr/>
          </a:p>
        </p:txBody>
      </p:sp>
      <p:sp>
        <p:nvSpPr>
          <p:cNvPr id="269" name="Shape 269"/>
          <p:cNvSpPr/>
          <p:nvPr>
            <p:ph type="body" sz="quarter" idx="14"/>
          </p:nvPr>
        </p:nvSpPr>
        <p:spPr>
          <a:xfrm>
            <a:off x="1267330" y="1643564"/>
            <a:ext cx="10605328" cy="705863"/>
          </a:xfrm>
          <a:prstGeom prst="rect">
            <a:avLst/>
          </a:prstGeom>
        </p:spPr>
        <p:txBody>
          <a:bodyPr lIns="80866" tIns="80866" rIns="80866" bIns="80866"/>
          <a:lstStyle/>
          <a:p>
            <a:pPr/>
          </a:p>
        </p:txBody>
      </p:sp>
      <p:sp>
        <p:nvSpPr>
          <p:cNvPr id="270" name="Shape 270"/>
          <p:cNvSpPr/>
          <p:nvPr>
            <p:ph type="body" sz="quarter" idx="15"/>
          </p:nvPr>
        </p:nvSpPr>
        <p:spPr>
          <a:xfrm>
            <a:off x="1254132" y="2296510"/>
            <a:ext cx="10620962" cy="517068"/>
          </a:xfrm>
          <a:prstGeom prst="rect">
            <a:avLst/>
          </a:prstGeom>
        </p:spPr>
        <p:txBody>
          <a:bodyPr lIns="80866" tIns="80866" rIns="80866" bIns="80866"/>
          <a:lstStyle/>
          <a:p>
            <a:pPr marL="201168" indent="-201168" defTabSz="804672">
              <a:spcBef>
                <a:spcPts val="800"/>
              </a:spcBef>
              <a:defRPr sz="2464"/>
            </a:pPr>
          </a:p>
        </p:txBody>
      </p:sp>
      <p:sp>
        <p:nvSpPr>
          <p:cNvPr id="271" name="Shape 271"/>
          <p:cNvSpPr/>
          <p:nvPr>
            <p:ph type="sldNum" sz="quarter" idx="2"/>
          </p:nvPr>
        </p:nvSpPr>
        <p:spPr>
          <a:xfrm>
            <a:off x="402364" y="6224545"/>
            <a:ext cx="232911" cy="218177"/>
          </a:xfrm>
          <a:prstGeom prst="rect">
            <a:avLst/>
          </a:prstGeom>
        </p:spPr>
        <p:txBody>
          <a:bodyPr lIns="53599" tIns="53599" rIns="53599" bIns="53599"/>
          <a:lstStyle>
            <a:lvl1pPr algn="l">
              <a:defRPr sz="800">
                <a:solidFill>
                  <a:srgbClr val="756C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goldironhack/2017-Purdue-Ironhack-Tutorials" TargetMode="External"/><Relationship Id="rId3" Type="http://schemas.openxmlformats.org/officeDocument/2006/relationships/hyperlink" Target="http://www.w3schools.com/js" TargetMode="External"/><Relationship Id="rId4" Type="http://schemas.openxmlformats.org/officeDocument/2006/relationships/hyperlink" Target="http://www.w3schools.com/jquery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li2266@purdue.edu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body" sz="quarter" idx="1"/>
          </p:nvPr>
        </p:nvSpPr>
        <p:spPr>
          <a:xfrm>
            <a:off x="2188985" y="5003912"/>
            <a:ext cx="7900339" cy="1004336"/>
          </a:xfrm>
          <a:prstGeom prst="rect">
            <a:avLst/>
          </a:prstGeom>
        </p:spPr>
        <p:txBody>
          <a:bodyPr lIns="51115" tIns="51115" rIns="51115" bIns="51115"/>
          <a:lstStyle/>
          <a:p>
            <a:pPr>
              <a:lnSpc>
                <a:spcPct val="90000"/>
              </a:lnSpc>
              <a:spcBef>
                <a:spcPts val="300"/>
              </a:spcBef>
              <a:defRPr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Turning Open Data into Digital Innovations: Hacking with Social Impact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CGT 513 &amp; CNIT 487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Peng Li, March 21, 2016</a:t>
            </a:r>
          </a:p>
        </p:txBody>
      </p:sp>
      <p:sp>
        <p:nvSpPr>
          <p:cNvPr id="281" name="Shape 281"/>
          <p:cNvSpPr/>
          <p:nvPr>
            <p:ph type="body" idx="13"/>
          </p:nvPr>
        </p:nvSpPr>
        <p:spPr>
          <a:xfrm>
            <a:off x="2188977" y="3875983"/>
            <a:ext cx="7888614" cy="897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115" tIns="51115" rIns="51115" bIns="51115"/>
          <a:lstStyle/>
          <a:p>
            <a:pPr marL="0" indent="0" defTabSz="535773">
              <a:lnSpc>
                <a:spcPct val="100000"/>
              </a:lnSpc>
              <a:spcBef>
                <a:spcPts val="0"/>
              </a:spcBef>
              <a:buSzTx/>
              <a:buNone/>
              <a:defRPr b="1" sz="1800"/>
            </a:pPr>
            <a:r>
              <a:t>RCODI presents:</a:t>
            </a:r>
          </a:p>
          <a:p>
            <a:pPr marL="0" indent="0" defTabSz="535773">
              <a:lnSpc>
                <a:spcPct val="100000"/>
              </a:lnSpc>
              <a:spcBef>
                <a:spcPts val="300"/>
              </a:spcBef>
              <a:buSzTx/>
              <a:buNone/>
              <a:defRPr b="1" sz="1800">
                <a:solidFill>
                  <a:srgbClr val="D19B23"/>
                </a:solidFill>
              </a:defRPr>
            </a:pPr>
            <a:r>
              <a:t>GOLD IRONHACK</a:t>
            </a:r>
          </a:p>
        </p:txBody>
      </p:sp>
      <p:sp>
        <p:nvSpPr>
          <p:cNvPr id="282" name="Shape 282"/>
          <p:cNvSpPr/>
          <p:nvPr>
            <p:ph type="title"/>
          </p:nvPr>
        </p:nvSpPr>
        <p:spPr>
          <a:xfrm>
            <a:off x="886645" y="1125927"/>
            <a:ext cx="10533790" cy="645778"/>
          </a:xfrm>
          <a:prstGeom prst="rect">
            <a:avLst/>
          </a:prstGeom>
        </p:spPr>
        <p:txBody>
          <a:bodyPr lIns="38552" tIns="38552" rIns="38552" bIns="38552"/>
          <a:lstStyle>
            <a:lvl1pPr defTabSz="482194">
              <a:defRPr cap="none" sz="3600">
                <a:solidFill>
                  <a:srgbClr val="000000"/>
                </a:solidFill>
              </a:defRPr>
            </a:lvl1pPr>
          </a:lstStyle>
          <a:p>
            <a:pPr/>
            <a:r>
              <a:t>RESEARCH CENTER</a:t>
            </a:r>
          </a:p>
        </p:txBody>
      </p:sp>
      <p:sp>
        <p:nvSpPr>
          <p:cNvPr id="283" name="Shape 283"/>
          <p:cNvSpPr/>
          <p:nvPr/>
        </p:nvSpPr>
        <p:spPr>
          <a:xfrm>
            <a:off x="903099" y="1771701"/>
            <a:ext cx="10514284" cy="62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115" tIns="51115" rIns="51115" bIns="51115">
            <a:normAutofit fontScale="100000" lnSpcReduction="0"/>
          </a:bodyPr>
          <a:lstStyle>
            <a:lvl1pPr defTabSz="535773">
              <a:lnSpc>
                <a:spcPct val="90000"/>
              </a:lnSpc>
              <a:defRPr sz="3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Open Digital Innovation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xfrm>
            <a:off x="430742" y="539990"/>
            <a:ext cx="11160130" cy="289984"/>
          </a:xfrm>
          <a:prstGeom prst="rect">
            <a:avLst/>
          </a:prstGeom>
        </p:spPr>
        <p:txBody>
          <a:bodyPr/>
          <a:lstStyle/>
          <a:p>
            <a:pPr defTabSz="417902">
              <a:defRPr sz="1100"/>
            </a:pPr>
          </a:p>
        </p:txBody>
      </p:sp>
      <p:sp>
        <p:nvSpPr>
          <p:cNvPr id="321" name="Shape 321"/>
          <p:cNvSpPr/>
          <p:nvPr>
            <p:ph type="body" idx="1"/>
          </p:nvPr>
        </p:nvSpPr>
        <p:spPr>
          <a:xfrm>
            <a:off x="489511" y="1460786"/>
            <a:ext cx="11101359" cy="4606627"/>
          </a:xfrm>
          <a:prstGeom prst="rect">
            <a:avLst/>
          </a:prstGeom>
        </p:spPr>
        <p:txBody>
          <a:bodyPr/>
          <a:lstStyle/>
          <a:p>
            <a:pPr marL="224072" indent="-224072" defTabSz="498268">
              <a:spcBef>
                <a:spcPts val="200"/>
              </a:spcBef>
              <a:defRPr sz="1860"/>
            </a:pPr>
            <a:r>
              <a:t>You can use Ajax with jQuery</a:t>
            </a:r>
          </a:p>
          <a:p>
            <a:pPr marL="224072" indent="-224072" defTabSz="498268">
              <a:spcBef>
                <a:spcPts val="200"/>
              </a:spcBef>
              <a:defRPr sz="1860"/>
            </a:pPr>
            <a:r>
              <a:t>$.get(“URL”, “{KEY:VALUE}”,…, “CALLBACK”);</a:t>
            </a:r>
          </a:p>
          <a:p>
            <a:pPr marL="224072" indent="-224072" defTabSz="498268">
              <a:spcBef>
                <a:spcPts val="200"/>
              </a:spcBef>
              <a:defRPr sz="1860"/>
            </a:pPr>
            <a:r>
              <a:t>$.post(“URL”, “{KEY:VALUE}”,…, “CALLBACK”);</a:t>
            </a:r>
          </a:p>
          <a:p>
            <a:pPr marL="224072" indent="-224072" defTabSz="498268">
              <a:spcBef>
                <a:spcPts val="200"/>
              </a:spcBef>
              <a:defRPr sz="1860"/>
            </a:pPr>
            <a:r>
              <a:t>example:</a:t>
            </a:r>
          </a:p>
          <a:p>
            <a:pPr lvl="2" marL="0" indent="425195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$.get(“demo_test.asp”,</a:t>
            </a:r>
          </a:p>
          <a:p>
            <a:pPr lvl="2" marL="0" indent="425195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function(data,status){</a:t>
            </a:r>
          </a:p>
          <a:p>
            <a:pPr lvl="3" marL="0" indent="637794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alert("Data: " + data + "\nStatus: " + status);</a:t>
            </a:r>
          </a:p>
          <a:p>
            <a:pPr lvl="2" marL="0" indent="425195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});</a:t>
            </a:r>
          </a:p>
          <a:p>
            <a:pPr lvl="2" marL="0" indent="425195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2" marL="0" indent="425195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$.post("demo_test_post.asp",</a:t>
            </a:r>
          </a:p>
          <a:p>
            <a:pPr lvl="2" marL="0" indent="425195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{</a:t>
            </a:r>
          </a:p>
          <a:p>
            <a:pPr lvl="2" marL="0" indent="425195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name:"Donald Duck",</a:t>
            </a:r>
          </a:p>
          <a:p>
            <a:pPr lvl="2" marL="0" indent="425195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city:"Duckburg"</a:t>
            </a:r>
          </a:p>
          <a:p>
            <a:pPr lvl="2" marL="0" indent="425195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},</a:t>
            </a:r>
          </a:p>
          <a:p>
            <a:pPr lvl="2" marL="0" indent="425195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function(data,status){</a:t>
            </a:r>
          </a:p>
          <a:p>
            <a:pPr lvl="2" marL="0" indent="425195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alert("Data: " + data + "\nStatus: " + status);</a:t>
            </a:r>
          </a:p>
          <a:p>
            <a:pPr lvl="3" marL="0" indent="637794" defTabSz="425195">
              <a:spcBef>
                <a:spcPts val="0"/>
              </a:spcBef>
              <a:buClrTx/>
              <a:buSzTx/>
              <a:buFontTx/>
              <a:buNone/>
              <a:defRPr b="1" sz="17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});</a:t>
            </a:r>
          </a:p>
        </p:txBody>
      </p:sp>
      <p:sp>
        <p:nvSpPr>
          <p:cNvPr id="322" name="Shape 32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487552">
              <a:lnSpc>
                <a:spcPct val="100000"/>
              </a:lnSpc>
              <a:spcBef>
                <a:spcPts val="400"/>
              </a:spcBef>
              <a:buSzTx/>
              <a:buNone/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using ajax in jquery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xfrm>
            <a:off x="430743" y="539990"/>
            <a:ext cx="11160128" cy="289984"/>
          </a:xfrm>
          <a:prstGeom prst="rect">
            <a:avLst/>
          </a:prstGeom>
        </p:spPr>
        <p:txBody>
          <a:bodyPr/>
          <a:lstStyle/>
          <a:p>
            <a:pPr defTabSz="417902">
              <a:defRPr sz="1100"/>
            </a:pPr>
          </a:p>
        </p:txBody>
      </p:sp>
      <p:sp>
        <p:nvSpPr>
          <p:cNvPr id="325" name="Shape 325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487552">
              <a:lnSpc>
                <a:spcPct val="100000"/>
              </a:lnSpc>
              <a:spcBef>
                <a:spcPts val="400"/>
              </a:spcBef>
              <a:buSzTx/>
              <a:buNone/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using ajax in jquery</a:t>
            </a:r>
          </a:p>
        </p:txBody>
      </p:sp>
      <p:sp>
        <p:nvSpPr>
          <p:cNvPr id="326" name="Shape 326"/>
          <p:cNvSpPr/>
          <p:nvPr/>
        </p:nvSpPr>
        <p:spPr>
          <a:xfrm>
            <a:off x="430530" y="1700531"/>
            <a:ext cx="10108415" cy="4172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$.ajax is more powerful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$.ajax(url:”URL”, data:”{KEY:VALUE}”,…)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example: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$.ajax({</a:t>
            </a:r>
          </a:p>
          <a:p>
            <a:pPr lvl="4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url:”URL",</a:t>
            </a:r>
          </a:p>
          <a:p>
            <a:pPr lvl="7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data:{</a:t>
            </a:r>
          </a:p>
          <a:p>
            <a:pPr lvl="8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   “key1”:”value1”,</a:t>
            </a:r>
          </a:p>
          <a:p>
            <a:pPr lvl="8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   “key2”:”value2”</a:t>
            </a:r>
          </a:p>
          <a:p>
            <a:pPr lvl="8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},</a:t>
            </a:r>
          </a:p>
          <a:p>
            <a:pPr lvl="8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success:function(data,status){  // data is the data returned from server, status is the  </a:t>
            </a:r>
          </a:p>
          <a:p>
            <a:pPr lvl="8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                         // status of request</a:t>
            </a:r>
          </a:p>
          <a:p>
            <a:pPr lvl="8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…</a:t>
            </a:r>
          </a:p>
          <a:p>
            <a:pPr lvl="8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lvl="7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/>
          </p:nvPr>
        </p:nvSpPr>
        <p:spPr>
          <a:xfrm>
            <a:off x="430742" y="539990"/>
            <a:ext cx="11160130" cy="289984"/>
          </a:xfrm>
          <a:prstGeom prst="rect">
            <a:avLst/>
          </a:prstGeom>
        </p:spPr>
        <p:txBody>
          <a:bodyPr/>
          <a:lstStyle/>
          <a:p>
            <a:pPr defTabSz="417902">
              <a:defRPr sz="1100"/>
            </a:pPr>
          </a:p>
        </p:txBody>
      </p:sp>
      <p:sp>
        <p:nvSpPr>
          <p:cNvPr id="329" name="Shape 329"/>
          <p:cNvSpPr/>
          <p:nvPr>
            <p:ph type="body" idx="1"/>
          </p:nvPr>
        </p:nvSpPr>
        <p:spPr>
          <a:xfrm>
            <a:off x="489511" y="1460786"/>
            <a:ext cx="11101359" cy="4606627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We recommend you go through our tutorial page to understand the various technologies and datasets required for this hack: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https://github.com/goldironhack/2017-Purdue-Ironhack-Tutorials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For more thorough tutorials of Javascript and jQuery, visit:</a:t>
            </a:r>
          </a:p>
          <a:p>
            <a:pPr lvl="1" marL="870629" indent="-334853">
              <a:buClr>
                <a:srgbClr val="746C66"/>
              </a:buClr>
              <a:buFont typeface="Arial"/>
              <a:buChar char="•"/>
              <a:defRPr sz="2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http://www.w3schools.com/js</a:t>
            </a:r>
          </a:p>
          <a:p>
            <a:pPr lvl="1" marL="870629" indent="-334853">
              <a:buClr>
                <a:srgbClr val="746C66"/>
              </a:buClr>
              <a:buFont typeface="Arial"/>
              <a:buChar char="•"/>
              <a:defRPr sz="2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http://www.w3schools.com/jquery</a:t>
            </a:r>
            <a:endParaRPr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30" name="Shape 330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487552">
              <a:lnSpc>
                <a:spcPct val="100000"/>
              </a:lnSpc>
              <a:spcBef>
                <a:spcPts val="400"/>
              </a:spcBef>
              <a:buSzTx/>
              <a:buNone/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TutoRIAL LINKS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body" idx="1"/>
          </p:nvPr>
        </p:nvSpPr>
        <p:spPr>
          <a:xfrm>
            <a:off x="489511" y="1460786"/>
            <a:ext cx="11101359" cy="4606627"/>
          </a:xfrm>
          <a:prstGeom prst="rect">
            <a:avLst/>
          </a:prstGeom>
        </p:spPr>
        <p:txBody>
          <a:bodyPr/>
          <a:lstStyle/>
          <a:p>
            <a:pPr/>
          </a:p>
          <a:p>
            <a:pPr marL="0" indent="0">
              <a:buSzTx/>
              <a:buNone/>
            </a:pP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>
              <a:defRPr sz="1700"/>
            </a:pPr>
          </a:p>
          <a:p>
            <a:pPr>
              <a:defRPr sz="1900"/>
            </a:pPr>
            <a:r>
              <a:t>Contact: </a:t>
            </a:r>
          </a:p>
          <a:p>
            <a:pPr>
              <a:defRPr sz="1900"/>
            </a:pPr>
            <a:r>
              <a:t>Peng Li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li2266@purdue.edu</a:t>
            </a:r>
            <a:r>
              <a:t> </a:t>
            </a:r>
          </a:p>
        </p:txBody>
      </p:sp>
      <p:sp>
        <p:nvSpPr>
          <p:cNvPr id="333" name="Shape 33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487552">
              <a:lnSpc>
                <a:spcPct val="100000"/>
              </a:lnSpc>
              <a:spcBef>
                <a:spcPts val="400"/>
              </a:spcBef>
              <a:buSzTx/>
              <a:buNone/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430742" y="539990"/>
            <a:ext cx="11160130" cy="289984"/>
          </a:xfrm>
          <a:prstGeom prst="rect">
            <a:avLst/>
          </a:prstGeom>
        </p:spPr>
        <p:txBody>
          <a:bodyPr/>
          <a:lstStyle/>
          <a:p>
            <a:pPr defTabSz="417902">
              <a:defRPr sz="1100"/>
            </a:pPr>
          </a:p>
        </p:txBody>
      </p:sp>
      <p:sp>
        <p:nvSpPr>
          <p:cNvPr id="286" name="Shape 286"/>
          <p:cNvSpPr/>
          <p:nvPr>
            <p:ph type="body" idx="1"/>
          </p:nvPr>
        </p:nvSpPr>
        <p:spPr>
          <a:xfrm>
            <a:off x="489511" y="1460786"/>
            <a:ext cx="11101359" cy="4606627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Javascrip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jQuery</a:t>
            </a:r>
          </a:p>
        </p:txBody>
      </p:sp>
      <p:sp>
        <p:nvSpPr>
          <p:cNvPr id="287" name="Shape 287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487552">
              <a:lnSpc>
                <a:spcPct val="100000"/>
              </a:lnSpc>
              <a:spcBef>
                <a:spcPts val="400"/>
              </a:spcBef>
              <a:buSzTx/>
              <a:buNone/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TABLE OF CONTENTS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xfrm>
            <a:off x="430742" y="539990"/>
            <a:ext cx="11160130" cy="289984"/>
          </a:xfrm>
          <a:prstGeom prst="rect">
            <a:avLst/>
          </a:prstGeom>
        </p:spPr>
        <p:txBody>
          <a:bodyPr/>
          <a:lstStyle/>
          <a:p>
            <a:pPr defTabSz="417902">
              <a:defRPr sz="1100"/>
            </a:pPr>
          </a:p>
        </p:txBody>
      </p:sp>
      <p:sp>
        <p:nvSpPr>
          <p:cNvPr id="290" name="Shape 290"/>
          <p:cNvSpPr/>
          <p:nvPr>
            <p:ph type="body" sz="quarter" idx="1"/>
          </p:nvPr>
        </p:nvSpPr>
        <p:spPr>
          <a:xfrm>
            <a:off x="413441" y="853818"/>
            <a:ext cx="11177444" cy="374074"/>
          </a:xfrm>
          <a:prstGeom prst="rect">
            <a:avLst/>
          </a:prstGeom>
        </p:spPr>
        <p:txBody>
          <a:bodyPr/>
          <a:lstStyle>
            <a:lvl1pPr marL="0" indent="0" defTabSz="487552">
              <a:spcBef>
                <a:spcPts val="400"/>
              </a:spcBef>
              <a:buSzTx/>
              <a:buNone/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What is Javascript</a:t>
            </a:r>
          </a:p>
        </p:txBody>
      </p:sp>
      <p:sp>
        <p:nvSpPr>
          <p:cNvPr id="291" name="Shape 291"/>
          <p:cNvSpPr/>
          <p:nvPr/>
        </p:nvSpPr>
        <p:spPr>
          <a:xfrm>
            <a:off x="480506" y="1720800"/>
            <a:ext cx="8520602" cy="1773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40938" indent="-240938" defTabSz="535773"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Javascript is a programming language</a:t>
            </a:r>
          </a:p>
          <a:p>
            <a:pPr marL="240938" indent="-240938" defTabSz="535773"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Javascript just like verb</a:t>
            </a:r>
          </a:p>
          <a:p>
            <a:pPr marL="240938" indent="-240938" defTabSz="535773"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Javascript tell browser what to do and how to do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430742" y="539990"/>
            <a:ext cx="11160130" cy="289984"/>
          </a:xfrm>
          <a:prstGeom prst="rect">
            <a:avLst/>
          </a:prstGeom>
        </p:spPr>
        <p:txBody>
          <a:bodyPr/>
          <a:lstStyle/>
          <a:p>
            <a:pPr defTabSz="417902">
              <a:defRPr sz="1100"/>
            </a:pPr>
          </a:p>
        </p:txBody>
      </p:sp>
      <p:sp>
        <p:nvSpPr>
          <p:cNvPr id="294" name="Shape 294"/>
          <p:cNvSpPr/>
          <p:nvPr>
            <p:ph type="body" sz="quarter" idx="1"/>
          </p:nvPr>
        </p:nvSpPr>
        <p:spPr>
          <a:xfrm>
            <a:off x="413441" y="853818"/>
            <a:ext cx="11177444" cy="374074"/>
          </a:xfrm>
          <a:prstGeom prst="rect">
            <a:avLst/>
          </a:prstGeom>
        </p:spPr>
        <p:txBody>
          <a:bodyPr/>
          <a:lstStyle>
            <a:lvl1pPr marL="0" indent="0" defTabSz="487552">
              <a:spcBef>
                <a:spcPts val="400"/>
              </a:spcBef>
              <a:buSzTx/>
              <a:buNone/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How to use javascript in html</a:t>
            </a:r>
          </a:p>
        </p:txBody>
      </p:sp>
      <p:sp>
        <p:nvSpPr>
          <p:cNvPr id="295" name="Shape 295"/>
          <p:cNvSpPr/>
          <p:nvPr/>
        </p:nvSpPr>
        <p:spPr>
          <a:xfrm>
            <a:off x="468630" y="1389304"/>
            <a:ext cx="5466390" cy="301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&lt;html&gt;</a:t>
            </a:r>
          </a:p>
          <a:p>
            <a:pPr lvl="1">
              <a:defRPr sz="2000"/>
            </a:pPr>
            <a:r>
              <a:t>  &lt;head&gt;</a:t>
            </a:r>
          </a:p>
          <a:p>
            <a:pPr lvl="1">
              <a:defRPr sz="2000"/>
            </a:pPr>
            <a:r>
              <a:t>    &lt;script type=“text/javascript" src=“URL”&gt;</a:t>
            </a:r>
          </a:p>
          <a:p>
            <a:pPr lvl="2">
              <a:defRPr sz="2000"/>
            </a:pPr>
            <a:r>
              <a:t>    &lt;script&gt;</a:t>
            </a:r>
          </a:p>
          <a:p>
            <a:pPr lvl="2">
              <a:defRPr sz="2000"/>
            </a:pPr>
            <a:r>
              <a:t>      JS CODE THERE ….</a:t>
            </a:r>
          </a:p>
          <a:p>
            <a:pPr lvl="2">
              <a:defRPr sz="2000"/>
            </a:pPr>
            <a:r>
              <a:t>    &lt;/script&gt;</a:t>
            </a:r>
          </a:p>
          <a:p>
            <a:pPr lvl="1">
              <a:defRPr sz="2000"/>
            </a:pPr>
            <a:r>
              <a:t>  &lt;/head&gt;</a:t>
            </a:r>
          </a:p>
          <a:p>
            <a:pPr lvl="2">
              <a:defRPr sz="2000"/>
            </a:pPr>
            <a:r>
              <a:t>  &lt;body&gt;</a:t>
            </a:r>
          </a:p>
          <a:p>
            <a:pPr lvl="2">
              <a:defRPr sz="2000"/>
            </a:pPr>
            <a:r>
              <a:t>  &lt;/body&gt;</a:t>
            </a:r>
          </a:p>
          <a:p>
            <a:pPr>
              <a:defRPr sz="2000"/>
            </a:pPr>
            <a:r>
              <a:t>&lt;/html&gt;</a:t>
            </a:r>
          </a:p>
        </p:txBody>
      </p:sp>
      <p:sp>
        <p:nvSpPr>
          <p:cNvPr id="296" name="Shape 296"/>
          <p:cNvSpPr/>
          <p:nvPr/>
        </p:nvSpPr>
        <p:spPr>
          <a:xfrm>
            <a:off x="6412231" y="1548130"/>
            <a:ext cx="4611051" cy="2136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473" indent="-180473">
              <a:buSzPct val="100000"/>
              <a:buChar char="•"/>
              <a:defRPr sz="2000"/>
            </a:pPr>
            <a:r>
              <a:t>Javascript code could be include by tag script</a:t>
            </a:r>
          </a:p>
          <a:p>
            <a:pPr marL="180473" indent="-180473">
              <a:buSzPct val="100000"/>
              <a:buChar char="•"/>
              <a:defRPr sz="2000"/>
            </a:pPr>
            <a:r>
              <a:t>You can use Javascript code from URL </a:t>
            </a:r>
          </a:p>
          <a:p>
            <a:pPr marL="180473" indent="-180473">
              <a:buSzPct val="100000"/>
              <a:buChar char="•"/>
              <a:defRPr sz="2000"/>
            </a:pPr>
            <a:r>
              <a:t>Or create your own Javascript and URL is the path to that file</a:t>
            </a:r>
          </a:p>
          <a:p>
            <a:pPr marL="180473" indent="-180473">
              <a:buSzPct val="100000"/>
              <a:buChar char="•"/>
              <a:defRPr sz="2000"/>
            </a:pPr>
            <a:r>
              <a:t>Or write code directly in tag script(not recommend)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xfrm>
            <a:off x="430742" y="539990"/>
            <a:ext cx="11160130" cy="289984"/>
          </a:xfrm>
          <a:prstGeom prst="rect">
            <a:avLst/>
          </a:prstGeom>
        </p:spPr>
        <p:txBody>
          <a:bodyPr/>
          <a:lstStyle/>
          <a:p>
            <a:pPr defTabSz="417902">
              <a:defRPr sz="1100"/>
            </a:pPr>
          </a:p>
        </p:txBody>
      </p:sp>
      <p:sp>
        <p:nvSpPr>
          <p:cNvPr id="299" name="Shape 299"/>
          <p:cNvSpPr/>
          <p:nvPr>
            <p:ph type="body" sz="quarter" idx="1"/>
          </p:nvPr>
        </p:nvSpPr>
        <p:spPr>
          <a:xfrm>
            <a:off x="413441" y="853818"/>
            <a:ext cx="11177444" cy="374074"/>
          </a:xfrm>
          <a:prstGeom prst="rect">
            <a:avLst/>
          </a:prstGeom>
        </p:spPr>
        <p:txBody>
          <a:bodyPr/>
          <a:lstStyle>
            <a:lvl1pPr marL="0" indent="0" defTabSz="487552">
              <a:spcBef>
                <a:spcPts val="400"/>
              </a:spcBef>
              <a:buSzTx/>
              <a:buNone/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function of javascript</a:t>
            </a:r>
          </a:p>
        </p:txBody>
      </p:sp>
      <p:sp>
        <p:nvSpPr>
          <p:cNvPr id="300" name="Shape 300"/>
          <p:cNvSpPr/>
          <p:nvPr/>
        </p:nvSpPr>
        <p:spPr>
          <a:xfrm>
            <a:off x="464515" y="1389304"/>
            <a:ext cx="10534616" cy="3144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40938" indent="-240938" defTabSz="535773">
              <a:lnSpc>
                <a:spcPct val="90000"/>
              </a:lnSpc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Javascript is helpful</a:t>
            </a:r>
          </a:p>
          <a:p>
            <a:pPr marL="240938" indent="-240938" defTabSz="535773">
              <a:lnSpc>
                <a:spcPct val="90000"/>
              </a:lnSpc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Ajax</a:t>
            </a:r>
          </a:p>
          <a:p>
            <a:pPr marL="240938" indent="-240938" defTabSz="535773">
              <a:lnSpc>
                <a:spcPct val="90000"/>
              </a:lnSpc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Submit form</a:t>
            </a:r>
          </a:p>
          <a:p>
            <a:pPr marL="240938" indent="-240938" defTabSz="535773">
              <a:lnSpc>
                <a:spcPct val="90000"/>
              </a:lnSpc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Encryption</a:t>
            </a:r>
          </a:p>
          <a:p>
            <a:pPr marL="240938" indent="-240938" defTabSz="535773">
              <a:lnSpc>
                <a:spcPct val="90000"/>
              </a:lnSpc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Document Object Model (DOM)</a:t>
            </a:r>
          </a:p>
          <a:p>
            <a:pPr defTabSz="535773">
              <a:lnSpc>
                <a:spcPct val="90000"/>
              </a:lnSpc>
              <a:spcBef>
                <a:spcPts val="3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35773">
              <a:lnSpc>
                <a:spcPct val="90000"/>
              </a:lnSpc>
              <a:spcBef>
                <a:spcPts val="3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40938" indent="-240938" defTabSz="535773">
              <a:lnSpc>
                <a:spcPct val="90000"/>
              </a:lnSpc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Advice</a:t>
            </a:r>
          </a:p>
          <a:p>
            <a:pPr marL="240938" indent="-240938" defTabSz="535773">
              <a:lnSpc>
                <a:spcPct val="90000"/>
              </a:lnSpc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Of course you can finish you line without anything, it’s better to add a semicolon at the end. It’s helpful when you try to compress you Javascript.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xfrm>
            <a:off x="430743" y="539990"/>
            <a:ext cx="11160128" cy="289984"/>
          </a:xfrm>
          <a:prstGeom prst="rect">
            <a:avLst/>
          </a:prstGeom>
        </p:spPr>
        <p:txBody>
          <a:bodyPr/>
          <a:lstStyle/>
          <a:p>
            <a:pPr defTabSz="417902">
              <a:defRPr sz="1100"/>
            </a:pPr>
          </a:p>
        </p:txBody>
      </p:sp>
      <p:sp>
        <p:nvSpPr>
          <p:cNvPr id="303" name="Shape 303"/>
          <p:cNvSpPr/>
          <p:nvPr>
            <p:ph type="body" sz="quarter" idx="1"/>
          </p:nvPr>
        </p:nvSpPr>
        <p:spPr>
          <a:xfrm>
            <a:off x="413441" y="853818"/>
            <a:ext cx="11177444" cy="374074"/>
          </a:xfrm>
          <a:prstGeom prst="rect">
            <a:avLst/>
          </a:prstGeom>
        </p:spPr>
        <p:txBody>
          <a:bodyPr/>
          <a:lstStyle>
            <a:lvl1pPr marL="0" indent="0" defTabSz="487552">
              <a:spcBef>
                <a:spcPts val="400"/>
              </a:spcBef>
              <a:buSzTx/>
              <a:buNone/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what is jQuery</a:t>
            </a:r>
          </a:p>
        </p:txBody>
      </p:sp>
      <p:sp>
        <p:nvSpPr>
          <p:cNvPr id="304" name="Shape 304"/>
          <p:cNvSpPr/>
          <p:nvPr/>
        </p:nvSpPr>
        <p:spPr>
          <a:xfrm>
            <a:off x="476798" y="1720800"/>
            <a:ext cx="11238404" cy="2439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40938" indent="-240938" defTabSz="535773"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jQuery is a Javascript library. </a:t>
            </a:r>
          </a:p>
          <a:p>
            <a:pPr marL="240938" indent="-240938" defTabSz="535773"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jQuery has many useful function. Basically, jQuery try to make everything simpler. </a:t>
            </a:r>
          </a:p>
          <a:p>
            <a:pPr marL="240938" indent="-240938" defTabSz="535773"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Javascript give you a hammer</a:t>
            </a:r>
          </a:p>
          <a:p>
            <a:pPr marL="240938" indent="-240938" defTabSz="535773">
              <a:spcBef>
                <a:spcPts val="300"/>
              </a:spcBef>
              <a:buClr>
                <a:srgbClr val="D19B23"/>
              </a:buClr>
              <a:buSzPct val="100000"/>
              <a:buFont typeface="Wingdings"/>
              <a:buChar char="▪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jQuery give you a car</a:t>
            </a:r>
          </a:p>
          <a:p>
            <a:pPr>
              <a:lnSpc>
                <a:spcPct val="115000"/>
              </a:lnSpc>
              <a:spcBef>
                <a:spcPts val="8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title"/>
          </p:nvPr>
        </p:nvSpPr>
        <p:spPr>
          <a:xfrm>
            <a:off x="430742" y="539990"/>
            <a:ext cx="11160130" cy="289984"/>
          </a:xfrm>
          <a:prstGeom prst="rect">
            <a:avLst/>
          </a:prstGeom>
        </p:spPr>
        <p:txBody>
          <a:bodyPr/>
          <a:lstStyle/>
          <a:p>
            <a:pPr defTabSz="417902">
              <a:defRPr sz="1100"/>
            </a:pPr>
          </a:p>
        </p:txBody>
      </p:sp>
      <p:sp>
        <p:nvSpPr>
          <p:cNvPr id="307" name="Shape 307"/>
          <p:cNvSpPr/>
          <p:nvPr>
            <p:ph type="body" idx="1"/>
          </p:nvPr>
        </p:nvSpPr>
        <p:spPr>
          <a:xfrm>
            <a:off x="489511" y="1460786"/>
            <a:ext cx="11101359" cy="4606627"/>
          </a:xfrm>
          <a:prstGeom prst="rect">
            <a:avLst/>
          </a:prstGeom>
        </p:spPr>
        <p:txBody>
          <a:bodyPr/>
          <a:lstStyle/>
          <a:p>
            <a:pPr marL="231300" indent="-231300" defTabSz="514342">
              <a:defRPr sz="2000"/>
            </a:pPr>
            <a:r>
              <a:t>jQuery is library write with Javascript, so jQuery could be included in your page just like other Javascript file.</a:t>
            </a:r>
          </a:p>
          <a:p>
            <a:pPr marL="231300" indent="-231300" defTabSz="514342">
              <a:defRPr sz="2000"/>
            </a:pPr>
            <a:r>
              <a:t>Copy this code into your head tag on your page</a:t>
            </a:r>
          </a:p>
          <a:p>
            <a:pPr lvl="2" marL="0" indent="457200" defTabSz="4572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&lt;script src=“https://code.jquery.com/jquery-3.1.1.js" integrity=“sha256-16cdPddA6VdVInumRGo6IbivbERE8p7CQR3HzTBuELA=" crossorigin="anonymous"&gt;&lt;/script&gt;</a:t>
            </a:r>
          </a:p>
        </p:txBody>
      </p:sp>
      <p:sp>
        <p:nvSpPr>
          <p:cNvPr id="308" name="Shape 308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487552">
              <a:lnSpc>
                <a:spcPct val="100000"/>
              </a:lnSpc>
              <a:spcBef>
                <a:spcPts val="400"/>
              </a:spcBef>
              <a:buSzTx/>
              <a:buNone/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how to use jQuery in 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/>
          </p:nvPr>
        </p:nvSpPr>
        <p:spPr>
          <a:xfrm>
            <a:off x="489508" y="573859"/>
            <a:ext cx="11101362" cy="293376"/>
          </a:xfrm>
          <a:prstGeom prst="rect">
            <a:avLst/>
          </a:prstGeom>
        </p:spPr>
        <p:txBody>
          <a:bodyPr/>
          <a:lstStyle/>
          <a:p>
            <a:pPr defTabSz="96439">
              <a:defRPr sz="720"/>
            </a:pPr>
          </a:p>
        </p:txBody>
      </p:sp>
      <p:sp>
        <p:nvSpPr>
          <p:cNvPr id="311" name="Shape 311"/>
          <p:cNvSpPr/>
          <p:nvPr>
            <p:ph type="body" sz="quarter" idx="1"/>
          </p:nvPr>
        </p:nvSpPr>
        <p:spPr>
          <a:xfrm>
            <a:off x="489510" y="819576"/>
            <a:ext cx="11092898" cy="442914"/>
          </a:xfrm>
          <a:prstGeom prst="rect">
            <a:avLst/>
          </a:prstGeom>
        </p:spPr>
        <p:txBody>
          <a:bodyPr/>
          <a:lstStyle>
            <a:lvl1pPr defTabSz="267886"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how to use selector in JQUERY</a:t>
            </a:r>
          </a:p>
        </p:txBody>
      </p:sp>
      <p:sp>
        <p:nvSpPr>
          <p:cNvPr id="312" name="Shape 312"/>
          <p:cNvSpPr/>
          <p:nvPr/>
        </p:nvSpPr>
        <p:spPr>
          <a:xfrm>
            <a:off x="565465" y="1720800"/>
            <a:ext cx="4800147" cy="2618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indent="228600"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Selector</a:t>
            </a:r>
          </a:p>
          <a:p>
            <a:pPr indent="228600"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$(“p”)</a:t>
            </a:r>
          </a:p>
          <a:p>
            <a:pPr indent="228600"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$(“p.example_class”)</a:t>
            </a:r>
          </a:p>
          <a:p>
            <a:pPr indent="228600"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$(“p#example_ID”)</a:t>
            </a:r>
          </a:p>
          <a:p>
            <a:pPr indent="228600"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$(“#example_ID”)</a:t>
            </a:r>
          </a:p>
        </p:txBody>
      </p:sp>
      <p:sp>
        <p:nvSpPr>
          <p:cNvPr id="313" name="Shape 313"/>
          <p:cNvSpPr/>
          <p:nvPr/>
        </p:nvSpPr>
        <p:spPr>
          <a:xfrm>
            <a:off x="6019239" y="2310130"/>
            <a:ext cx="5799295" cy="2039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Select all tag p</a:t>
            </a:r>
          </a:p>
          <a:p>
            <a:pPr>
              <a:defRPr sz="19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Select tag p who has class “example_class”</a:t>
            </a:r>
          </a:p>
          <a:p>
            <a:pPr>
              <a:defRPr sz="19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Select tag p whose id is “example_ID”</a:t>
            </a:r>
          </a:p>
          <a:p>
            <a:pPr>
              <a:defRPr sz="19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select element in html page whose is “example_ID”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430743" y="539990"/>
            <a:ext cx="11160128" cy="289984"/>
          </a:xfrm>
          <a:prstGeom prst="rect">
            <a:avLst/>
          </a:prstGeom>
        </p:spPr>
        <p:txBody>
          <a:bodyPr/>
          <a:lstStyle/>
          <a:p>
            <a:pPr defTabSz="417902">
              <a:defRPr sz="1100"/>
            </a:pPr>
          </a:p>
        </p:txBody>
      </p:sp>
      <p:sp>
        <p:nvSpPr>
          <p:cNvPr id="316" name="Shape 316"/>
          <p:cNvSpPr/>
          <p:nvPr>
            <p:ph type="body" sz="quarter" idx="1"/>
          </p:nvPr>
        </p:nvSpPr>
        <p:spPr>
          <a:xfrm>
            <a:off x="413441" y="853818"/>
            <a:ext cx="11177444" cy="374074"/>
          </a:xfrm>
          <a:prstGeom prst="rect">
            <a:avLst/>
          </a:prstGeom>
        </p:spPr>
        <p:txBody>
          <a:bodyPr/>
          <a:lstStyle>
            <a:lvl1pPr marL="0" indent="0" defTabSz="487552">
              <a:spcBef>
                <a:spcPts val="0"/>
              </a:spcBef>
              <a:buSzTx/>
              <a:buNone/>
              <a:defRPr cap="all" sz="1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use jquery to operate html element</a:t>
            </a:r>
          </a:p>
        </p:txBody>
      </p:sp>
      <p:sp>
        <p:nvSpPr>
          <p:cNvPr id="317" name="Shape 317"/>
          <p:cNvSpPr/>
          <p:nvPr/>
        </p:nvSpPr>
        <p:spPr>
          <a:xfrm>
            <a:off x="514898" y="1825607"/>
            <a:ext cx="5614479" cy="2618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jQuery can also operate DOM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$(“#example_ID”).text()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$(“#example_ID”).html()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$(“#example_ID”).val()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$(“#example_ID”).attr(“ATTRIBUTE”)</a:t>
            </a:r>
          </a:p>
        </p:txBody>
      </p:sp>
      <p:sp>
        <p:nvSpPr>
          <p:cNvPr id="318" name="Shape 318"/>
          <p:cNvSpPr/>
          <p:nvPr/>
        </p:nvSpPr>
        <p:spPr>
          <a:xfrm>
            <a:off x="6517110" y="2305000"/>
            <a:ext cx="5444565" cy="2080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get text in this html element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get text of this html element include html code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get value of this html element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get attribute of this htmlelement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