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039" r:id="rId3"/>
    <p:sldId id="2050" r:id="rId4"/>
    <p:sldId id="2051" r:id="rId5"/>
    <p:sldId id="2052" r:id="rId6"/>
    <p:sldId id="2049" r:id="rId7"/>
    <p:sldId id="2043" r:id="rId8"/>
    <p:sldId id="2045" r:id="rId9"/>
    <p:sldId id="2053" r:id="rId10"/>
    <p:sldId id="2054" r:id="rId11"/>
    <p:sldId id="2044" r:id="rId12"/>
    <p:sldId id="2041" r:id="rId13"/>
    <p:sldId id="2042" r:id="rId14"/>
    <p:sldId id="2055" r:id="rId15"/>
    <p:sldId id="2056" r:id="rId16"/>
    <p:sldId id="2057" r:id="rId17"/>
    <p:sldId id="20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1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Understanding the terminologies and basics of java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2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Started learning Programming Language </a:t>
          </a:r>
          <a:r>
            <a:rPr lang="en-IN" sz="4400" dirty="0" err="1">
              <a:latin typeface="Oxygen" panose="02000503000000000000" pitchFamily="2" charset="77"/>
            </a:rPr>
            <a:t>i.e</a:t>
          </a:r>
          <a:r>
            <a:rPr lang="en-IN" sz="4400" dirty="0">
              <a:latin typeface="Oxygen" panose="02000503000000000000" pitchFamily="2" charset="77"/>
            </a:rPr>
            <a:t> Java</a:t>
          </a:r>
          <a:endParaRPr lang="en-IN" sz="4400" dirty="0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3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4400" dirty="0"/>
            <a:t>Break due to Exams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4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Studied All the four types of operations.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5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3600" dirty="0"/>
            <a:t>Implemented Gauss Elimination ,Gauss-Seidel Method , Inverse of a matrix using Gauss </a:t>
          </a:r>
          <a:r>
            <a:rPr lang="en-IN" sz="3600" dirty="0" err="1"/>
            <a:t>Eliminaiton</a:t>
          </a:r>
          <a:r>
            <a:rPr lang="en-IN" sz="3600" dirty="0"/>
            <a:t> in Java</a:t>
          </a:r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6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3800" dirty="0"/>
            <a:t>Implemented Newtons forward and backward interpolation and Preparation for Review-1.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 custLinFactNeighborX="326" custLinFactNeighborY="16388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7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Study of Java Swing and its implementation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8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000" dirty="0"/>
            <a:t>Implementation of GUI into our project for showing the traversal of a Sparse matrix</a:t>
          </a:r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2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2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2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Understanding the terminologies and basics of java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1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Started learning Programming Language </a:t>
          </a:r>
          <a:r>
            <a:rPr lang="en-IN" sz="4400" kern="1200" dirty="0" err="1">
              <a:latin typeface="Oxygen" panose="02000503000000000000" pitchFamily="2" charset="77"/>
            </a:rPr>
            <a:t>i.e</a:t>
          </a:r>
          <a:r>
            <a:rPr lang="en-IN" sz="4400" kern="1200" dirty="0">
              <a:latin typeface="Oxygen" panose="02000503000000000000" pitchFamily="2" charset="77"/>
            </a:rPr>
            <a:t> Java</a:t>
          </a:r>
          <a:endParaRPr lang="en-IN" sz="4400" kern="1200" dirty="0"/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2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768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Break due to Exams</a:t>
          </a:r>
        </a:p>
      </dsp:txBody>
      <dsp:txXfrm>
        <a:off x="3079527" y="3295768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3 :</a:t>
          </a:r>
        </a:p>
      </dsp:txBody>
      <dsp:txXfrm>
        <a:off x="76622" y="3372390"/>
        <a:ext cx="2926283" cy="1492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Studied All the four types of operations.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4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Implemented Gauss Elimination ,Gauss-Seidel Method , Inverse of a matrix using Gauss </a:t>
          </a:r>
          <a:r>
            <a:rPr lang="en-IN" sz="3600" kern="1200" dirty="0" err="1"/>
            <a:t>Eliminaiton</a:t>
          </a:r>
          <a:r>
            <a:rPr lang="en-IN" sz="3600" kern="1200" dirty="0"/>
            <a:t> in Java</a:t>
          </a:r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5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932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Implemented Newtons forward and backward interpolation and Preparation for Review-1.</a:t>
          </a:r>
        </a:p>
      </dsp:txBody>
      <dsp:txXfrm>
        <a:off x="3079527" y="3295932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6 :</a:t>
          </a:r>
        </a:p>
      </dsp:txBody>
      <dsp:txXfrm>
        <a:off x="76622" y="3372390"/>
        <a:ext cx="2926283" cy="149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9708-2D83-4F44-8037-0D52DD9B8C5B}">
      <dsp:nvSpPr>
        <dsp:cNvPr id="0" name=""/>
        <dsp:cNvSpPr/>
      </dsp:nvSpPr>
      <dsp:spPr>
        <a:xfrm>
          <a:off x="0" y="480423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280655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90399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Study of Java Swing and its implementation</a:t>
          </a:r>
          <a:endParaRPr lang="en-IN" sz="4400" kern="1200" dirty="0"/>
        </a:p>
      </dsp:txBody>
      <dsp:txXfrm>
        <a:off x="3079527" y="903998"/>
        <a:ext cx="8764809" cy="1902553"/>
      </dsp:txXfrm>
    </dsp:sp>
    <dsp:sp modelId="{B976FFB0-4CE0-4E55-8295-D9EE187FC93B}">
      <dsp:nvSpPr>
        <dsp:cNvPr id="0" name=""/>
        <dsp:cNvSpPr/>
      </dsp:nvSpPr>
      <dsp:spPr>
        <a:xfrm>
          <a:off x="0" y="90399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7 :</a:t>
          </a:r>
        </a:p>
      </dsp:txBody>
      <dsp:txXfrm>
        <a:off x="92892" y="996890"/>
        <a:ext cx="2893743" cy="1809661"/>
      </dsp:txXfrm>
    </dsp:sp>
    <dsp:sp modelId="{1E1022C1-37EC-4B03-99E0-C572E59F8F4F}">
      <dsp:nvSpPr>
        <dsp:cNvPr id="0" name=""/>
        <dsp:cNvSpPr/>
      </dsp:nvSpPr>
      <dsp:spPr>
        <a:xfrm>
          <a:off x="3079527" y="290167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Implementation of GUI into our project for showing the traversal of a Sparse matrix</a:t>
          </a:r>
        </a:p>
      </dsp:txBody>
      <dsp:txXfrm>
        <a:off x="3079527" y="2901678"/>
        <a:ext cx="8764809" cy="1902553"/>
      </dsp:txXfrm>
    </dsp:sp>
    <dsp:sp modelId="{988CC565-4B41-47EE-A454-5A054CC069A7}">
      <dsp:nvSpPr>
        <dsp:cNvPr id="0" name=""/>
        <dsp:cNvSpPr/>
      </dsp:nvSpPr>
      <dsp:spPr>
        <a:xfrm>
          <a:off x="0" y="290167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8 :</a:t>
          </a:r>
        </a:p>
      </dsp:txBody>
      <dsp:txXfrm>
        <a:off x="92892" y="2994570"/>
        <a:ext cx="2893743" cy="180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321A-CE27-1C42-A989-E345C30D693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841E-409D-CE4F-A63E-19C14027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158-BF8B-6AD2-7FE3-4E50A935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D866-B397-60D8-F020-BA14ACF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BB6-3452-5307-1A46-1464A2A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9BD-269D-5846-098E-1A4883A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E0F7-C8C9-5908-EC01-414F13E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9F2-9A3C-11CC-851E-12F2320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09F-6155-889D-AB18-7EFA652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E569-1CEF-55ED-73AF-8F196F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C3E1-03FC-7340-B39F-29162BD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19C8-A989-0F20-A348-B5BC083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C0B3-9039-1BFB-1E9D-57B67AA3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DFAF-3FC6-0BE6-9799-C670E01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B02-589A-3C5C-DAE5-1041C06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5B6C-715F-F82D-BF69-9541D39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25C0-21FA-4440-EE0C-1E034EB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080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995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0411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A6-9684-A89C-77E7-51F5162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1C68-FBBC-3F3D-8646-D47583B6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568F-448C-9474-4E72-15C2072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CB5E-1A07-8E43-A599-189C77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2C-D193-5C85-1471-869A1E9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74B2-2472-5912-D885-4E74382D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115A-84DB-B17A-EBD1-CEB28E98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8E75-4B03-63EF-A6E5-71636D8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A287-4D62-9A52-E2A7-792BC05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BFD4-DCA2-E841-95AB-7E29249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489-D1B5-4BC5-B8A5-F658DA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10F-0D93-367E-D954-BD66DE36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E094-3ADF-0E97-2635-1B02AE5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2BAB-D9CD-772C-25A2-E475181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80-4ADD-2C07-4501-8C91A8A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D44-2BE2-0D35-2ABE-D4CDC54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D8-DCB3-7D4A-C71D-CF7C3E2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3401-35B7-432D-7ED4-E0D6CAE4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185-AC94-DEF7-8A13-301EB795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FDC2-CC9B-51ED-DE6D-085869BA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1E3F-9661-E976-7E07-3E126B11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592F-D14F-B9CF-E8F8-905B1C0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66AB-F9A3-96E0-F5D4-FDBAFFAD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757B-1D7B-C715-542A-1A14796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1FB-130B-4236-9B66-DDC3731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F0D0-D984-CEEA-AFA3-6197094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4E3C-954E-895A-8BD4-432A3E4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CFF3-CFF1-6509-A264-64751E9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C4EA-A6AD-B013-0BC9-6AB324B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7C3-C5E4-4C5E-F851-2F081F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0791-1976-D372-8E56-E516EC0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17E-4FC8-7E5C-C18B-0A475A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BE91-CAC2-9044-FB73-2D1B9ABC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0B48-3A35-3843-4580-CCC3303B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38B5-D8AC-1760-F473-B7A9CB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FFA-92FE-30CB-4A79-0FBCE2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51-8039-093B-89CA-AE348C0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B6-7599-82B7-080C-C380F3C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84BC-71C6-224A-B3E2-D9B118A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9E61-6084-A384-ABFF-9574BAC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31D3-6F27-2AFC-4C65-825A9F8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96B0-2B13-8949-1290-C4BEC6F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D05-1DC2-5D6E-E745-AB6F4CE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0E13-57A9-A22D-4B28-284DFB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505-F695-D80B-BBED-8F5D968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EE4-A84E-2B3C-B58B-D0EFD2B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660-BE2E-5B0E-B2D9-6D00AB0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2566-F6FA-8D60-828F-1204A430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74972" y="446170"/>
            <a:ext cx="9042055" cy="8460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800" b="1" u="sng" spc="60" dirty="0">
                <a:solidFill>
                  <a:schemeClr val="accent1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MINI PROJECT</a:t>
            </a:r>
            <a:endParaRPr lang="en-US" sz="2800" b="1" u="sng" spc="60" dirty="0">
              <a:solidFill>
                <a:schemeClr val="accent1"/>
              </a:solidFill>
              <a:latin typeface="Oxygen" panose="02000503000000090004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FA39-5A11-2964-C5AB-1BF4C3C823CE}"/>
              </a:ext>
            </a:extLst>
          </p:cNvPr>
          <p:cNvSpPr txBox="1"/>
          <p:nvPr/>
        </p:nvSpPr>
        <p:spPr>
          <a:xfrm>
            <a:off x="6476988" y="5058382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TEAM MEMBERS: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3B2E-C033-292F-3E49-DFA3FF9FC743}"/>
              </a:ext>
            </a:extLst>
          </p:cNvPr>
          <p:cNvSpPr txBox="1"/>
          <p:nvPr/>
        </p:nvSpPr>
        <p:spPr>
          <a:xfrm flipH="1">
            <a:off x="1066777" y="1601836"/>
            <a:ext cx="13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TOPIC:</a:t>
            </a:r>
            <a:endParaRPr lang="en-US" sz="2400" b="1" u="sng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6AB03-2FFC-B076-65AE-6B4E2FC315BF}"/>
              </a:ext>
            </a:extLst>
          </p:cNvPr>
          <p:cNvSpPr txBox="1"/>
          <p:nvPr/>
        </p:nvSpPr>
        <p:spPr>
          <a:xfrm>
            <a:off x="5184942" y="25196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504C-2CD4-BF7C-CAF8-0A5663DB7117}"/>
              </a:ext>
            </a:extLst>
          </p:cNvPr>
          <p:cNvSpPr txBox="1"/>
          <p:nvPr/>
        </p:nvSpPr>
        <p:spPr>
          <a:xfrm>
            <a:off x="1066777" y="2252891"/>
            <a:ext cx="102080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Develop a class for numerical techniques such as Gauss elimination , Gauss-Seidel, Newton's forward and backward interpolation , Inverse of a matrix using Gauss elimination and animate traversal through a spas matrix having limited non-zero array using java primitives.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DB1E-3414-452A-0582-77D8B3E65187}"/>
              </a:ext>
            </a:extLst>
          </p:cNvPr>
          <p:cNvSpPr txBox="1"/>
          <p:nvPr/>
        </p:nvSpPr>
        <p:spPr>
          <a:xfrm>
            <a:off x="6476988" y="5520047"/>
            <a:ext cx="369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1. Ashley Pereira - 83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2. </a:t>
            </a:r>
            <a:r>
              <a:rPr lang="en-IN" sz="2000" dirty="0" err="1">
                <a:latin typeface="Oxygen" panose="02000503000000000000" pitchFamily="2" charset="77"/>
              </a:rPr>
              <a:t>Moksh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Punamiya</a:t>
            </a:r>
            <a:r>
              <a:rPr lang="en-IN" sz="2000" dirty="0">
                <a:latin typeface="Oxygen" panose="02000503000000000000" pitchFamily="2" charset="77"/>
              </a:rPr>
              <a:t> - 85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0DF6C-5CA2-A9AA-55C9-4B9A2E05C3FB}"/>
              </a:ext>
            </a:extLst>
          </p:cNvPr>
          <p:cNvSpPr txBox="1"/>
          <p:nvPr/>
        </p:nvSpPr>
        <p:spPr>
          <a:xfrm>
            <a:off x="9384579" y="5520047"/>
            <a:ext cx="330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3. Sagar Naidu – 73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4. Maviya Qureshi - 86</a:t>
            </a:r>
            <a:endParaRPr lang="en-US" sz="2000" dirty="0">
              <a:latin typeface="Oxygen" panose="020005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5C5C-610F-3400-6D2D-36EB19719739}"/>
              </a:ext>
            </a:extLst>
          </p:cNvPr>
          <p:cNvSpPr txBox="1"/>
          <p:nvPr/>
        </p:nvSpPr>
        <p:spPr>
          <a:xfrm>
            <a:off x="1066777" y="5056109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MENTOR: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854B-FE6C-58AF-0F9C-55DC494635CC}"/>
              </a:ext>
            </a:extLst>
          </p:cNvPr>
          <p:cNvSpPr txBox="1"/>
          <p:nvPr/>
        </p:nvSpPr>
        <p:spPr>
          <a:xfrm>
            <a:off x="1066777" y="5520047"/>
            <a:ext cx="36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 err="1">
                <a:latin typeface="Oxygen" panose="02000503000000000000" pitchFamily="2" charset="77"/>
              </a:rPr>
              <a:t>Prof.Bharati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Ingale</a:t>
            </a:r>
            <a:endParaRPr lang="en-IN" sz="20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301868" y="1873712"/>
            <a:ext cx="11588261" cy="25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Oxygen" panose="02000503000000000000" pitchFamily="2" charset="77"/>
              </a:rPr>
              <a:t>F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urther calling their main class of the other </a:t>
            </a:r>
            <a:r>
              <a:rPr lang="en-IN" sz="2800" dirty="0">
                <a:latin typeface="Oxygen" panose="02000503000000000000" pitchFamily="2" charset="77"/>
              </a:rPr>
              <a:t>files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directly in the switch case of the main file where we are making the menu and performing the operation on a user defined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53969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55753" y="186176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these methods used for??!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F8249C-DE21-DFC0-53A5-C2D740A270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731" r="16731"/>
          <a:stretch/>
        </p:blipFill>
        <p:spPr>
          <a:xfrm>
            <a:off x="6480247" y="114002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322811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194645" y="2985210"/>
            <a:ext cx="4297518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Gauss–Seidel method is an iterative technique for solving a square system of n linear equations with unknown x.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US" sz="2400" dirty="0">
              <a:latin typeface="Oxygen" panose="02000503000000000000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194645" y="2257303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2.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Guass-Seidel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24815" y="2985210"/>
            <a:ext cx="4687949" cy="35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dirty="0">
                <a:latin typeface="Oxygen" panose="02000503000000000000" pitchFamily="2" charset="77"/>
              </a:rPr>
              <a:t>The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 Gaussian elimination method is known as the row reduction algorithm for solving linear equations systems. It consists of a sequence of operations performed on the corresponding matrix of coefficients.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24815" y="222607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1.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026872" y="3429000"/>
            <a:ext cx="4297518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Gaussian elimination method can be used for finding the inverse of a matrix, if it exists.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026872" y="2333137"/>
            <a:ext cx="458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4. Inverse of matrix using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54942" y="3429000"/>
            <a:ext cx="4289571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Interpolation is the technique of estimating the value of a function for any intermediate value of the independent variable.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54942" y="2333136"/>
            <a:ext cx="420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3. Newton’s forward &amp; backward interpolation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1102-1DEA-39C6-3380-7F344779163D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</p:spTree>
    <p:extLst>
      <p:ext uri="{BB962C8B-B14F-4D97-AF65-F5344CB8AC3E}">
        <p14:creationId xmlns:p14="http://schemas.microsoft.com/office/powerpoint/2010/main" val="367161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162019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18596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24822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22183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99573"/>
              </p:ext>
            </p:extLst>
          </p:nvPr>
        </p:nvGraphicFramePr>
        <p:xfrm>
          <a:off x="173831" y="928688"/>
          <a:ext cx="11844337" cy="570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32781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821" y="2644170"/>
            <a:ext cx="8560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</a:t>
            </a:r>
            <a:r>
              <a:rPr lang="en-IN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 YOU!!</a:t>
            </a:r>
            <a:endParaRPr lang="en-US" sz="9600" b="1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7881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92011"/>
            <a:ext cx="889260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Newton’s forward &amp; backward interpolation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38670" y="2079491"/>
            <a:ext cx="592764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Elimination Method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Guass-Seidel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Method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085347" y="1165607"/>
            <a:ext cx="99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Sub-topics:</a:t>
            </a:r>
            <a:endParaRPr lang="en-US" sz="36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2D7C3-FA5C-CD86-96E8-63A20F85E0D5}"/>
              </a:ext>
            </a:extLst>
          </p:cNvPr>
          <p:cNvSpPr/>
          <p:nvPr/>
        </p:nvSpPr>
        <p:spPr>
          <a:xfrm>
            <a:off x="1143000" y="3969935"/>
            <a:ext cx="268629" cy="2752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621FB-CDB0-A0C2-C1B0-57B7338E9BFE}"/>
              </a:ext>
            </a:extLst>
          </p:cNvPr>
          <p:cNvSpPr txBox="1"/>
          <p:nvPr/>
        </p:nvSpPr>
        <p:spPr>
          <a:xfrm>
            <a:off x="1438670" y="3834272"/>
            <a:ext cx="7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Inverse of matrix using </a:t>
            </a:r>
            <a:r>
              <a:rPr lang="en-IN" sz="2800" dirty="0" err="1">
                <a:latin typeface="Oxygen" panose="02000503000000000000" pitchFamily="2" charset="77"/>
              </a:rPr>
              <a:t>Guass</a:t>
            </a:r>
            <a:r>
              <a:rPr lang="en-IN" sz="2800" dirty="0">
                <a:latin typeface="Oxygen" panose="02000503000000000000" pitchFamily="2" charset="77"/>
              </a:rPr>
              <a:t> Elimination 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0588" y="2157746"/>
            <a:ext cx="603049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we going to learn from this??!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4CFEF86-9D7F-949D-9AA2-4960A04D81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" r="18"/>
          <a:stretch/>
        </p:blipFill>
        <p:spPr>
          <a:xfrm>
            <a:off x="6709834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263344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1. Class: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476285" y="1904061"/>
            <a:ext cx="823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Class is a set of object which shares common characteristics/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common attributes.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3073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2. Object: 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2ACDB-CD39-475A-3D15-3405B1FAE3A7}"/>
              </a:ext>
            </a:extLst>
          </p:cNvPr>
          <p:cNvSpPr txBox="1"/>
          <p:nvPr/>
        </p:nvSpPr>
        <p:spPr>
          <a:xfrm>
            <a:off x="2767130" y="3307335"/>
            <a:ext cx="794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A Java object is a member of a Java class. Each object has an identity, a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a state.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7106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Arrays: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2DBF-EFAB-14C9-C585-C84A5D1B0221}"/>
              </a:ext>
            </a:extLst>
          </p:cNvPr>
          <p:cNvSpPr txBox="1"/>
          <p:nvPr/>
        </p:nvSpPr>
        <p:spPr>
          <a:xfrm>
            <a:off x="2767130" y="4710609"/>
            <a:ext cx="823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u="none" strike="noStrike" dirty="0">
                <a:effectLst/>
                <a:latin typeface="Oxygen" panose="02000503000000000000" pitchFamily="2" charset="77"/>
              </a:rPr>
              <a:t>An array is a container object that holds a fixed number of values of a single type.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5835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757012" y="1904060"/>
            <a:ext cx="22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Oxygen" panose="02000503000000000000" pitchFamily="2" charset="77"/>
              </a:rPr>
              <a:t>4. Java </a:t>
            </a:r>
            <a:r>
              <a:rPr lang="en-IN" sz="2400" dirty="0">
                <a:latin typeface="Oxygen" panose="02000503000000000000" pitchFamily="2" charset="77"/>
              </a:rPr>
              <a:t>Swing:</a:t>
            </a:r>
            <a:endParaRPr lang="en-IN" sz="24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960078" y="1904060"/>
            <a:ext cx="946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Swing is a lightweight Java graphical user interface (GUI) that is used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create various applications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Swing has platform-independent components. It enables the user to create buttons and scroll bars. Swing includes packages for creating desktop applications in Java.</a:t>
            </a:r>
            <a:r>
              <a:rPr lang="en-IN" sz="2400" dirty="0">
                <a:effectLst/>
                <a:latin typeface="Oxygen" panose="02000503000000000000" pitchFamily="2" charset="77"/>
              </a:rPr>
              <a:t>.</a:t>
            </a:r>
          </a:p>
          <a:p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757012" y="4043024"/>
            <a:ext cx="74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Oxygen" panose="02000503000000000000" pitchFamily="2" charset="77"/>
              </a:rPr>
              <a:t>5. Making Interface using Java Swing</a:t>
            </a:r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3165576" y="995354"/>
            <a:ext cx="5889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32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32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757012" y="4796995"/>
            <a:ext cx="1074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6.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We will learn to solve various mathematical properties using matrices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EFA5-4E4B-A266-4B4C-4FA623EE919E}"/>
              </a:ext>
            </a:extLst>
          </p:cNvPr>
          <p:cNvSpPr txBox="1"/>
          <p:nvPr/>
        </p:nvSpPr>
        <p:spPr>
          <a:xfrm>
            <a:off x="757012" y="5492386"/>
            <a:ext cx="948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7.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Also this will help us in building our logic in iterative approach</a:t>
            </a:r>
            <a:endParaRPr lang="en-IN" sz="2400" dirty="0"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53867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61464F-3D5A-614D-93E8-02ACD7A158E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5" name="Freeform: Shape 7696"/>
          <p:cNvSpPr/>
          <p:nvPr/>
        </p:nvSpPr>
        <p:spPr>
          <a:xfrm rot="4800">
            <a:off x="1840747" y="185377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448379" y="342472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30977" y="184940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606241" y="342031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8188839" y="184203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2323718" y="3242516"/>
            <a:ext cx="1164507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Oxygen" panose="02000503000000090004" pitchFamily="2" charset="77"/>
                <a:ea typeface="Lato" panose="020F0502020204030203" pitchFamily="34" charset="0"/>
                <a:cs typeface="Lato" panose="020F0502020204030203" pitchFamily="34" charset="0"/>
              </a:rPr>
              <a:t>i.e JAVA</a:t>
            </a:r>
            <a:endParaRPr lang="en-US" sz="1600" dirty="0">
              <a:solidFill>
                <a:schemeClr val="bg1"/>
              </a:solidFill>
              <a:latin typeface="Oxygen" panose="02000503000000090004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34457" y="2637197"/>
            <a:ext cx="2045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PROGRAMMING LANGUAGE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908932" y="4200079"/>
            <a:ext cx="1285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TEAM WORK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871331" y="2684773"/>
            <a:ext cx="2505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COMMUNICATION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476974" y="4198201"/>
            <a:ext cx="244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PRESENTATION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8208630" y="2647773"/>
            <a:ext cx="2165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TIME MANAGEMENT 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4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71121" y="197219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How are we going to implement it??!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C87EF1-F57C-8D82-D4E8-2BBD2AE60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3" r="16653"/>
          <a:stretch/>
        </p:blipFill>
        <p:spPr>
          <a:xfrm>
            <a:off x="6695628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5949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Shape 2774"/>
          <p:cNvSpPr/>
          <p:nvPr/>
        </p:nvSpPr>
        <p:spPr>
          <a:xfrm>
            <a:off x="5917464" y="5395815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3228126" y="5353299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4562874" y="1937562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8626298" y="5421576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7271988" y="1925082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7738" y="4447806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Compiling the Program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44809" y="4002740"/>
            <a:ext cx="1117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1272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Taking input from user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5521" y="2594467"/>
            <a:ext cx="1143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6436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different functions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5913" y="2594467"/>
            <a:ext cx="11128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31076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Displaying output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54140" y="4002740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4310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a Class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4625" y="4002740"/>
            <a:ext cx="10711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35717" y="797814"/>
            <a:ext cx="37205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: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448408" y="1082404"/>
            <a:ext cx="1158826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i="0" dirty="0">
                <a:effectLst/>
                <a:latin typeface="Oxygen" panose="02000503000000000000" pitchFamily="2" charset="77"/>
              </a:rPr>
              <a:t>We </a:t>
            </a:r>
            <a:r>
              <a:rPr lang="en-IN" sz="2800" dirty="0">
                <a:latin typeface="Oxygen" panose="02000503000000000000" pitchFamily="2" charset="77"/>
              </a:rPr>
              <a:t>have made it a menu driven program wherein we made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5 different files consisting of the main class file and the rest of the four operation classes file that consist of the four operations as mentioned before i.e. </a:t>
            </a:r>
          </a:p>
          <a:p>
            <a:endParaRPr lang="en-IN" sz="2800" i="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 1.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2.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-Seidel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3. Newton’s forward &amp; backward interpolation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4. Inverse of matrix using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</a:t>
            </a:r>
            <a:endParaRPr lang="en-IN" sz="2800" dirty="0">
              <a:latin typeface="Oxygen" panose="02000503000000000000" pitchFamily="2" charset="77"/>
            </a:endParaRPr>
          </a:p>
          <a:p>
            <a:endParaRPr lang="en-IN" sz="2800" dirty="0"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855594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684</Words>
  <Application>Microsoft Office PowerPoint</Application>
  <PresentationFormat>Widescreen</PresentationFormat>
  <Paragraphs>92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Oxygen</vt:lpstr>
      <vt:lpstr>Roboto Bold</vt:lpstr>
      <vt:lpstr>Roboto Regular</vt:lpstr>
      <vt:lpstr>System Font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Naidu</dc:creator>
  <cp:lastModifiedBy>Maviya</cp:lastModifiedBy>
  <cp:revision>18</cp:revision>
  <dcterms:created xsi:type="dcterms:W3CDTF">2022-09-25T11:10:21Z</dcterms:created>
  <dcterms:modified xsi:type="dcterms:W3CDTF">2022-10-03T14:58:01Z</dcterms:modified>
</cp:coreProperties>
</file>