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F8EE4-2955-45D0-8F1F-5C302C3D40D7}" v="117" dt="2023-03-12T16:56:06.964"/>
    <p1510:client id="{99E4EFC4-FC5F-4D4C-B815-CA5C60749264}" v="34" dt="2023-03-12T16:39:34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58C32E-5589-40F9-B879-86891378D7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7EC6C-1FFB-47F5-A178-92582D8F65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9CE59-6421-47D3-AB03-4D806E11B2BA}" type="datetime1">
              <a:rPr lang="en-GB" smtClean="0"/>
              <a:t>13/03/2023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40725-CEE4-4CFC-A53A-3A48BBF5A0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6E10B-36A5-4ACE-AFD4-6C40668C86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3A711-026C-46C5-84E3-1DBF64D5D1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750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8C002-8F7D-4A85-8505-43C93CACAE88}" type="datetime1">
              <a:rPr lang="en-GB" smtClean="0"/>
              <a:pPr/>
              <a:t>13/03/2023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65C22-0DF6-4B3A-84DA-56EA7DEAF93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50879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65C22-0DF6-4B3A-84DA-56EA7DEAF93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6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rtlCol="0"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rtlCol="0"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8363BB-E335-4457-A1D5-54470B8115D2}" type="datetime1">
              <a:rPr lang="en-GB" noProof="0" smtClean="0"/>
              <a:t>13/03/2023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299E73-3995-4EB1-8AFB-DFE74C6EE814}" type="datetime1">
              <a:rPr lang="en-GB" noProof="0" smtClean="0"/>
              <a:t>13/03/2023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F3828B-15A0-4EE1-924F-8EB7E760B69A}" type="datetime1">
              <a:rPr lang="en-GB" noProof="0" smtClean="0"/>
              <a:t>13/03/2023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GB" noProof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rtlCol="0" anchor="b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90157B-4278-4934-9CFE-8682E72A3622}" type="datetime1">
              <a:rPr lang="en-GB" noProof="0" smtClean="0"/>
              <a:t>13/03/2023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F31BA3-5A19-4D58-BDCD-31A8C49CE101}" type="datetime1">
              <a:rPr lang="en-GB" noProof="0" smtClean="0"/>
              <a:t>13/03/2023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rtl="0"/>
            <a:r>
              <a:rPr lang="en-GB" sz="8000" noProof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rtlCol="0" anchor="ctr">
            <a:normAutofit/>
          </a:bodyPr>
          <a:lstStyle>
            <a:lvl1pPr algn="l">
              <a:defRPr sz="44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rtlCol="0"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92E557-CC1A-46CB-A4E4-E8F132DE35CA}" type="datetime1">
              <a:rPr lang="en-GB" noProof="0" smtClean="0"/>
              <a:t>13/03/2023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DFB725-621A-47E3-9F94-86000D02EC36}" type="datetime1">
              <a:rPr lang="en-GB" noProof="0" smtClean="0"/>
              <a:t>13/03/2023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9333C77-0158-454C-844F-B7AB9BD7DAD4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rtlCol="0" anchor="ctr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87BF6C-CBB8-46C2-BD2F-DD8B037C38E9}" type="datetime1">
              <a:rPr lang="en-GB" noProof="0" smtClean="0"/>
              <a:t>13/03/2023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636FD8-57EE-4BF6-93D0-CFE4927E6B6B}" type="datetime1">
              <a:rPr lang="en-GB" noProof="0" smtClean="0"/>
              <a:t>13/03/2023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rtlCol="0"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1398DC-39A0-4D49-8116-967B5FF84C45}" type="datetime1">
              <a:rPr lang="en-GB" noProof="0" smtClean="0"/>
              <a:t>13/03/2023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F9F84F-7ECE-4C69-911D-0DE73FC435F8}" type="datetime1">
              <a:rPr lang="en-GB" noProof="0" smtClean="0"/>
              <a:t>13/03/2023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FF9F0C5-380F-41C2-899A-BAC0F0927E16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C0EA37-CD25-4310-BFA1-F37695ECC25E}" type="datetime1">
              <a:rPr lang="en-GB" noProof="0" smtClean="0"/>
              <a:t>13/03/2023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119FF7-A8C3-43E6-AAD2-57D5AC494C44}" type="datetime1">
              <a:rPr lang="en-GB" noProof="0" smtClean="0"/>
              <a:t>13/03/2023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026D02-296D-4888-85F3-7CF9F6F38CB4}" type="datetime1">
              <a:rPr lang="en-GB" noProof="0" smtClean="0"/>
              <a:t>13/03/2023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rtlCol="0" anchor="b">
            <a:normAutofit/>
          </a:bodyPr>
          <a:lstStyle>
            <a:lvl1pPr>
              <a:defRPr sz="2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7C72E5-9104-45E2-84E7-02AEA9071D56}" type="datetime1">
              <a:rPr lang="en-GB" noProof="0" smtClean="0"/>
              <a:t>13/03/2023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19954A3-9DFD-4C44-94BA-B95130A3BA1C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CE63E1-D066-4741-B9A7-6CD0E5635AAE}" type="datetime1">
              <a:rPr lang="en-GB" noProof="0" smtClean="0"/>
              <a:t>13/03/2023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C537A32-6DC9-4DCC-84EE-42C24D5DD25D}" type="datetime1">
              <a:rPr lang="en-GB" noProof="0" smtClean="0"/>
              <a:t>13/03/2023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004846AF-01D7-2B96-1734-400D14E663C9}"/>
              </a:ext>
            </a:extLst>
          </p:cNvPr>
          <p:cNvSpPr txBox="1"/>
          <p:nvPr/>
        </p:nvSpPr>
        <p:spPr>
          <a:xfrm>
            <a:off x="1081548" y="1633028"/>
            <a:ext cx="7708491" cy="34163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u="sng" dirty="0">
                <a:solidFill>
                  <a:schemeClr val="accent1"/>
                </a:solidFill>
                <a:cs typeface="Calibri"/>
              </a:rPr>
              <a:t>TOPIC:</a:t>
            </a:r>
            <a:r>
              <a:rPr lang="en-GB" sz="2400" b="1" dirty="0">
                <a:cs typeface="Calibri"/>
              </a:rPr>
              <a:t> </a:t>
            </a:r>
            <a:endParaRPr lang="en-US" dirty="0"/>
          </a:p>
          <a:p>
            <a:endParaRPr lang="en-GB" sz="2400" dirty="0">
              <a:cs typeface="Calibri"/>
            </a:endParaRPr>
          </a:p>
          <a:p>
            <a:r>
              <a:rPr lang="en-GB" sz="2400" dirty="0">
                <a:cs typeface="Calibri"/>
              </a:rPr>
              <a:t>To Develop Python program for numerical techniques </a:t>
            </a:r>
            <a:r>
              <a:rPr lang="en-GB" sz="2400" dirty="0">
                <a:ea typeface="+mn-lt"/>
                <a:cs typeface="+mn-lt"/>
              </a:rPr>
              <a:t>such as Gauss elimination , Gauss-Seidel, Newton's forward and backward interpolation , Inverse of a matrix using Gauss </a:t>
            </a:r>
            <a:r>
              <a:rPr lang="en-GB" sz="2400">
                <a:ea typeface="+mn-lt"/>
                <a:cs typeface="+mn-lt"/>
              </a:rPr>
              <a:t>elimination ,</a:t>
            </a:r>
            <a:r>
              <a:rPr lang="en-GB" sz="2400">
                <a:cs typeface="Calibri"/>
              </a:rPr>
              <a:t>Solution </a:t>
            </a:r>
            <a:r>
              <a:rPr lang="en-GB" sz="2400" dirty="0">
                <a:cs typeface="Calibri"/>
              </a:rPr>
              <a:t>of 1st order differential equation by Euler method and Runge </a:t>
            </a:r>
            <a:r>
              <a:rPr lang="en-GB" sz="2400" dirty="0" err="1">
                <a:cs typeface="Calibri"/>
              </a:rPr>
              <a:t>Kutta</a:t>
            </a:r>
            <a:r>
              <a:rPr lang="en-GB" sz="2400" dirty="0">
                <a:cs typeface="Calibri"/>
              </a:rPr>
              <a:t> 4th order method </a:t>
            </a:r>
            <a:r>
              <a:rPr lang="en-GB" sz="2400" dirty="0">
                <a:ea typeface="+mn-lt"/>
                <a:cs typeface="+mn-lt"/>
              </a:rPr>
              <a:t>and</a:t>
            </a:r>
            <a:r>
              <a:rPr lang="en-GB" sz="2400" dirty="0">
                <a:cs typeface="Calibri"/>
              </a:rPr>
              <a:t> also incorporate graphic user using </a:t>
            </a:r>
            <a:r>
              <a:rPr lang="en-GB" sz="2400" dirty="0" err="1">
                <a:cs typeface="Calibri"/>
              </a:rPr>
              <a:t>Tkinter</a:t>
            </a:r>
            <a:r>
              <a:rPr lang="en-GB" sz="2400" dirty="0">
                <a:cs typeface="Calibri"/>
              </a:rPr>
              <a:t>. Use conversational AI. </a:t>
            </a:r>
            <a:endParaRPr lang="en-GB" sz="2400" b="1" dirty="0">
              <a:cs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DBB8A9-CC3B-8456-83ED-03E232432725}"/>
              </a:ext>
            </a:extLst>
          </p:cNvPr>
          <p:cNvSpPr>
            <a:spLocks noGrp="1"/>
          </p:cNvSpPr>
          <p:nvPr/>
        </p:nvSpPr>
        <p:spPr>
          <a:xfrm>
            <a:off x="1800251" y="338454"/>
            <a:ext cx="7093302" cy="992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u="sng" dirty="0">
                <a:solidFill>
                  <a:schemeClr val="accent1"/>
                </a:solidFill>
                <a:cs typeface="Calibri Light"/>
              </a:rPr>
              <a:t>MINI-PROJECT REPORT ON</a:t>
            </a:r>
            <a:endParaRPr lang="en-GB" b="1" u="sng" dirty="0">
              <a:solidFill>
                <a:schemeClr val="accent1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0AA606F-3523-BEA0-14E0-A0C8A0C0BB71}"/>
              </a:ext>
            </a:extLst>
          </p:cNvPr>
          <p:cNvSpPr>
            <a:spLocks noGrp="1"/>
          </p:cNvSpPr>
          <p:nvPr/>
        </p:nvSpPr>
        <p:spPr>
          <a:xfrm>
            <a:off x="710762" y="5365786"/>
            <a:ext cx="3335548" cy="4513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u="sng" dirty="0">
                <a:solidFill>
                  <a:schemeClr val="accent1"/>
                </a:solidFill>
                <a:cs typeface="Calibri"/>
              </a:rPr>
              <a:t>TEAM MEMBERS</a:t>
            </a:r>
            <a:r>
              <a:rPr lang="en-GB" dirty="0">
                <a:solidFill>
                  <a:schemeClr val="accent1"/>
                </a:solidFill>
                <a:cs typeface="Calibri"/>
              </a:rPr>
              <a:t>: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AD15FE9B-A410-F686-144D-AE3365A11CBA}"/>
              </a:ext>
            </a:extLst>
          </p:cNvPr>
          <p:cNvSpPr txBox="1"/>
          <p:nvPr/>
        </p:nvSpPr>
        <p:spPr>
          <a:xfrm>
            <a:off x="1081548" y="5874774"/>
            <a:ext cx="3800167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GB" sz="2400" dirty="0">
                <a:cs typeface="Calibri" panose="020F0502020204030204"/>
              </a:rPr>
              <a:t>Ashley Pereira - 88</a:t>
            </a:r>
          </a:p>
          <a:p>
            <a:pPr marL="342900" indent="-342900">
              <a:buAutoNum type="arabicPeriod"/>
            </a:pPr>
            <a:r>
              <a:rPr lang="en-GB" sz="2400" dirty="0">
                <a:cs typeface="Calibri" panose="020F0502020204030204"/>
              </a:rPr>
              <a:t>Moksh </a:t>
            </a:r>
            <a:r>
              <a:rPr lang="en-GB" sz="2400" dirty="0" err="1">
                <a:cs typeface="Calibri" panose="020F0502020204030204"/>
              </a:rPr>
              <a:t>Punamiya</a:t>
            </a:r>
            <a:r>
              <a:rPr lang="en-GB" sz="2400" dirty="0">
                <a:cs typeface="Calibri" panose="020F0502020204030204"/>
              </a:rPr>
              <a:t> - 90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6928D39B-04A3-DBFA-42B1-EA738C28D0D1}"/>
              </a:ext>
            </a:extLst>
          </p:cNvPr>
          <p:cNvSpPr txBox="1"/>
          <p:nvPr/>
        </p:nvSpPr>
        <p:spPr>
          <a:xfrm>
            <a:off x="5363773" y="5871311"/>
            <a:ext cx="3529780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cs typeface="Calibri"/>
              </a:rPr>
              <a:t>3. Maviya Qureshi - 91</a:t>
            </a:r>
          </a:p>
          <a:p>
            <a:r>
              <a:rPr lang="en-GB" sz="2400">
                <a:cs typeface="Calibri"/>
              </a:rPr>
              <a:t>4. Sagar Naidu - 78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5C0-AD39-D092-1A14-D1C8B927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+mj-lt"/>
                <a:cs typeface="+mj-lt"/>
              </a:rPr>
              <a:t>WHAT ARE WE LEARNING??!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3F23BD-11A2-86D5-F79F-0FC9BAF9C948}"/>
              </a:ext>
            </a:extLst>
          </p:cNvPr>
          <p:cNvSpPr>
            <a:spLocks noGrp="1"/>
          </p:cNvSpPr>
          <p:nvPr/>
        </p:nvSpPr>
        <p:spPr>
          <a:xfrm>
            <a:off x="686815" y="192394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Data Types &amp; Variables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Functions &amp; Packages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Data Structures</a:t>
            </a:r>
          </a:p>
          <a:p>
            <a:pPr marL="514350" indent="-514350">
              <a:buAutoNum type="arabicPeriod"/>
            </a:pPr>
            <a:r>
              <a:rPr lang="en-US" dirty="0" err="1">
                <a:cs typeface="Calibri"/>
              </a:rPr>
              <a:t>Tkinter</a:t>
            </a:r>
            <a:r>
              <a:rPr lang="en-US" dirty="0">
                <a:cs typeface="Calibri"/>
              </a:rPr>
              <a:t> GUI Application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141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F67D-1DE8-C337-6F77-8A789082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+mj-lt"/>
                <a:cs typeface="+mj-lt"/>
              </a:rPr>
              <a:t>WHAT ARE WE LEARNING??!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973062-8DA9-2724-4DCD-5396F827BF5E}"/>
              </a:ext>
            </a:extLst>
          </p:cNvPr>
          <p:cNvSpPr>
            <a:spLocks noGrp="1"/>
          </p:cNvSpPr>
          <p:nvPr/>
        </p:nvSpPr>
        <p:spPr>
          <a:xfrm>
            <a:off x="678426" y="192394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GB" dirty="0">
                <a:cs typeface="Calibri"/>
              </a:rPr>
              <a:t>Programming Language (</a:t>
            </a:r>
            <a:r>
              <a:rPr lang="en-GB" dirty="0" err="1">
                <a:cs typeface="Calibri"/>
              </a:rPr>
              <a:t>i.e</a:t>
            </a:r>
            <a:r>
              <a:rPr lang="en-GB" dirty="0">
                <a:cs typeface="Calibri"/>
              </a:rPr>
              <a:t> Python)</a:t>
            </a:r>
          </a:p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</a:rPr>
              <a:t>Communication Skills</a:t>
            </a:r>
          </a:p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</a:rPr>
              <a:t>Presentation Skills</a:t>
            </a:r>
          </a:p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</a:rPr>
              <a:t>Time Management</a:t>
            </a:r>
          </a:p>
          <a:p>
            <a:pPr marL="514350" indent="-514350">
              <a:buAutoNum type="arabicPeriod"/>
            </a:pPr>
            <a:r>
              <a:rPr lang="en-GB" dirty="0">
                <a:ea typeface="+mn-lt"/>
                <a:cs typeface="+mn-lt"/>
              </a:rPr>
              <a:t>Team Work</a:t>
            </a:r>
          </a:p>
          <a:p>
            <a:pPr marL="514350" indent="-514350">
              <a:buAutoNum type="arabicPeriod"/>
            </a:pPr>
            <a:endParaRPr lang="en-GB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466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DF37-5907-77A7-F59B-DC46715B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+mj-lt"/>
                <a:cs typeface="+mj-lt"/>
              </a:rPr>
              <a:t>HOW ARE WE GOING TO IMPLEMENT IT??!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ECCB75-B6B2-089E-7918-063A731F218B}"/>
              </a:ext>
            </a:extLst>
          </p:cNvPr>
          <p:cNvSpPr>
            <a:spLocks noGrp="1"/>
          </p:cNvSpPr>
          <p:nvPr/>
        </p:nvSpPr>
        <p:spPr>
          <a:xfrm>
            <a:off x="678426" y="2304948"/>
            <a:ext cx="950779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cs typeface="Calibri"/>
              </a:rPr>
              <a:t>STEP 1: Creating a python file</a:t>
            </a:r>
          </a:p>
          <a:p>
            <a:r>
              <a:rPr lang="en-GB" dirty="0">
                <a:ea typeface="+mn-lt"/>
                <a:cs typeface="+mn-lt"/>
              </a:rPr>
              <a:t>STEP 2:</a:t>
            </a:r>
            <a:r>
              <a:rPr lang="en-GB" dirty="0">
                <a:cs typeface="Calibri"/>
              </a:rPr>
              <a:t> Writing code with help of different f</a:t>
            </a:r>
            <a:r>
              <a:rPr lang="en-US" dirty="0" err="1">
                <a:ea typeface="+mn-lt"/>
                <a:cs typeface="+mn-lt"/>
              </a:rPr>
              <a:t>unctions</a:t>
            </a:r>
            <a:r>
              <a:rPr lang="en-US" dirty="0">
                <a:ea typeface="+mn-lt"/>
                <a:cs typeface="+mn-lt"/>
              </a:rPr>
              <a:t>, modules &amp; packages</a:t>
            </a:r>
            <a:endParaRPr lang="en-US" dirty="0">
              <a:cs typeface="Calibri"/>
            </a:endParaRPr>
          </a:p>
          <a:p>
            <a:r>
              <a:rPr lang="en-GB" dirty="0">
                <a:ea typeface="+mn-lt"/>
                <a:cs typeface="+mn-lt"/>
              </a:rPr>
              <a:t>STEP 3: </a:t>
            </a:r>
            <a:r>
              <a:rPr lang="en-GB" dirty="0">
                <a:cs typeface="Calibri"/>
              </a:rPr>
              <a:t>Compiling the program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STEP 4: </a:t>
            </a:r>
            <a:r>
              <a:rPr lang="en-GB" dirty="0">
                <a:cs typeface="Calibri"/>
              </a:rPr>
              <a:t>Taking input from user</a:t>
            </a:r>
          </a:p>
          <a:p>
            <a:r>
              <a:rPr lang="en-GB" dirty="0">
                <a:ea typeface="+mn-lt"/>
                <a:cs typeface="+mn-lt"/>
              </a:rPr>
              <a:t>STEP 5: </a:t>
            </a:r>
            <a:r>
              <a:rPr lang="en-GB" dirty="0">
                <a:cs typeface="Calibri"/>
              </a:rPr>
              <a:t>Displaying Output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1846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105F-E9D0-D06E-9674-4477B4F5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+mj-lt"/>
                <a:cs typeface="+mj-lt"/>
              </a:rPr>
              <a:t>OUR TIMELINE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55001A-98B9-7562-D550-D0072DA6652D}"/>
              </a:ext>
            </a:extLst>
          </p:cNvPr>
          <p:cNvSpPr>
            <a:spLocks noGrp="1"/>
          </p:cNvSpPr>
          <p:nvPr/>
        </p:nvSpPr>
        <p:spPr>
          <a:xfrm>
            <a:off x="678426" y="1923948"/>
            <a:ext cx="9102213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cs typeface="Calibri"/>
              </a:rPr>
              <a:t>WEEK 1: </a:t>
            </a:r>
            <a:r>
              <a:rPr lang="en-GB" dirty="0">
                <a:ea typeface="+mn-lt"/>
                <a:cs typeface="+mn-lt"/>
              </a:rPr>
              <a:t>Understanding the terminologies and basics of Python</a:t>
            </a:r>
          </a:p>
          <a:p>
            <a:r>
              <a:rPr lang="en-GB" dirty="0">
                <a:cs typeface="Calibri" panose="020F0502020204030204"/>
              </a:rPr>
              <a:t>WEEK 2: </a:t>
            </a:r>
            <a:r>
              <a:rPr lang="en-GB" dirty="0">
                <a:ea typeface="+mn-lt"/>
                <a:cs typeface="+mn-lt"/>
              </a:rPr>
              <a:t>Started learning Programming Language</a:t>
            </a:r>
            <a:endParaRPr lang="en-GB" dirty="0"/>
          </a:p>
          <a:p>
            <a:r>
              <a:rPr lang="en-GB" dirty="0">
                <a:cs typeface="Calibri"/>
              </a:rPr>
              <a:t>WEEK 3: </a:t>
            </a:r>
            <a:r>
              <a:rPr lang="en-GB" dirty="0">
                <a:ea typeface="+mn-lt"/>
                <a:cs typeface="+mn-lt"/>
              </a:rPr>
              <a:t>Studied all the numerical techniques</a:t>
            </a:r>
          </a:p>
          <a:p>
            <a:r>
              <a:rPr lang="en-GB" dirty="0">
                <a:cs typeface="Calibri"/>
              </a:rPr>
              <a:t>WEEK 4: </a:t>
            </a:r>
            <a:r>
              <a:rPr lang="en-GB" dirty="0">
                <a:ea typeface="+mn-lt"/>
                <a:cs typeface="+mn-lt"/>
              </a:rPr>
              <a:t>Implemented Gauss Elimination, Gauss-Seidel Method, Inverse of a matrix using Gauss Elimination and Newton's forward and backward interpolation in Python</a:t>
            </a: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WEEK 5: Started Preparation for MPR Review-1</a:t>
            </a:r>
          </a:p>
          <a:p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173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3F03-F54D-4482-26AF-D46EC7F2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785" y="2772697"/>
            <a:ext cx="6052571" cy="1320800"/>
          </a:xfrm>
        </p:spPr>
        <p:txBody>
          <a:bodyPr>
            <a:noAutofit/>
          </a:bodyPr>
          <a:lstStyle/>
          <a:p>
            <a:r>
              <a:rPr lang="en-GB" sz="6000" b="1" dirty="0">
                <a:ea typeface="+mj-lt"/>
                <a:cs typeface="+mj-lt"/>
              </a:rPr>
              <a:t>THANK YOU!!!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7447614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233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PowerPoint Presentation</vt:lpstr>
      <vt:lpstr>WHAT ARE WE LEARNING??!</vt:lpstr>
      <vt:lpstr>WHAT ARE WE LEARNING??!</vt:lpstr>
      <vt:lpstr>HOW ARE WE GOING TO IMPLEMENT IT??!</vt:lpstr>
      <vt:lpstr>OUR TIMELINE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Maviya Qureshi</cp:lastModifiedBy>
  <cp:revision>94</cp:revision>
  <dcterms:created xsi:type="dcterms:W3CDTF">2023-03-12T16:36:24Z</dcterms:created>
  <dcterms:modified xsi:type="dcterms:W3CDTF">2023-03-13T10:49:25Z</dcterms:modified>
</cp:coreProperties>
</file>