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63" r:id="rId4"/>
    <p:sldId id="264" r:id="rId5"/>
    <p:sldId id="271" r:id="rId6"/>
    <p:sldId id="265" r:id="rId7"/>
    <p:sldId id="269" r:id="rId8"/>
    <p:sldId id="270" r:id="rId9"/>
    <p:sldId id="262" r:id="rId10"/>
    <p:sldId id="279" r:id="rId11"/>
    <p:sldId id="272" r:id="rId12"/>
    <p:sldId id="273" r:id="rId13"/>
    <p:sldId id="274" r:id="rId14"/>
    <p:sldId id="275" r:id="rId15"/>
    <p:sldId id="277" r:id="rId16"/>
    <p:sldId id="282" r:id="rId17"/>
    <p:sldId id="281" r:id="rId18"/>
    <p:sldId id="276" r:id="rId19"/>
    <p:sldId id="285" r:id="rId20"/>
    <p:sldId id="286" r:id="rId21"/>
    <p:sldId id="283" r:id="rId22"/>
    <p:sldId id="288" r:id="rId23"/>
    <p:sldId id="291" r:id="rId24"/>
    <p:sldId id="294" r:id="rId25"/>
    <p:sldId id="292" r:id="rId26"/>
    <p:sldId id="293" r:id="rId27"/>
    <p:sldId id="295" r:id="rId28"/>
    <p:sldId id="290" r:id="rId29"/>
    <p:sldId id="287" r:id="rId30"/>
    <p:sldId id="289" r:id="rId31"/>
    <p:sldId id="296" r:id="rId32"/>
    <p:sldId id="28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8B4374-277F-4AFC-8235-403F0685FFD4}" v="36" dt="2022-05-14T02:15:13.1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613" autoAdjust="0"/>
  </p:normalViewPr>
  <p:slideViewPr>
    <p:cSldViewPr snapToGrid="0">
      <p:cViewPr>
        <p:scale>
          <a:sx n="100" d="100"/>
          <a:sy n="100" d="100"/>
        </p:scale>
        <p:origin x="954" y="342"/>
      </p:cViewPr>
      <p:guideLst/>
    </p:cSldViewPr>
  </p:slideViewPr>
  <p:notesTextViewPr>
    <p:cViewPr>
      <p:scale>
        <a:sx n="1" d="1"/>
        <a:sy n="1" d="1"/>
      </p:scale>
      <p:origin x="0" y="0"/>
    </p:cViewPr>
  </p:notesTextViewPr>
  <p:sorterViewPr>
    <p:cViewPr>
      <p:scale>
        <a:sx n="60" d="100"/>
        <a:sy n="60" d="100"/>
      </p:scale>
      <p:origin x="0" y="-27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larvizhi Shanmuga Pandian" userId="2b1ea338-4d63-41cf-a115-4f52cc5b4f5b" providerId="ADAL" clId="{767C67D7-4D6D-4BC5-9802-707104D796A8}"/>
    <pc:docChg chg="custSel addSld modSld">
      <pc:chgData name="Malarvizhi Shanmuga Pandian" userId="2b1ea338-4d63-41cf-a115-4f52cc5b4f5b" providerId="ADAL" clId="{767C67D7-4D6D-4BC5-9802-707104D796A8}" dt="2022-04-14T02:04:43.003" v="673" actId="20577"/>
      <pc:docMkLst>
        <pc:docMk/>
      </pc:docMkLst>
      <pc:sldChg chg="modSp new mod">
        <pc:chgData name="Malarvizhi Shanmuga Pandian" userId="2b1ea338-4d63-41cf-a115-4f52cc5b4f5b" providerId="ADAL" clId="{767C67D7-4D6D-4BC5-9802-707104D796A8}" dt="2022-04-14T01:34:23.219" v="87" actId="20577"/>
        <pc:sldMkLst>
          <pc:docMk/>
          <pc:sldMk cId="626565503" sldId="256"/>
        </pc:sldMkLst>
        <pc:spChg chg="mod">
          <ac:chgData name="Malarvizhi Shanmuga Pandian" userId="2b1ea338-4d63-41cf-a115-4f52cc5b4f5b" providerId="ADAL" clId="{767C67D7-4D6D-4BC5-9802-707104D796A8}" dt="2022-04-14T01:34:16.134" v="60" actId="20577"/>
          <ac:spMkLst>
            <pc:docMk/>
            <pc:sldMk cId="626565503" sldId="256"/>
            <ac:spMk id="2" creationId="{DDE9E63B-F2E3-458D-A3E3-92541EF555B3}"/>
          </ac:spMkLst>
        </pc:spChg>
        <pc:spChg chg="mod">
          <ac:chgData name="Malarvizhi Shanmuga Pandian" userId="2b1ea338-4d63-41cf-a115-4f52cc5b4f5b" providerId="ADAL" clId="{767C67D7-4D6D-4BC5-9802-707104D796A8}" dt="2022-04-14T01:34:23.219" v="87" actId="20577"/>
          <ac:spMkLst>
            <pc:docMk/>
            <pc:sldMk cId="626565503" sldId="256"/>
            <ac:spMk id="3" creationId="{AA4AEDC5-DD87-45BF-B2B2-857286CF1A17}"/>
          </ac:spMkLst>
        </pc:spChg>
      </pc:sldChg>
      <pc:sldChg chg="modSp new mod">
        <pc:chgData name="Malarvizhi Shanmuga Pandian" userId="2b1ea338-4d63-41cf-a115-4f52cc5b4f5b" providerId="ADAL" clId="{767C67D7-4D6D-4BC5-9802-707104D796A8}" dt="2022-04-14T01:38:50.121" v="440" actId="20577"/>
        <pc:sldMkLst>
          <pc:docMk/>
          <pc:sldMk cId="2551981504" sldId="257"/>
        </pc:sldMkLst>
        <pc:spChg chg="mod">
          <ac:chgData name="Malarvizhi Shanmuga Pandian" userId="2b1ea338-4d63-41cf-a115-4f52cc5b4f5b" providerId="ADAL" clId="{767C67D7-4D6D-4BC5-9802-707104D796A8}" dt="2022-04-14T01:34:37.371" v="123" actId="20577"/>
          <ac:spMkLst>
            <pc:docMk/>
            <pc:sldMk cId="2551981504" sldId="257"/>
            <ac:spMk id="2" creationId="{FBC2BDC0-2C5E-4E15-B852-D2C2613802D8}"/>
          </ac:spMkLst>
        </pc:spChg>
        <pc:spChg chg="mod">
          <ac:chgData name="Malarvizhi Shanmuga Pandian" userId="2b1ea338-4d63-41cf-a115-4f52cc5b4f5b" providerId="ADAL" clId="{767C67D7-4D6D-4BC5-9802-707104D796A8}" dt="2022-04-14T01:38:50.121" v="440" actId="20577"/>
          <ac:spMkLst>
            <pc:docMk/>
            <pc:sldMk cId="2551981504" sldId="257"/>
            <ac:spMk id="3" creationId="{7B43F40A-30F2-4CFF-B591-01A911E4D485}"/>
          </ac:spMkLst>
        </pc:spChg>
      </pc:sldChg>
      <pc:sldChg chg="modSp new mod">
        <pc:chgData name="Malarvizhi Shanmuga Pandian" userId="2b1ea338-4d63-41cf-a115-4f52cc5b4f5b" providerId="ADAL" clId="{767C67D7-4D6D-4BC5-9802-707104D796A8}" dt="2022-04-14T01:36:29.470" v="233" actId="5793"/>
        <pc:sldMkLst>
          <pc:docMk/>
          <pc:sldMk cId="1059034535" sldId="258"/>
        </pc:sldMkLst>
        <pc:spChg chg="mod">
          <ac:chgData name="Malarvizhi Shanmuga Pandian" userId="2b1ea338-4d63-41cf-a115-4f52cc5b4f5b" providerId="ADAL" clId="{767C67D7-4D6D-4BC5-9802-707104D796A8}" dt="2022-04-14T01:36:02.223" v="230" actId="20577"/>
          <ac:spMkLst>
            <pc:docMk/>
            <pc:sldMk cId="1059034535" sldId="258"/>
            <ac:spMk id="2" creationId="{8BDD8C72-92EA-4603-90FE-531D3F6FBCF7}"/>
          </ac:spMkLst>
        </pc:spChg>
        <pc:spChg chg="mod">
          <ac:chgData name="Malarvizhi Shanmuga Pandian" userId="2b1ea338-4d63-41cf-a115-4f52cc5b4f5b" providerId="ADAL" clId="{767C67D7-4D6D-4BC5-9802-707104D796A8}" dt="2022-04-14T01:36:29.470" v="233" actId="5793"/>
          <ac:spMkLst>
            <pc:docMk/>
            <pc:sldMk cId="1059034535" sldId="258"/>
            <ac:spMk id="3" creationId="{E8C74B4F-EB17-4030-B6AB-061A26F86D65}"/>
          </ac:spMkLst>
        </pc:spChg>
      </pc:sldChg>
      <pc:sldChg chg="modSp new mod">
        <pc:chgData name="Malarvizhi Shanmuga Pandian" userId="2b1ea338-4d63-41cf-a115-4f52cc5b4f5b" providerId="ADAL" clId="{767C67D7-4D6D-4BC5-9802-707104D796A8}" dt="2022-04-14T01:37:06.146" v="296" actId="20577"/>
        <pc:sldMkLst>
          <pc:docMk/>
          <pc:sldMk cId="442231733" sldId="259"/>
        </pc:sldMkLst>
        <pc:spChg chg="mod">
          <ac:chgData name="Malarvizhi Shanmuga Pandian" userId="2b1ea338-4d63-41cf-a115-4f52cc5b4f5b" providerId="ADAL" clId="{767C67D7-4D6D-4BC5-9802-707104D796A8}" dt="2022-04-14T01:37:06.146" v="296" actId="20577"/>
          <ac:spMkLst>
            <pc:docMk/>
            <pc:sldMk cId="442231733" sldId="259"/>
            <ac:spMk id="2" creationId="{3B6F54F3-E830-4AA6-B6BB-75DE41932B21}"/>
          </ac:spMkLst>
        </pc:spChg>
      </pc:sldChg>
      <pc:sldChg chg="modSp new mod">
        <pc:chgData name="Malarvizhi Shanmuga Pandian" userId="2b1ea338-4d63-41cf-a115-4f52cc5b4f5b" providerId="ADAL" clId="{767C67D7-4D6D-4BC5-9802-707104D796A8}" dt="2022-04-14T01:37:27.184" v="322" actId="20577"/>
        <pc:sldMkLst>
          <pc:docMk/>
          <pc:sldMk cId="2136922735" sldId="260"/>
        </pc:sldMkLst>
        <pc:spChg chg="mod">
          <ac:chgData name="Malarvizhi Shanmuga Pandian" userId="2b1ea338-4d63-41cf-a115-4f52cc5b4f5b" providerId="ADAL" clId="{767C67D7-4D6D-4BC5-9802-707104D796A8}" dt="2022-04-14T01:37:27.184" v="322" actId="20577"/>
          <ac:spMkLst>
            <pc:docMk/>
            <pc:sldMk cId="2136922735" sldId="260"/>
            <ac:spMk id="2" creationId="{00924F7B-F0F8-4F98-9B3E-EB23F66CF205}"/>
          </ac:spMkLst>
        </pc:spChg>
      </pc:sldChg>
      <pc:sldChg chg="modSp new mod">
        <pc:chgData name="Malarvizhi Shanmuga Pandian" userId="2b1ea338-4d63-41cf-a115-4f52cc5b4f5b" providerId="ADAL" clId="{767C67D7-4D6D-4BC5-9802-707104D796A8}" dt="2022-04-14T01:37:47.438" v="382" actId="20577"/>
        <pc:sldMkLst>
          <pc:docMk/>
          <pc:sldMk cId="2701673888" sldId="261"/>
        </pc:sldMkLst>
        <pc:spChg chg="mod">
          <ac:chgData name="Malarvizhi Shanmuga Pandian" userId="2b1ea338-4d63-41cf-a115-4f52cc5b4f5b" providerId="ADAL" clId="{767C67D7-4D6D-4BC5-9802-707104D796A8}" dt="2022-04-14T01:37:47.438" v="382" actId="20577"/>
          <ac:spMkLst>
            <pc:docMk/>
            <pc:sldMk cId="2701673888" sldId="261"/>
            <ac:spMk id="2" creationId="{88B95FB2-725F-45E1-83A1-228A7EC10B47}"/>
          </ac:spMkLst>
        </pc:spChg>
      </pc:sldChg>
      <pc:sldChg chg="modSp new mod">
        <pc:chgData name="Malarvizhi Shanmuga Pandian" userId="2b1ea338-4d63-41cf-a115-4f52cc5b4f5b" providerId="ADAL" clId="{767C67D7-4D6D-4BC5-9802-707104D796A8}" dt="2022-04-14T01:41:18.227" v="650" actId="20577"/>
        <pc:sldMkLst>
          <pc:docMk/>
          <pc:sldMk cId="3171882462" sldId="262"/>
        </pc:sldMkLst>
        <pc:spChg chg="mod">
          <ac:chgData name="Malarvizhi Shanmuga Pandian" userId="2b1ea338-4d63-41cf-a115-4f52cc5b4f5b" providerId="ADAL" clId="{767C67D7-4D6D-4BC5-9802-707104D796A8}" dt="2022-04-14T01:41:18.227" v="650" actId="20577"/>
          <ac:spMkLst>
            <pc:docMk/>
            <pc:sldMk cId="3171882462" sldId="262"/>
            <ac:spMk id="2" creationId="{93B2E747-42F4-41A6-BED2-099BD511BF25}"/>
          </ac:spMkLst>
        </pc:spChg>
      </pc:sldChg>
      <pc:sldChg chg="modSp new mod">
        <pc:chgData name="Malarvizhi Shanmuga Pandian" userId="2b1ea338-4d63-41cf-a115-4f52cc5b4f5b" providerId="ADAL" clId="{767C67D7-4D6D-4BC5-9802-707104D796A8}" dt="2022-04-14T01:40:59.830" v="635" actId="20577"/>
        <pc:sldMkLst>
          <pc:docMk/>
          <pc:sldMk cId="852131275" sldId="263"/>
        </pc:sldMkLst>
        <pc:spChg chg="mod">
          <ac:chgData name="Malarvizhi Shanmuga Pandian" userId="2b1ea338-4d63-41cf-a115-4f52cc5b4f5b" providerId="ADAL" clId="{767C67D7-4D6D-4BC5-9802-707104D796A8}" dt="2022-04-14T01:38:22.411" v="420" actId="20577"/>
          <ac:spMkLst>
            <pc:docMk/>
            <pc:sldMk cId="852131275" sldId="263"/>
            <ac:spMk id="2" creationId="{0031AA15-4DA4-4D70-8906-9B5C9C7D6D30}"/>
          </ac:spMkLst>
        </pc:spChg>
        <pc:spChg chg="mod">
          <ac:chgData name="Malarvizhi Shanmuga Pandian" userId="2b1ea338-4d63-41cf-a115-4f52cc5b4f5b" providerId="ADAL" clId="{767C67D7-4D6D-4BC5-9802-707104D796A8}" dt="2022-04-14T01:40:59.830" v="635" actId="20577"/>
          <ac:spMkLst>
            <pc:docMk/>
            <pc:sldMk cId="852131275" sldId="263"/>
            <ac:spMk id="3" creationId="{3A706E95-E683-4C97-9238-03A907F89FBB}"/>
          </ac:spMkLst>
        </pc:spChg>
      </pc:sldChg>
      <pc:sldChg chg="modSp new mod">
        <pc:chgData name="Malarvizhi Shanmuga Pandian" userId="2b1ea338-4d63-41cf-a115-4f52cc5b4f5b" providerId="ADAL" clId="{767C67D7-4D6D-4BC5-9802-707104D796A8}" dt="2022-04-14T01:39:26.204" v="471" actId="14"/>
        <pc:sldMkLst>
          <pc:docMk/>
          <pc:sldMk cId="684493102" sldId="264"/>
        </pc:sldMkLst>
        <pc:spChg chg="mod">
          <ac:chgData name="Malarvizhi Shanmuga Pandian" userId="2b1ea338-4d63-41cf-a115-4f52cc5b4f5b" providerId="ADAL" clId="{767C67D7-4D6D-4BC5-9802-707104D796A8}" dt="2022-04-14T01:39:03.764" v="467" actId="20577"/>
          <ac:spMkLst>
            <pc:docMk/>
            <pc:sldMk cId="684493102" sldId="264"/>
            <ac:spMk id="2" creationId="{407B3898-FEF0-4236-A594-54A9939FFEAD}"/>
          </ac:spMkLst>
        </pc:spChg>
        <pc:spChg chg="mod">
          <ac:chgData name="Malarvizhi Shanmuga Pandian" userId="2b1ea338-4d63-41cf-a115-4f52cc5b4f5b" providerId="ADAL" clId="{767C67D7-4D6D-4BC5-9802-707104D796A8}" dt="2022-04-14T01:39:26.204" v="471" actId="14"/>
          <ac:spMkLst>
            <pc:docMk/>
            <pc:sldMk cId="684493102" sldId="264"/>
            <ac:spMk id="3" creationId="{2CAFCD31-7491-48F2-B3F5-8790D68FC927}"/>
          </ac:spMkLst>
        </pc:spChg>
      </pc:sldChg>
      <pc:sldChg chg="modSp new mod">
        <pc:chgData name="Malarvizhi Shanmuga Pandian" userId="2b1ea338-4d63-41cf-a115-4f52cc5b4f5b" providerId="ADAL" clId="{767C67D7-4D6D-4BC5-9802-707104D796A8}" dt="2022-04-14T01:40:28.214" v="570" actId="20577"/>
        <pc:sldMkLst>
          <pc:docMk/>
          <pc:sldMk cId="4284303743" sldId="265"/>
        </pc:sldMkLst>
        <pc:spChg chg="mod">
          <ac:chgData name="Malarvizhi Shanmuga Pandian" userId="2b1ea338-4d63-41cf-a115-4f52cc5b4f5b" providerId="ADAL" clId="{767C67D7-4D6D-4BC5-9802-707104D796A8}" dt="2022-04-14T01:40:05.578" v="499" actId="20577"/>
          <ac:spMkLst>
            <pc:docMk/>
            <pc:sldMk cId="4284303743" sldId="265"/>
            <ac:spMk id="2" creationId="{06A1F5B5-2BC4-4D20-ABC0-5209E2FA9044}"/>
          </ac:spMkLst>
        </pc:spChg>
        <pc:spChg chg="mod">
          <ac:chgData name="Malarvizhi Shanmuga Pandian" userId="2b1ea338-4d63-41cf-a115-4f52cc5b4f5b" providerId="ADAL" clId="{767C67D7-4D6D-4BC5-9802-707104D796A8}" dt="2022-04-14T01:40:28.214" v="570" actId="20577"/>
          <ac:spMkLst>
            <pc:docMk/>
            <pc:sldMk cId="4284303743" sldId="265"/>
            <ac:spMk id="3" creationId="{62E35F35-9EAF-4488-92B2-37B6C3AA0BE6}"/>
          </ac:spMkLst>
        </pc:spChg>
      </pc:sldChg>
      <pc:sldChg chg="modSp new mod">
        <pc:chgData name="Malarvizhi Shanmuga Pandian" userId="2b1ea338-4d63-41cf-a115-4f52cc5b4f5b" providerId="ADAL" clId="{767C67D7-4D6D-4BC5-9802-707104D796A8}" dt="2022-04-14T01:41:35.641" v="660"/>
        <pc:sldMkLst>
          <pc:docMk/>
          <pc:sldMk cId="3091506150" sldId="266"/>
        </pc:sldMkLst>
        <pc:spChg chg="mod">
          <ac:chgData name="Malarvizhi Shanmuga Pandian" userId="2b1ea338-4d63-41cf-a115-4f52cc5b4f5b" providerId="ADAL" clId="{767C67D7-4D6D-4BC5-9802-707104D796A8}" dt="2022-04-14T01:41:35.641" v="660"/>
          <ac:spMkLst>
            <pc:docMk/>
            <pc:sldMk cId="3091506150" sldId="266"/>
            <ac:spMk id="2" creationId="{C2151637-14AA-4B20-9A9A-F80B2E5183E4}"/>
          </ac:spMkLst>
        </pc:spChg>
      </pc:sldChg>
      <pc:sldChg chg="modSp new mod">
        <pc:chgData name="Malarvizhi Shanmuga Pandian" userId="2b1ea338-4d63-41cf-a115-4f52cc5b4f5b" providerId="ADAL" clId="{767C67D7-4D6D-4BC5-9802-707104D796A8}" dt="2022-04-14T02:04:43.003" v="673" actId="20577"/>
        <pc:sldMkLst>
          <pc:docMk/>
          <pc:sldMk cId="2442128093" sldId="267"/>
        </pc:sldMkLst>
        <pc:spChg chg="mod">
          <ac:chgData name="Malarvizhi Shanmuga Pandian" userId="2b1ea338-4d63-41cf-a115-4f52cc5b4f5b" providerId="ADAL" clId="{767C67D7-4D6D-4BC5-9802-707104D796A8}" dt="2022-04-14T02:04:43.003" v="673" actId="20577"/>
          <ac:spMkLst>
            <pc:docMk/>
            <pc:sldMk cId="2442128093" sldId="267"/>
            <ac:spMk id="2" creationId="{6A9039F4-D081-4C0D-898B-C9801E094C74}"/>
          </ac:spMkLst>
        </pc:spChg>
      </pc:sldChg>
    </pc:docChg>
  </pc:docChgLst>
  <pc:docChgLst>
    <pc:chgData name="Malarvizhi Shanmuga Pandian" userId="2b1ea338-4d63-41cf-a115-4f52cc5b4f5b" providerId="ADAL" clId="{018B4374-277F-4AFC-8235-403F0685FFD4}"/>
    <pc:docChg chg="undo custSel addSld delSld modSld sldOrd">
      <pc:chgData name="Malarvizhi Shanmuga Pandian" userId="2b1ea338-4d63-41cf-a115-4f52cc5b4f5b" providerId="ADAL" clId="{018B4374-277F-4AFC-8235-403F0685FFD4}" dt="2022-05-14T02:51:00.953" v="15147" actId="20577"/>
      <pc:docMkLst>
        <pc:docMk/>
      </pc:docMkLst>
      <pc:sldChg chg="addSp delSp modSp mod ord setBg addAnim">
        <pc:chgData name="Malarvizhi Shanmuga Pandian" userId="2b1ea338-4d63-41cf-a115-4f52cc5b4f5b" providerId="ADAL" clId="{018B4374-277F-4AFC-8235-403F0685FFD4}" dt="2022-04-27T23:06:50.316" v="1269"/>
        <pc:sldMkLst>
          <pc:docMk/>
          <pc:sldMk cId="626565503" sldId="256"/>
        </pc:sldMkLst>
        <pc:spChg chg="mod">
          <ac:chgData name="Malarvizhi Shanmuga Pandian" userId="2b1ea338-4d63-41cf-a115-4f52cc5b4f5b" providerId="ADAL" clId="{018B4374-277F-4AFC-8235-403F0685FFD4}" dt="2022-04-27T23:06:38.323" v="1265" actId="26606"/>
          <ac:spMkLst>
            <pc:docMk/>
            <pc:sldMk cId="626565503" sldId="256"/>
            <ac:spMk id="2" creationId="{DDE9E63B-F2E3-458D-A3E3-92541EF555B3}"/>
          </ac:spMkLst>
        </pc:spChg>
        <pc:spChg chg="mod">
          <ac:chgData name="Malarvizhi Shanmuga Pandian" userId="2b1ea338-4d63-41cf-a115-4f52cc5b4f5b" providerId="ADAL" clId="{018B4374-277F-4AFC-8235-403F0685FFD4}" dt="2022-04-27T23:06:38.323" v="1265" actId="26606"/>
          <ac:spMkLst>
            <pc:docMk/>
            <pc:sldMk cId="626565503" sldId="256"/>
            <ac:spMk id="3" creationId="{AA4AEDC5-DD87-45BF-B2B2-857286CF1A17}"/>
          </ac:spMkLst>
        </pc:spChg>
        <pc:spChg chg="add del">
          <ac:chgData name="Malarvizhi Shanmuga Pandian" userId="2b1ea338-4d63-41cf-a115-4f52cc5b4f5b" providerId="ADAL" clId="{018B4374-277F-4AFC-8235-403F0685FFD4}" dt="2022-04-27T23:06:38.323" v="1265" actId="26606"/>
          <ac:spMkLst>
            <pc:docMk/>
            <pc:sldMk cId="626565503" sldId="256"/>
            <ac:spMk id="8" creationId="{1A3C89F8-0D2F-47FF-B903-151248265F47}"/>
          </ac:spMkLst>
        </pc:spChg>
        <pc:spChg chg="add del">
          <ac:chgData name="Malarvizhi Shanmuga Pandian" userId="2b1ea338-4d63-41cf-a115-4f52cc5b4f5b" providerId="ADAL" clId="{018B4374-277F-4AFC-8235-403F0685FFD4}" dt="2022-04-27T23:06:38.323" v="1265" actId="26606"/>
          <ac:spMkLst>
            <pc:docMk/>
            <pc:sldMk cId="626565503" sldId="256"/>
            <ac:spMk id="10" creationId="{C5CB530E-515E-412C-9DF1-5F8FFBD6F383}"/>
          </ac:spMkLst>
        </pc:spChg>
        <pc:spChg chg="add del">
          <ac:chgData name="Malarvizhi Shanmuga Pandian" userId="2b1ea338-4d63-41cf-a115-4f52cc5b4f5b" providerId="ADAL" clId="{018B4374-277F-4AFC-8235-403F0685FFD4}" dt="2022-04-27T23:06:38.323" v="1265" actId="26606"/>
          <ac:spMkLst>
            <pc:docMk/>
            <pc:sldMk cId="626565503" sldId="256"/>
            <ac:spMk id="12" creationId="{712D4376-A578-4FF1-94FC-245E7A6A489F}"/>
          </ac:spMkLst>
        </pc:spChg>
        <pc:spChg chg="add del">
          <ac:chgData name="Malarvizhi Shanmuga Pandian" userId="2b1ea338-4d63-41cf-a115-4f52cc5b4f5b" providerId="ADAL" clId="{018B4374-277F-4AFC-8235-403F0685FFD4}" dt="2022-04-27T23:06:38.323" v="1265" actId="26606"/>
          <ac:spMkLst>
            <pc:docMk/>
            <pc:sldMk cId="626565503" sldId="256"/>
            <ac:spMk id="14" creationId="{AEA7509D-F04F-40CB-A0B3-EEF16499CC9F}"/>
          </ac:spMkLst>
        </pc:spChg>
        <pc:spChg chg="add del">
          <ac:chgData name="Malarvizhi Shanmuga Pandian" userId="2b1ea338-4d63-41cf-a115-4f52cc5b4f5b" providerId="ADAL" clId="{018B4374-277F-4AFC-8235-403F0685FFD4}" dt="2022-04-27T23:06:38.323" v="1265" actId="26606"/>
          <ac:spMkLst>
            <pc:docMk/>
            <pc:sldMk cId="626565503" sldId="256"/>
            <ac:spMk id="18" creationId="{508BEF50-7B1E-49A4-BC19-5F4F1D755E64}"/>
          </ac:spMkLst>
        </pc:spChg>
        <pc:spChg chg="add del">
          <ac:chgData name="Malarvizhi Shanmuga Pandian" userId="2b1ea338-4d63-41cf-a115-4f52cc5b4f5b" providerId="ADAL" clId="{018B4374-277F-4AFC-8235-403F0685FFD4}" dt="2022-04-27T23:06:38.323" v="1265" actId="26606"/>
          <ac:spMkLst>
            <pc:docMk/>
            <pc:sldMk cId="626565503" sldId="256"/>
            <ac:spMk id="20" creationId="{3FBAD350-5664-4811-A208-657FB882D350}"/>
          </ac:spMkLst>
        </pc:spChg>
        <pc:spChg chg="add del">
          <ac:chgData name="Malarvizhi Shanmuga Pandian" userId="2b1ea338-4d63-41cf-a115-4f52cc5b4f5b" providerId="ADAL" clId="{018B4374-277F-4AFC-8235-403F0685FFD4}" dt="2022-04-27T23:06:38.323" v="1265" actId="26606"/>
          <ac:spMkLst>
            <pc:docMk/>
            <pc:sldMk cId="626565503" sldId="256"/>
            <ac:spMk id="22" creationId="{C39ADB8F-D187-49D7-BDCF-C1B6DC727068}"/>
          </ac:spMkLst>
        </pc:spChg>
        <pc:spChg chg="add">
          <ac:chgData name="Malarvizhi Shanmuga Pandian" userId="2b1ea338-4d63-41cf-a115-4f52cc5b4f5b" providerId="ADAL" clId="{018B4374-277F-4AFC-8235-403F0685FFD4}" dt="2022-04-27T23:06:38.323" v="1265" actId="26606"/>
          <ac:spMkLst>
            <pc:docMk/>
            <pc:sldMk cId="626565503" sldId="256"/>
            <ac:spMk id="27" creationId="{BAD76F3E-3A97-486B-B402-44400A8B9173}"/>
          </ac:spMkLst>
        </pc:spChg>
        <pc:spChg chg="add">
          <ac:chgData name="Malarvizhi Shanmuga Pandian" userId="2b1ea338-4d63-41cf-a115-4f52cc5b4f5b" providerId="ADAL" clId="{018B4374-277F-4AFC-8235-403F0685FFD4}" dt="2022-04-27T23:06:38.323" v="1265" actId="26606"/>
          <ac:spMkLst>
            <pc:docMk/>
            <pc:sldMk cId="626565503" sldId="256"/>
            <ac:spMk id="29" creationId="{391F6B52-91F4-4AEB-B6DB-29FEBCF28C8B}"/>
          </ac:spMkLst>
        </pc:spChg>
        <pc:spChg chg="add">
          <ac:chgData name="Malarvizhi Shanmuga Pandian" userId="2b1ea338-4d63-41cf-a115-4f52cc5b4f5b" providerId="ADAL" clId="{018B4374-277F-4AFC-8235-403F0685FFD4}" dt="2022-04-27T23:06:38.323" v="1265" actId="26606"/>
          <ac:spMkLst>
            <pc:docMk/>
            <pc:sldMk cId="626565503" sldId="256"/>
            <ac:spMk id="31" creationId="{2CD6F061-7C53-44F4-9794-953DB70A451B}"/>
          </ac:spMkLst>
        </pc:spChg>
        <pc:cxnChg chg="add del">
          <ac:chgData name="Malarvizhi Shanmuga Pandian" userId="2b1ea338-4d63-41cf-a115-4f52cc5b4f5b" providerId="ADAL" clId="{018B4374-277F-4AFC-8235-403F0685FFD4}" dt="2022-04-27T23:06:38.323" v="1265" actId="26606"/>
          <ac:cxnSpMkLst>
            <pc:docMk/>
            <pc:sldMk cId="626565503" sldId="256"/>
            <ac:cxnSpMk id="16" creationId="{56020367-4FD5-4596-8E10-C5F095CD8DBF}"/>
          </ac:cxnSpMkLst>
        </pc:cxnChg>
      </pc:sldChg>
      <pc:sldChg chg="addSp modSp mod setBg">
        <pc:chgData name="Malarvizhi Shanmuga Pandian" userId="2b1ea338-4d63-41cf-a115-4f52cc5b4f5b" providerId="ADAL" clId="{018B4374-277F-4AFC-8235-403F0685FFD4}" dt="2022-05-14T02:19:13.966" v="13194" actId="20577"/>
        <pc:sldMkLst>
          <pc:docMk/>
          <pc:sldMk cId="2551981504" sldId="257"/>
        </pc:sldMkLst>
        <pc:spChg chg="mod">
          <ac:chgData name="Malarvizhi Shanmuga Pandian" userId="2b1ea338-4d63-41cf-a115-4f52cc5b4f5b" providerId="ADAL" clId="{018B4374-277F-4AFC-8235-403F0685FFD4}" dt="2022-04-27T23:02:29.642" v="1219" actId="26606"/>
          <ac:spMkLst>
            <pc:docMk/>
            <pc:sldMk cId="2551981504" sldId="257"/>
            <ac:spMk id="2" creationId="{FBC2BDC0-2C5E-4E15-B852-D2C2613802D8}"/>
          </ac:spMkLst>
        </pc:spChg>
        <pc:spChg chg="mod">
          <ac:chgData name="Malarvizhi Shanmuga Pandian" userId="2b1ea338-4d63-41cf-a115-4f52cc5b4f5b" providerId="ADAL" clId="{018B4374-277F-4AFC-8235-403F0685FFD4}" dt="2022-05-14T02:19:13.966" v="13194" actId="20577"/>
          <ac:spMkLst>
            <pc:docMk/>
            <pc:sldMk cId="2551981504" sldId="257"/>
            <ac:spMk id="3" creationId="{7B43F40A-30F2-4CFF-B591-01A911E4D485}"/>
          </ac:spMkLst>
        </pc:spChg>
        <pc:spChg chg="add">
          <ac:chgData name="Malarvizhi Shanmuga Pandian" userId="2b1ea338-4d63-41cf-a115-4f52cc5b4f5b" providerId="ADAL" clId="{018B4374-277F-4AFC-8235-403F0685FFD4}" dt="2022-04-27T23:02:29.642" v="1219" actId="26606"/>
          <ac:spMkLst>
            <pc:docMk/>
            <pc:sldMk cId="2551981504" sldId="257"/>
            <ac:spMk id="8" creationId="{8D1AA55E-40D5-461B-A5A8-4AE8AAB71B08}"/>
          </ac:spMkLst>
        </pc:spChg>
        <pc:spChg chg="add">
          <ac:chgData name="Malarvizhi Shanmuga Pandian" userId="2b1ea338-4d63-41cf-a115-4f52cc5b4f5b" providerId="ADAL" clId="{018B4374-277F-4AFC-8235-403F0685FFD4}" dt="2022-04-27T23:02:29.642" v="1219" actId="26606"/>
          <ac:spMkLst>
            <pc:docMk/>
            <pc:sldMk cId="2551981504" sldId="257"/>
            <ac:spMk id="12" creationId="{6CB927A4-E432-4310-9CD5-E89FF5063179}"/>
          </ac:spMkLst>
        </pc:spChg>
        <pc:spChg chg="add">
          <ac:chgData name="Malarvizhi Shanmuga Pandian" userId="2b1ea338-4d63-41cf-a115-4f52cc5b4f5b" providerId="ADAL" clId="{018B4374-277F-4AFC-8235-403F0685FFD4}" dt="2022-04-27T23:02:29.642" v="1219" actId="26606"/>
          <ac:spMkLst>
            <pc:docMk/>
            <pc:sldMk cId="2551981504" sldId="257"/>
            <ac:spMk id="14" creationId="{E3020543-B24B-4EC4-8FFC-8DD88EEA91A8}"/>
          </ac:spMkLst>
        </pc:spChg>
        <pc:spChg chg="add">
          <ac:chgData name="Malarvizhi Shanmuga Pandian" userId="2b1ea338-4d63-41cf-a115-4f52cc5b4f5b" providerId="ADAL" clId="{018B4374-277F-4AFC-8235-403F0685FFD4}" dt="2022-04-27T23:02:29.642" v="1219" actId="26606"/>
          <ac:spMkLst>
            <pc:docMk/>
            <pc:sldMk cId="2551981504" sldId="257"/>
            <ac:spMk id="16" creationId="{1453BF6C-B012-48B7-B4E8-6D7AC7C27D02}"/>
          </ac:spMkLst>
        </pc:spChg>
        <pc:cxnChg chg="add">
          <ac:chgData name="Malarvizhi Shanmuga Pandian" userId="2b1ea338-4d63-41cf-a115-4f52cc5b4f5b" providerId="ADAL" clId="{018B4374-277F-4AFC-8235-403F0685FFD4}" dt="2022-04-27T23:02:29.642" v="1219" actId="26606"/>
          <ac:cxnSpMkLst>
            <pc:docMk/>
            <pc:sldMk cId="2551981504" sldId="257"/>
            <ac:cxnSpMk id="10" creationId="{C49DA8F6-BCC1-4447-B54C-57856834B94B}"/>
          </ac:cxnSpMkLst>
        </pc:cxnChg>
      </pc:sldChg>
      <pc:sldChg chg="addSp modSp del mod setBg">
        <pc:chgData name="Malarvizhi Shanmuga Pandian" userId="2b1ea338-4d63-41cf-a115-4f52cc5b4f5b" providerId="ADAL" clId="{018B4374-277F-4AFC-8235-403F0685FFD4}" dt="2022-04-27T23:15:13.033" v="1461" actId="47"/>
        <pc:sldMkLst>
          <pc:docMk/>
          <pc:sldMk cId="1059034535" sldId="258"/>
        </pc:sldMkLst>
        <pc:spChg chg="mod">
          <ac:chgData name="Malarvizhi Shanmuga Pandian" userId="2b1ea338-4d63-41cf-a115-4f52cc5b4f5b" providerId="ADAL" clId="{018B4374-277F-4AFC-8235-403F0685FFD4}" dt="2022-04-27T23:10:23.466" v="1274" actId="14100"/>
          <ac:spMkLst>
            <pc:docMk/>
            <pc:sldMk cId="1059034535" sldId="258"/>
            <ac:spMk id="2" creationId="{8BDD8C72-92EA-4603-90FE-531D3F6FBCF7}"/>
          </ac:spMkLst>
        </pc:spChg>
        <pc:spChg chg="mod">
          <ac:chgData name="Malarvizhi Shanmuga Pandian" userId="2b1ea338-4d63-41cf-a115-4f52cc5b4f5b" providerId="ADAL" clId="{018B4374-277F-4AFC-8235-403F0685FFD4}" dt="2022-04-27T23:10:14.318" v="1273" actId="403"/>
          <ac:spMkLst>
            <pc:docMk/>
            <pc:sldMk cId="1059034535" sldId="258"/>
            <ac:spMk id="3" creationId="{E8C74B4F-EB17-4030-B6AB-061A26F86D65}"/>
          </ac:spMkLst>
        </pc:spChg>
        <pc:spChg chg="add">
          <ac:chgData name="Malarvizhi Shanmuga Pandian" userId="2b1ea338-4d63-41cf-a115-4f52cc5b4f5b" providerId="ADAL" clId="{018B4374-277F-4AFC-8235-403F0685FFD4}" dt="2022-04-27T23:02:53.315" v="1225" actId="26606"/>
          <ac:spMkLst>
            <pc:docMk/>
            <pc:sldMk cId="1059034535" sldId="258"/>
            <ac:spMk id="8" creationId="{8D1AA55E-40D5-461B-A5A8-4AE8AAB71B08}"/>
          </ac:spMkLst>
        </pc:spChg>
        <pc:spChg chg="add">
          <ac:chgData name="Malarvizhi Shanmuga Pandian" userId="2b1ea338-4d63-41cf-a115-4f52cc5b4f5b" providerId="ADAL" clId="{018B4374-277F-4AFC-8235-403F0685FFD4}" dt="2022-04-27T23:02:53.315" v="1225" actId="26606"/>
          <ac:spMkLst>
            <pc:docMk/>
            <pc:sldMk cId="1059034535" sldId="258"/>
            <ac:spMk id="12" creationId="{6CB927A4-E432-4310-9CD5-E89FF5063179}"/>
          </ac:spMkLst>
        </pc:spChg>
        <pc:spChg chg="add">
          <ac:chgData name="Malarvizhi Shanmuga Pandian" userId="2b1ea338-4d63-41cf-a115-4f52cc5b4f5b" providerId="ADAL" clId="{018B4374-277F-4AFC-8235-403F0685FFD4}" dt="2022-04-27T23:02:53.315" v="1225" actId="26606"/>
          <ac:spMkLst>
            <pc:docMk/>
            <pc:sldMk cId="1059034535" sldId="258"/>
            <ac:spMk id="14" creationId="{E3020543-B24B-4EC4-8FFC-8DD88EEA91A8}"/>
          </ac:spMkLst>
        </pc:spChg>
        <pc:spChg chg="add">
          <ac:chgData name="Malarvizhi Shanmuga Pandian" userId="2b1ea338-4d63-41cf-a115-4f52cc5b4f5b" providerId="ADAL" clId="{018B4374-277F-4AFC-8235-403F0685FFD4}" dt="2022-04-27T23:02:53.315" v="1225" actId="26606"/>
          <ac:spMkLst>
            <pc:docMk/>
            <pc:sldMk cId="1059034535" sldId="258"/>
            <ac:spMk id="16" creationId="{1453BF6C-B012-48B7-B4E8-6D7AC7C27D02}"/>
          </ac:spMkLst>
        </pc:spChg>
        <pc:cxnChg chg="add">
          <ac:chgData name="Malarvizhi Shanmuga Pandian" userId="2b1ea338-4d63-41cf-a115-4f52cc5b4f5b" providerId="ADAL" clId="{018B4374-277F-4AFC-8235-403F0685FFD4}" dt="2022-04-27T23:02:53.315" v="1225" actId="26606"/>
          <ac:cxnSpMkLst>
            <pc:docMk/>
            <pc:sldMk cId="1059034535" sldId="258"/>
            <ac:cxnSpMk id="10" creationId="{C49DA8F6-BCC1-4447-B54C-57856834B94B}"/>
          </ac:cxnSpMkLst>
        </pc:cxnChg>
      </pc:sldChg>
      <pc:sldChg chg="del">
        <pc:chgData name="Malarvizhi Shanmuga Pandian" userId="2b1ea338-4d63-41cf-a115-4f52cc5b4f5b" providerId="ADAL" clId="{018B4374-277F-4AFC-8235-403F0685FFD4}" dt="2022-04-27T01:25:29.164" v="836" actId="47"/>
        <pc:sldMkLst>
          <pc:docMk/>
          <pc:sldMk cId="442231733" sldId="259"/>
        </pc:sldMkLst>
      </pc:sldChg>
      <pc:sldChg chg="del">
        <pc:chgData name="Malarvizhi Shanmuga Pandian" userId="2b1ea338-4d63-41cf-a115-4f52cc5b4f5b" providerId="ADAL" clId="{018B4374-277F-4AFC-8235-403F0685FFD4}" dt="2022-04-27T01:25:30.563" v="837" actId="47"/>
        <pc:sldMkLst>
          <pc:docMk/>
          <pc:sldMk cId="2136922735" sldId="260"/>
        </pc:sldMkLst>
      </pc:sldChg>
      <pc:sldChg chg="del">
        <pc:chgData name="Malarvizhi Shanmuga Pandian" userId="2b1ea338-4d63-41cf-a115-4f52cc5b4f5b" providerId="ADAL" clId="{018B4374-277F-4AFC-8235-403F0685FFD4}" dt="2022-04-27T01:25:31.985" v="838" actId="47"/>
        <pc:sldMkLst>
          <pc:docMk/>
          <pc:sldMk cId="2701673888" sldId="261"/>
        </pc:sldMkLst>
      </pc:sldChg>
      <pc:sldChg chg="addSp delSp modSp mod setBg">
        <pc:chgData name="Malarvizhi Shanmuga Pandian" userId="2b1ea338-4d63-41cf-a115-4f52cc5b4f5b" providerId="ADAL" clId="{018B4374-277F-4AFC-8235-403F0685FFD4}" dt="2022-05-14T02:51:00.953" v="15147" actId="20577"/>
        <pc:sldMkLst>
          <pc:docMk/>
          <pc:sldMk cId="3171882462" sldId="262"/>
        </pc:sldMkLst>
        <pc:spChg chg="mod">
          <ac:chgData name="Malarvizhi Shanmuga Pandian" userId="2b1ea338-4d63-41cf-a115-4f52cc5b4f5b" providerId="ADAL" clId="{018B4374-277F-4AFC-8235-403F0685FFD4}" dt="2022-05-14T02:51:00.953" v="15147" actId="20577"/>
          <ac:spMkLst>
            <pc:docMk/>
            <pc:sldMk cId="3171882462" sldId="262"/>
            <ac:spMk id="2" creationId="{93B2E747-42F4-41A6-BED2-099BD511BF25}"/>
          </ac:spMkLst>
        </pc:spChg>
        <pc:spChg chg="mod">
          <ac:chgData name="Malarvizhi Shanmuga Pandian" userId="2b1ea338-4d63-41cf-a115-4f52cc5b4f5b" providerId="ADAL" clId="{018B4374-277F-4AFC-8235-403F0685FFD4}" dt="2022-05-14T02:50:46.214" v="15144" actId="207"/>
          <ac:spMkLst>
            <pc:docMk/>
            <pc:sldMk cId="3171882462" sldId="262"/>
            <ac:spMk id="3" creationId="{03CAED4F-2C09-428B-AE90-97FCB71A55BE}"/>
          </ac:spMkLst>
        </pc:spChg>
        <pc:spChg chg="add">
          <ac:chgData name="Malarvizhi Shanmuga Pandian" userId="2b1ea338-4d63-41cf-a115-4f52cc5b4f5b" providerId="ADAL" clId="{018B4374-277F-4AFC-8235-403F0685FFD4}" dt="2022-04-27T23:05:25.173" v="1254" actId="26606"/>
          <ac:spMkLst>
            <pc:docMk/>
            <pc:sldMk cId="3171882462" sldId="262"/>
            <ac:spMk id="10" creationId="{8D1AA55E-40D5-461B-A5A8-4AE8AAB71B08}"/>
          </ac:spMkLst>
        </pc:spChg>
        <pc:grpChg chg="add">
          <ac:chgData name="Malarvizhi Shanmuga Pandian" userId="2b1ea338-4d63-41cf-a115-4f52cc5b4f5b" providerId="ADAL" clId="{018B4374-277F-4AFC-8235-403F0685FFD4}" dt="2022-04-27T23:05:25.173" v="1254" actId="26606"/>
          <ac:grpSpMkLst>
            <pc:docMk/>
            <pc:sldMk cId="3171882462" sldId="262"/>
            <ac:grpSpMk id="14" creationId="{34F88D19-C269-4F98-BE6B-CFB6207D3669}"/>
          </ac:grpSpMkLst>
        </pc:grpChg>
        <pc:picChg chg="add del">
          <ac:chgData name="Malarvizhi Shanmuga Pandian" userId="2b1ea338-4d63-41cf-a115-4f52cc5b4f5b" providerId="ADAL" clId="{018B4374-277F-4AFC-8235-403F0685FFD4}" dt="2022-04-27T23:05:27.311" v="1255" actId="478"/>
          <ac:picMkLst>
            <pc:docMk/>
            <pc:sldMk cId="3171882462" sldId="262"/>
            <ac:picMk id="7" creationId="{8A3EC314-68DB-95C1-2140-32217F353E77}"/>
          </ac:picMkLst>
        </pc:picChg>
        <pc:cxnChg chg="add">
          <ac:chgData name="Malarvizhi Shanmuga Pandian" userId="2b1ea338-4d63-41cf-a115-4f52cc5b4f5b" providerId="ADAL" clId="{018B4374-277F-4AFC-8235-403F0685FFD4}" dt="2022-04-27T23:05:25.173" v="1254" actId="26606"/>
          <ac:cxnSpMkLst>
            <pc:docMk/>
            <pc:sldMk cId="3171882462" sldId="262"/>
            <ac:cxnSpMk id="12" creationId="{C49DA8F6-BCC1-4447-B54C-57856834B94B}"/>
          </ac:cxnSpMkLst>
        </pc:cxnChg>
      </pc:sldChg>
      <pc:sldChg chg="addSp modSp add del mod setBg addAnim">
        <pc:chgData name="Malarvizhi Shanmuga Pandian" userId="2b1ea338-4d63-41cf-a115-4f52cc5b4f5b" providerId="ADAL" clId="{018B4374-277F-4AFC-8235-403F0685FFD4}" dt="2022-05-13T19:04:25.702" v="4238" actId="404"/>
        <pc:sldMkLst>
          <pc:docMk/>
          <pc:sldMk cId="852131275" sldId="263"/>
        </pc:sldMkLst>
        <pc:spChg chg="mod">
          <ac:chgData name="Malarvizhi Shanmuga Pandian" userId="2b1ea338-4d63-41cf-a115-4f52cc5b4f5b" providerId="ADAL" clId="{018B4374-277F-4AFC-8235-403F0685FFD4}" dt="2022-05-13T19:04:25.702" v="4238" actId="404"/>
          <ac:spMkLst>
            <pc:docMk/>
            <pc:sldMk cId="852131275" sldId="263"/>
            <ac:spMk id="2" creationId="{0031AA15-4DA4-4D70-8906-9B5C9C7D6D30}"/>
          </ac:spMkLst>
        </pc:spChg>
        <pc:spChg chg="mod">
          <ac:chgData name="Malarvizhi Shanmuga Pandian" userId="2b1ea338-4d63-41cf-a115-4f52cc5b4f5b" providerId="ADAL" clId="{018B4374-277F-4AFC-8235-403F0685FFD4}" dt="2022-05-13T02:28:36.609" v="2045" actId="403"/>
          <ac:spMkLst>
            <pc:docMk/>
            <pc:sldMk cId="852131275" sldId="263"/>
            <ac:spMk id="3" creationId="{3A706E95-E683-4C97-9238-03A907F89FBB}"/>
          </ac:spMkLst>
        </pc:spChg>
        <pc:spChg chg="add">
          <ac:chgData name="Malarvizhi Shanmuga Pandian" userId="2b1ea338-4d63-41cf-a115-4f52cc5b4f5b" providerId="ADAL" clId="{018B4374-277F-4AFC-8235-403F0685FFD4}" dt="2022-04-27T23:02:33.594" v="1220" actId="26606"/>
          <ac:spMkLst>
            <pc:docMk/>
            <pc:sldMk cId="852131275" sldId="263"/>
            <ac:spMk id="8" creationId="{8D1AA55E-40D5-461B-A5A8-4AE8AAB71B08}"/>
          </ac:spMkLst>
        </pc:spChg>
        <pc:spChg chg="add">
          <ac:chgData name="Malarvizhi Shanmuga Pandian" userId="2b1ea338-4d63-41cf-a115-4f52cc5b4f5b" providerId="ADAL" clId="{018B4374-277F-4AFC-8235-403F0685FFD4}" dt="2022-04-27T23:02:33.594" v="1220" actId="26606"/>
          <ac:spMkLst>
            <pc:docMk/>
            <pc:sldMk cId="852131275" sldId="263"/>
            <ac:spMk id="12" creationId="{6CB927A4-E432-4310-9CD5-E89FF5063179}"/>
          </ac:spMkLst>
        </pc:spChg>
        <pc:spChg chg="add">
          <ac:chgData name="Malarvizhi Shanmuga Pandian" userId="2b1ea338-4d63-41cf-a115-4f52cc5b4f5b" providerId="ADAL" clId="{018B4374-277F-4AFC-8235-403F0685FFD4}" dt="2022-04-27T23:02:33.594" v="1220" actId="26606"/>
          <ac:spMkLst>
            <pc:docMk/>
            <pc:sldMk cId="852131275" sldId="263"/>
            <ac:spMk id="14" creationId="{E3020543-B24B-4EC4-8FFC-8DD88EEA91A8}"/>
          </ac:spMkLst>
        </pc:spChg>
        <pc:spChg chg="add">
          <ac:chgData name="Malarvizhi Shanmuga Pandian" userId="2b1ea338-4d63-41cf-a115-4f52cc5b4f5b" providerId="ADAL" clId="{018B4374-277F-4AFC-8235-403F0685FFD4}" dt="2022-04-27T23:02:33.594" v="1220" actId="26606"/>
          <ac:spMkLst>
            <pc:docMk/>
            <pc:sldMk cId="852131275" sldId="263"/>
            <ac:spMk id="16" creationId="{1453BF6C-B012-48B7-B4E8-6D7AC7C27D02}"/>
          </ac:spMkLst>
        </pc:spChg>
        <pc:cxnChg chg="add">
          <ac:chgData name="Malarvizhi Shanmuga Pandian" userId="2b1ea338-4d63-41cf-a115-4f52cc5b4f5b" providerId="ADAL" clId="{018B4374-277F-4AFC-8235-403F0685FFD4}" dt="2022-04-27T23:02:33.594" v="1220" actId="26606"/>
          <ac:cxnSpMkLst>
            <pc:docMk/>
            <pc:sldMk cId="852131275" sldId="263"/>
            <ac:cxnSpMk id="10" creationId="{C49DA8F6-BCC1-4447-B54C-57856834B94B}"/>
          </ac:cxnSpMkLst>
        </pc:cxnChg>
      </pc:sldChg>
      <pc:sldChg chg="addSp modSp mod setBg">
        <pc:chgData name="Malarvizhi Shanmuga Pandian" userId="2b1ea338-4d63-41cf-a115-4f52cc5b4f5b" providerId="ADAL" clId="{018B4374-277F-4AFC-8235-403F0685FFD4}" dt="2022-05-14T02:28:26.817" v="13756" actId="27636"/>
        <pc:sldMkLst>
          <pc:docMk/>
          <pc:sldMk cId="684493102" sldId="264"/>
        </pc:sldMkLst>
        <pc:spChg chg="mod">
          <ac:chgData name="Malarvizhi Shanmuga Pandian" userId="2b1ea338-4d63-41cf-a115-4f52cc5b4f5b" providerId="ADAL" clId="{018B4374-277F-4AFC-8235-403F0685FFD4}" dt="2022-05-13T19:04:40.146" v="4239" actId="255"/>
          <ac:spMkLst>
            <pc:docMk/>
            <pc:sldMk cId="684493102" sldId="264"/>
            <ac:spMk id="2" creationId="{407B3898-FEF0-4236-A594-54A9939FFEAD}"/>
          </ac:spMkLst>
        </pc:spChg>
        <pc:spChg chg="mod">
          <ac:chgData name="Malarvizhi Shanmuga Pandian" userId="2b1ea338-4d63-41cf-a115-4f52cc5b4f5b" providerId="ADAL" clId="{018B4374-277F-4AFC-8235-403F0685FFD4}" dt="2022-05-14T02:28:26.817" v="13756" actId="27636"/>
          <ac:spMkLst>
            <pc:docMk/>
            <pc:sldMk cId="684493102" sldId="264"/>
            <ac:spMk id="3" creationId="{2CAFCD31-7491-48F2-B3F5-8790D68FC927}"/>
          </ac:spMkLst>
        </pc:spChg>
        <pc:spChg chg="add">
          <ac:chgData name="Malarvizhi Shanmuga Pandian" userId="2b1ea338-4d63-41cf-a115-4f52cc5b4f5b" providerId="ADAL" clId="{018B4374-277F-4AFC-8235-403F0685FFD4}" dt="2022-04-27T23:02:38.035" v="1222" actId="26606"/>
          <ac:spMkLst>
            <pc:docMk/>
            <pc:sldMk cId="684493102" sldId="264"/>
            <ac:spMk id="8" creationId="{8D1AA55E-40D5-461B-A5A8-4AE8AAB71B08}"/>
          </ac:spMkLst>
        </pc:spChg>
        <pc:spChg chg="add">
          <ac:chgData name="Malarvizhi Shanmuga Pandian" userId="2b1ea338-4d63-41cf-a115-4f52cc5b4f5b" providerId="ADAL" clId="{018B4374-277F-4AFC-8235-403F0685FFD4}" dt="2022-04-27T23:02:38.035" v="1222" actId="26606"/>
          <ac:spMkLst>
            <pc:docMk/>
            <pc:sldMk cId="684493102" sldId="264"/>
            <ac:spMk id="12" creationId="{6CB927A4-E432-4310-9CD5-E89FF5063179}"/>
          </ac:spMkLst>
        </pc:spChg>
        <pc:spChg chg="add">
          <ac:chgData name="Malarvizhi Shanmuga Pandian" userId="2b1ea338-4d63-41cf-a115-4f52cc5b4f5b" providerId="ADAL" clId="{018B4374-277F-4AFC-8235-403F0685FFD4}" dt="2022-04-27T23:02:38.035" v="1222" actId="26606"/>
          <ac:spMkLst>
            <pc:docMk/>
            <pc:sldMk cId="684493102" sldId="264"/>
            <ac:spMk id="14" creationId="{E3020543-B24B-4EC4-8FFC-8DD88EEA91A8}"/>
          </ac:spMkLst>
        </pc:spChg>
        <pc:spChg chg="add">
          <ac:chgData name="Malarvizhi Shanmuga Pandian" userId="2b1ea338-4d63-41cf-a115-4f52cc5b4f5b" providerId="ADAL" clId="{018B4374-277F-4AFC-8235-403F0685FFD4}" dt="2022-04-27T23:02:38.035" v="1222" actId="26606"/>
          <ac:spMkLst>
            <pc:docMk/>
            <pc:sldMk cId="684493102" sldId="264"/>
            <ac:spMk id="16" creationId="{1453BF6C-B012-48B7-B4E8-6D7AC7C27D02}"/>
          </ac:spMkLst>
        </pc:spChg>
        <pc:cxnChg chg="add">
          <ac:chgData name="Malarvizhi Shanmuga Pandian" userId="2b1ea338-4d63-41cf-a115-4f52cc5b4f5b" providerId="ADAL" clId="{018B4374-277F-4AFC-8235-403F0685FFD4}" dt="2022-04-27T23:02:38.035" v="1222" actId="26606"/>
          <ac:cxnSpMkLst>
            <pc:docMk/>
            <pc:sldMk cId="684493102" sldId="264"/>
            <ac:cxnSpMk id="10" creationId="{C49DA8F6-BCC1-4447-B54C-57856834B94B}"/>
          </ac:cxnSpMkLst>
        </pc:cxnChg>
      </pc:sldChg>
      <pc:sldChg chg="addSp modSp mod setBg">
        <pc:chgData name="Malarvizhi Shanmuga Pandian" userId="2b1ea338-4d63-41cf-a115-4f52cc5b4f5b" providerId="ADAL" clId="{018B4374-277F-4AFC-8235-403F0685FFD4}" dt="2022-05-13T19:04:55.795" v="4241" actId="255"/>
        <pc:sldMkLst>
          <pc:docMk/>
          <pc:sldMk cId="4284303743" sldId="265"/>
        </pc:sldMkLst>
        <pc:spChg chg="mod">
          <ac:chgData name="Malarvizhi Shanmuga Pandian" userId="2b1ea338-4d63-41cf-a115-4f52cc5b4f5b" providerId="ADAL" clId="{018B4374-277F-4AFC-8235-403F0685FFD4}" dt="2022-05-13T19:04:55.795" v="4241" actId="255"/>
          <ac:spMkLst>
            <pc:docMk/>
            <pc:sldMk cId="4284303743" sldId="265"/>
            <ac:spMk id="2" creationId="{06A1F5B5-2BC4-4D20-ABC0-5209E2FA9044}"/>
          </ac:spMkLst>
        </pc:spChg>
        <pc:spChg chg="mod">
          <ac:chgData name="Malarvizhi Shanmuga Pandian" userId="2b1ea338-4d63-41cf-a115-4f52cc5b4f5b" providerId="ADAL" clId="{018B4374-277F-4AFC-8235-403F0685FFD4}" dt="2022-05-13T02:33:26.520" v="2198" actId="20577"/>
          <ac:spMkLst>
            <pc:docMk/>
            <pc:sldMk cId="4284303743" sldId="265"/>
            <ac:spMk id="3" creationId="{62E35F35-9EAF-4488-92B2-37B6C3AA0BE6}"/>
          </ac:spMkLst>
        </pc:spChg>
        <pc:spChg chg="add">
          <ac:chgData name="Malarvizhi Shanmuga Pandian" userId="2b1ea338-4d63-41cf-a115-4f52cc5b4f5b" providerId="ADAL" clId="{018B4374-277F-4AFC-8235-403F0685FFD4}" dt="2022-04-27T23:03:20.289" v="1231" actId="26606"/>
          <ac:spMkLst>
            <pc:docMk/>
            <pc:sldMk cId="4284303743" sldId="265"/>
            <ac:spMk id="8" creationId="{8D1AA55E-40D5-461B-A5A8-4AE8AAB71B08}"/>
          </ac:spMkLst>
        </pc:spChg>
        <pc:spChg chg="add">
          <ac:chgData name="Malarvizhi Shanmuga Pandian" userId="2b1ea338-4d63-41cf-a115-4f52cc5b4f5b" providerId="ADAL" clId="{018B4374-277F-4AFC-8235-403F0685FFD4}" dt="2022-04-27T23:03:20.289" v="1231" actId="26606"/>
          <ac:spMkLst>
            <pc:docMk/>
            <pc:sldMk cId="4284303743" sldId="265"/>
            <ac:spMk id="12" creationId="{6CB927A4-E432-4310-9CD5-E89FF5063179}"/>
          </ac:spMkLst>
        </pc:spChg>
        <pc:spChg chg="add">
          <ac:chgData name="Malarvizhi Shanmuga Pandian" userId="2b1ea338-4d63-41cf-a115-4f52cc5b4f5b" providerId="ADAL" clId="{018B4374-277F-4AFC-8235-403F0685FFD4}" dt="2022-04-27T23:03:20.289" v="1231" actId="26606"/>
          <ac:spMkLst>
            <pc:docMk/>
            <pc:sldMk cId="4284303743" sldId="265"/>
            <ac:spMk id="14" creationId="{E3020543-B24B-4EC4-8FFC-8DD88EEA91A8}"/>
          </ac:spMkLst>
        </pc:spChg>
        <pc:spChg chg="add">
          <ac:chgData name="Malarvizhi Shanmuga Pandian" userId="2b1ea338-4d63-41cf-a115-4f52cc5b4f5b" providerId="ADAL" clId="{018B4374-277F-4AFC-8235-403F0685FFD4}" dt="2022-04-27T23:03:20.289" v="1231" actId="26606"/>
          <ac:spMkLst>
            <pc:docMk/>
            <pc:sldMk cId="4284303743" sldId="265"/>
            <ac:spMk id="16" creationId="{1453BF6C-B012-48B7-B4E8-6D7AC7C27D02}"/>
          </ac:spMkLst>
        </pc:spChg>
        <pc:picChg chg="add mod">
          <ac:chgData name="Malarvizhi Shanmuga Pandian" userId="2b1ea338-4d63-41cf-a115-4f52cc5b4f5b" providerId="ADAL" clId="{018B4374-277F-4AFC-8235-403F0685FFD4}" dt="2022-05-13T02:33:31.967" v="2199" actId="1076"/>
          <ac:picMkLst>
            <pc:docMk/>
            <pc:sldMk cId="4284303743" sldId="265"/>
            <ac:picMk id="9" creationId="{A819C549-E40F-FFEC-2C1E-9D28DFABC8D6}"/>
          </ac:picMkLst>
        </pc:picChg>
        <pc:cxnChg chg="add">
          <ac:chgData name="Malarvizhi Shanmuga Pandian" userId="2b1ea338-4d63-41cf-a115-4f52cc5b4f5b" providerId="ADAL" clId="{018B4374-277F-4AFC-8235-403F0685FFD4}" dt="2022-04-27T23:03:20.289" v="1231" actId="26606"/>
          <ac:cxnSpMkLst>
            <pc:docMk/>
            <pc:sldMk cId="4284303743" sldId="265"/>
            <ac:cxnSpMk id="10" creationId="{C49DA8F6-BCC1-4447-B54C-57856834B94B}"/>
          </ac:cxnSpMkLst>
        </pc:cxnChg>
      </pc:sldChg>
      <pc:sldChg chg="addSp modSp del mod">
        <pc:chgData name="Malarvizhi Shanmuga Pandian" userId="2b1ea338-4d63-41cf-a115-4f52cc5b4f5b" providerId="ADAL" clId="{018B4374-277F-4AFC-8235-403F0685FFD4}" dt="2022-05-13T02:50:54.451" v="3031" actId="47"/>
        <pc:sldMkLst>
          <pc:docMk/>
          <pc:sldMk cId="3091506150" sldId="266"/>
        </pc:sldMkLst>
        <pc:spChg chg="mod">
          <ac:chgData name="Malarvizhi Shanmuga Pandian" userId="2b1ea338-4d63-41cf-a115-4f52cc5b4f5b" providerId="ADAL" clId="{018B4374-277F-4AFC-8235-403F0685FFD4}" dt="2022-05-13T02:37:39.560" v="2233" actId="1076"/>
          <ac:spMkLst>
            <pc:docMk/>
            <pc:sldMk cId="3091506150" sldId="266"/>
            <ac:spMk id="2" creationId="{C2151637-14AA-4B20-9A9A-F80B2E5183E4}"/>
          </ac:spMkLst>
        </pc:spChg>
        <pc:spChg chg="mod ord">
          <ac:chgData name="Malarvizhi Shanmuga Pandian" userId="2b1ea338-4d63-41cf-a115-4f52cc5b4f5b" providerId="ADAL" clId="{018B4374-277F-4AFC-8235-403F0685FFD4}" dt="2022-05-13T02:37:38.822" v="2232" actId="166"/>
          <ac:spMkLst>
            <pc:docMk/>
            <pc:sldMk cId="3091506150" sldId="266"/>
            <ac:spMk id="3" creationId="{4F891C1E-845B-4C4A-A02D-25CB34914AEB}"/>
          </ac:spMkLst>
        </pc:spChg>
        <pc:picChg chg="add mod">
          <ac:chgData name="Malarvizhi Shanmuga Pandian" userId="2b1ea338-4d63-41cf-a115-4f52cc5b4f5b" providerId="ADAL" clId="{018B4374-277F-4AFC-8235-403F0685FFD4}" dt="2022-05-13T02:37:25.846" v="2229" actId="1076"/>
          <ac:picMkLst>
            <pc:docMk/>
            <pc:sldMk cId="3091506150" sldId="266"/>
            <ac:picMk id="4" creationId="{9A1C9BC7-2D62-E8E0-3CDA-BFF6E0525D63}"/>
          </ac:picMkLst>
        </pc:picChg>
      </pc:sldChg>
      <pc:sldChg chg="del">
        <pc:chgData name="Malarvizhi Shanmuga Pandian" userId="2b1ea338-4d63-41cf-a115-4f52cc5b4f5b" providerId="ADAL" clId="{018B4374-277F-4AFC-8235-403F0685FFD4}" dt="2022-05-14T02:11:33.537" v="13055" actId="47"/>
        <pc:sldMkLst>
          <pc:docMk/>
          <pc:sldMk cId="2442128093" sldId="267"/>
        </pc:sldMkLst>
      </pc:sldChg>
      <pc:sldChg chg="addSp modSp new del mod setBg">
        <pc:chgData name="Malarvizhi Shanmuga Pandian" userId="2b1ea338-4d63-41cf-a115-4f52cc5b4f5b" providerId="ADAL" clId="{018B4374-277F-4AFC-8235-403F0685FFD4}" dt="2022-05-13T02:33:35.982" v="2200" actId="47"/>
        <pc:sldMkLst>
          <pc:docMk/>
          <pc:sldMk cId="1221152115" sldId="268"/>
        </pc:sldMkLst>
        <pc:spChg chg="mod">
          <ac:chgData name="Malarvizhi Shanmuga Pandian" userId="2b1ea338-4d63-41cf-a115-4f52cc5b4f5b" providerId="ADAL" clId="{018B4374-277F-4AFC-8235-403F0685FFD4}" dt="2022-04-27T23:03:50.784" v="1237" actId="26606"/>
          <ac:spMkLst>
            <pc:docMk/>
            <pc:sldMk cId="1221152115" sldId="268"/>
            <ac:spMk id="2" creationId="{D6627394-6480-000A-2571-6E6BD900FCCB}"/>
          </ac:spMkLst>
        </pc:spChg>
        <pc:spChg chg="mod ord">
          <ac:chgData name="Malarvizhi Shanmuga Pandian" userId="2b1ea338-4d63-41cf-a115-4f52cc5b4f5b" providerId="ADAL" clId="{018B4374-277F-4AFC-8235-403F0685FFD4}" dt="2022-05-13T02:31:48.547" v="2167" actId="1076"/>
          <ac:spMkLst>
            <pc:docMk/>
            <pc:sldMk cId="1221152115" sldId="268"/>
            <ac:spMk id="3" creationId="{B829FC84-6BC9-697F-045B-3095A6151280}"/>
          </ac:spMkLst>
        </pc:spChg>
        <pc:spChg chg="add">
          <ac:chgData name="Malarvizhi Shanmuga Pandian" userId="2b1ea338-4d63-41cf-a115-4f52cc5b4f5b" providerId="ADAL" clId="{018B4374-277F-4AFC-8235-403F0685FFD4}" dt="2022-04-27T23:03:50.784" v="1237" actId="26606"/>
          <ac:spMkLst>
            <pc:docMk/>
            <pc:sldMk cId="1221152115" sldId="268"/>
            <ac:spMk id="10" creationId="{8D1AA55E-40D5-461B-A5A8-4AE8AAB71B08}"/>
          </ac:spMkLst>
        </pc:spChg>
        <pc:grpChg chg="add">
          <ac:chgData name="Malarvizhi Shanmuga Pandian" userId="2b1ea338-4d63-41cf-a115-4f52cc5b4f5b" providerId="ADAL" clId="{018B4374-277F-4AFC-8235-403F0685FFD4}" dt="2022-04-27T23:03:50.784" v="1237" actId="26606"/>
          <ac:grpSpMkLst>
            <pc:docMk/>
            <pc:sldMk cId="1221152115" sldId="268"/>
            <ac:grpSpMk id="14" creationId="{34F88D19-C269-4F98-BE6B-CFB6207D3669}"/>
          </ac:grpSpMkLst>
        </pc:grpChg>
        <pc:picChg chg="add mod">
          <ac:chgData name="Malarvizhi Shanmuga Pandian" userId="2b1ea338-4d63-41cf-a115-4f52cc5b4f5b" providerId="ADAL" clId="{018B4374-277F-4AFC-8235-403F0685FFD4}" dt="2022-05-13T02:32:52.712" v="2183" actId="1076"/>
          <ac:picMkLst>
            <pc:docMk/>
            <pc:sldMk cId="1221152115" sldId="268"/>
            <ac:picMk id="5" creationId="{2E5C0934-F010-3A19-0EEC-A1FF136DC50B}"/>
          </ac:picMkLst>
        </pc:picChg>
        <pc:cxnChg chg="add">
          <ac:chgData name="Malarvizhi Shanmuga Pandian" userId="2b1ea338-4d63-41cf-a115-4f52cc5b4f5b" providerId="ADAL" clId="{018B4374-277F-4AFC-8235-403F0685FFD4}" dt="2022-04-27T23:03:50.784" v="1237" actId="26606"/>
          <ac:cxnSpMkLst>
            <pc:docMk/>
            <pc:sldMk cId="1221152115" sldId="268"/>
            <ac:cxnSpMk id="12" creationId="{C49DA8F6-BCC1-4447-B54C-57856834B94B}"/>
          </ac:cxnSpMkLst>
        </pc:cxnChg>
      </pc:sldChg>
      <pc:sldChg chg="addSp modSp add mod ord setBg">
        <pc:chgData name="Malarvizhi Shanmuga Pandian" userId="2b1ea338-4d63-41cf-a115-4f52cc5b4f5b" providerId="ADAL" clId="{018B4374-277F-4AFC-8235-403F0685FFD4}" dt="2022-05-13T19:05:05.986" v="4243" actId="27636"/>
        <pc:sldMkLst>
          <pc:docMk/>
          <pc:sldMk cId="3937426070" sldId="269"/>
        </pc:sldMkLst>
        <pc:spChg chg="mod">
          <ac:chgData name="Malarvizhi Shanmuga Pandian" userId="2b1ea338-4d63-41cf-a115-4f52cc5b4f5b" providerId="ADAL" clId="{018B4374-277F-4AFC-8235-403F0685FFD4}" dt="2022-05-13T19:05:05.986" v="4243" actId="27636"/>
          <ac:spMkLst>
            <pc:docMk/>
            <pc:sldMk cId="3937426070" sldId="269"/>
            <ac:spMk id="2" creationId="{06A1F5B5-2BC4-4D20-ABC0-5209E2FA9044}"/>
          </ac:spMkLst>
        </pc:spChg>
        <pc:spChg chg="mod">
          <ac:chgData name="Malarvizhi Shanmuga Pandian" userId="2b1ea338-4d63-41cf-a115-4f52cc5b4f5b" providerId="ADAL" clId="{018B4374-277F-4AFC-8235-403F0685FFD4}" dt="2022-05-13T02:34:06.191" v="2205" actId="1076"/>
          <ac:spMkLst>
            <pc:docMk/>
            <pc:sldMk cId="3937426070" sldId="269"/>
            <ac:spMk id="3" creationId="{62E35F35-9EAF-4488-92B2-37B6C3AA0BE6}"/>
          </ac:spMkLst>
        </pc:spChg>
        <pc:spChg chg="add">
          <ac:chgData name="Malarvizhi Shanmuga Pandian" userId="2b1ea338-4d63-41cf-a115-4f52cc5b4f5b" providerId="ADAL" clId="{018B4374-277F-4AFC-8235-403F0685FFD4}" dt="2022-04-27T23:04:14.344" v="1242" actId="26606"/>
          <ac:spMkLst>
            <pc:docMk/>
            <pc:sldMk cId="3937426070" sldId="269"/>
            <ac:spMk id="8" creationId="{8D1AA55E-40D5-461B-A5A8-4AE8AAB71B08}"/>
          </ac:spMkLst>
        </pc:spChg>
        <pc:spChg chg="add">
          <ac:chgData name="Malarvizhi Shanmuga Pandian" userId="2b1ea338-4d63-41cf-a115-4f52cc5b4f5b" providerId="ADAL" clId="{018B4374-277F-4AFC-8235-403F0685FFD4}" dt="2022-04-27T23:04:14.344" v="1242" actId="26606"/>
          <ac:spMkLst>
            <pc:docMk/>
            <pc:sldMk cId="3937426070" sldId="269"/>
            <ac:spMk id="12" creationId="{6CB927A4-E432-4310-9CD5-E89FF5063179}"/>
          </ac:spMkLst>
        </pc:spChg>
        <pc:spChg chg="add">
          <ac:chgData name="Malarvizhi Shanmuga Pandian" userId="2b1ea338-4d63-41cf-a115-4f52cc5b4f5b" providerId="ADAL" clId="{018B4374-277F-4AFC-8235-403F0685FFD4}" dt="2022-04-27T23:04:14.344" v="1242" actId="26606"/>
          <ac:spMkLst>
            <pc:docMk/>
            <pc:sldMk cId="3937426070" sldId="269"/>
            <ac:spMk id="14" creationId="{E3020543-B24B-4EC4-8FFC-8DD88EEA91A8}"/>
          </ac:spMkLst>
        </pc:spChg>
        <pc:spChg chg="add">
          <ac:chgData name="Malarvizhi Shanmuga Pandian" userId="2b1ea338-4d63-41cf-a115-4f52cc5b4f5b" providerId="ADAL" clId="{018B4374-277F-4AFC-8235-403F0685FFD4}" dt="2022-04-27T23:04:14.344" v="1242" actId="26606"/>
          <ac:spMkLst>
            <pc:docMk/>
            <pc:sldMk cId="3937426070" sldId="269"/>
            <ac:spMk id="16" creationId="{1453BF6C-B012-48B7-B4E8-6D7AC7C27D02}"/>
          </ac:spMkLst>
        </pc:spChg>
        <pc:cxnChg chg="add">
          <ac:chgData name="Malarvizhi Shanmuga Pandian" userId="2b1ea338-4d63-41cf-a115-4f52cc5b4f5b" providerId="ADAL" clId="{018B4374-277F-4AFC-8235-403F0685FFD4}" dt="2022-04-27T23:04:14.344" v="1242" actId="26606"/>
          <ac:cxnSpMkLst>
            <pc:docMk/>
            <pc:sldMk cId="3937426070" sldId="269"/>
            <ac:cxnSpMk id="10" creationId="{C49DA8F6-BCC1-4447-B54C-57856834B94B}"/>
          </ac:cxnSpMkLst>
        </pc:cxnChg>
      </pc:sldChg>
      <pc:sldChg chg="addSp modSp add mod setBg">
        <pc:chgData name="Malarvizhi Shanmuga Pandian" userId="2b1ea338-4d63-41cf-a115-4f52cc5b4f5b" providerId="ADAL" clId="{018B4374-277F-4AFC-8235-403F0685FFD4}" dt="2022-05-13T19:05:13.833" v="4244" actId="255"/>
        <pc:sldMkLst>
          <pc:docMk/>
          <pc:sldMk cId="1132724382" sldId="270"/>
        </pc:sldMkLst>
        <pc:spChg chg="mod">
          <ac:chgData name="Malarvizhi Shanmuga Pandian" userId="2b1ea338-4d63-41cf-a115-4f52cc5b4f5b" providerId="ADAL" clId="{018B4374-277F-4AFC-8235-403F0685FFD4}" dt="2022-05-13T19:05:13.833" v="4244" actId="255"/>
          <ac:spMkLst>
            <pc:docMk/>
            <pc:sldMk cId="1132724382" sldId="270"/>
            <ac:spMk id="2" creationId="{06A1F5B5-2BC4-4D20-ABC0-5209E2FA9044}"/>
          </ac:spMkLst>
        </pc:spChg>
        <pc:spChg chg="mod ord">
          <ac:chgData name="Malarvizhi Shanmuga Pandian" userId="2b1ea338-4d63-41cf-a115-4f52cc5b4f5b" providerId="ADAL" clId="{018B4374-277F-4AFC-8235-403F0685FFD4}" dt="2022-05-13T02:35:04.952" v="2218" actId="15"/>
          <ac:spMkLst>
            <pc:docMk/>
            <pc:sldMk cId="1132724382" sldId="270"/>
            <ac:spMk id="3" creationId="{62E35F35-9EAF-4488-92B2-37B6C3AA0BE6}"/>
          </ac:spMkLst>
        </pc:spChg>
        <pc:spChg chg="add">
          <ac:chgData name="Malarvizhi Shanmuga Pandian" userId="2b1ea338-4d63-41cf-a115-4f52cc5b4f5b" providerId="ADAL" clId="{018B4374-277F-4AFC-8235-403F0685FFD4}" dt="2022-04-27T23:04:38.040" v="1251" actId="26606"/>
          <ac:spMkLst>
            <pc:docMk/>
            <pc:sldMk cId="1132724382" sldId="270"/>
            <ac:spMk id="10" creationId="{8D1AA55E-40D5-461B-A5A8-4AE8AAB71B08}"/>
          </ac:spMkLst>
        </pc:spChg>
        <pc:grpChg chg="add">
          <ac:chgData name="Malarvizhi Shanmuga Pandian" userId="2b1ea338-4d63-41cf-a115-4f52cc5b4f5b" providerId="ADAL" clId="{018B4374-277F-4AFC-8235-403F0685FFD4}" dt="2022-04-27T23:04:38.040" v="1251" actId="26606"/>
          <ac:grpSpMkLst>
            <pc:docMk/>
            <pc:sldMk cId="1132724382" sldId="270"/>
            <ac:grpSpMk id="14" creationId="{34F88D19-C269-4F98-BE6B-CFB6207D3669}"/>
          </ac:grpSpMkLst>
        </pc:grpChg>
        <pc:picChg chg="add mod">
          <ac:chgData name="Malarvizhi Shanmuga Pandian" userId="2b1ea338-4d63-41cf-a115-4f52cc5b4f5b" providerId="ADAL" clId="{018B4374-277F-4AFC-8235-403F0685FFD4}" dt="2022-05-13T02:34:59.797" v="2217" actId="1076"/>
          <ac:picMkLst>
            <pc:docMk/>
            <pc:sldMk cId="1132724382" sldId="270"/>
            <ac:picMk id="5" creationId="{25D7E1D3-57D6-F84C-C207-3DDD80FAC473}"/>
          </ac:picMkLst>
        </pc:picChg>
        <pc:cxnChg chg="add">
          <ac:chgData name="Malarvizhi Shanmuga Pandian" userId="2b1ea338-4d63-41cf-a115-4f52cc5b4f5b" providerId="ADAL" clId="{018B4374-277F-4AFC-8235-403F0685FFD4}" dt="2022-04-27T23:04:38.040" v="1251" actId="26606"/>
          <ac:cxnSpMkLst>
            <pc:docMk/>
            <pc:sldMk cId="1132724382" sldId="270"/>
            <ac:cxnSpMk id="12" creationId="{C49DA8F6-BCC1-4447-B54C-57856834B94B}"/>
          </ac:cxnSpMkLst>
        </pc:cxnChg>
      </pc:sldChg>
      <pc:sldChg chg="modSp add mod">
        <pc:chgData name="Malarvizhi Shanmuga Pandian" userId="2b1ea338-4d63-41cf-a115-4f52cc5b4f5b" providerId="ADAL" clId="{018B4374-277F-4AFC-8235-403F0685FFD4}" dt="2022-05-13T19:04:48.745" v="4240" actId="255"/>
        <pc:sldMkLst>
          <pc:docMk/>
          <pc:sldMk cId="1367429479" sldId="271"/>
        </pc:sldMkLst>
        <pc:spChg chg="mod">
          <ac:chgData name="Malarvizhi Shanmuga Pandian" userId="2b1ea338-4d63-41cf-a115-4f52cc5b4f5b" providerId="ADAL" clId="{018B4374-277F-4AFC-8235-403F0685FFD4}" dt="2022-05-13T19:04:48.745" v="4240" actId="255"/>
          <ac:spMkLst>
            <pc:docMk/>
            <pc:sldMk cId="1367429479" sldId="271"/>
            <ac:spMk id="2" creationId="{8BDD8C72-92EA-4603-90FE-531D3F6FBCF7}"/>
          </ac:spMkLst>
        </pc:spChg>
        <pc:spChg chg="mod">
          <ac:chgData name="Malarvizhi Shanmuga Pandian" userId="2b1ea338-4d63-41cf-a115-4f52cc5b4f5b" providerId="ADAL" clId="{018B4374-277F-4AFC-8235-403F0685FFD4}" dt="2022-05-13T02:29:34.076" v="2057" actId="12"/>
          <ac:spMkLst>
            <pc:docMk/>
            <pc:sldMk cId="1367429479" sldId="271"/>
            <ac:spMk id="3" creationId="{E8C74B4F-EB17-4030-B6AB-061A26F86D65}"/>
          </ac:spMkLst>
        </pc:spChg>
      </pc:sldChg>
      <pc:sldChg chg="new del">
        <pc:chgData name="Malarvizhi Shanmuga Pandian" userId="2b1ea338-4d63-41cf-a115-4f52cc5b4f5b" providerId="ADAL" clId="{018B4374-277F-4AFC-8235-403F0685FFD4}" dt="2022-05-13T02:35:45.986" v="2220" actId="47"/>
        <pc:sldMkLst>
          <pc:docMk/>
          <pc:sldMk cId="35502102" sldId="272"/>
        </pc:sldMkLst>
      </pc:sldChg>
      <pc:sldChg chg="addSp modSp add mod">
        <pc:chgData name="Malarvizhi Shanmuga Pandian" userId="2b1ea338-4d63-41cf-a115-4f52cc5b4f5b" providerId="ADAL" clId="{018B4374-277F-4AFC-8235-403F0685FFD4}" dt="2022-05-13T19:05:40.627" v="4248" actId="14100"/>
        <pc:sldMkLst>
          <pc:docMk/>
          <pc:sldMk cId="1817677086" sldId="272"/>
        </pc:sldMkLst>
        <pc:spChg chg="mod">
          <ac:chgData name="Malarvizhi Shanmuga Pandian" userId="2b1ea338-4d63-41cf-a115-4f52cc5b4f5b" providerId="ADAL" clId="{018B4374-277F-4AFC-8235-403F0685FFD4}" dt="2022-05-13T19:05:36.813" v="4247" actId="1076"/>
          <ac:spMkLst>
            <pc:docMk/>
            <pc:sldMk cId="1817677086" sldId="272"/>
            <ac:spMk id="2" creationId="{93B2E747-42F4-41A6-BED2-099BD511BF25}"/>
          </ac:spMkLst>
        </pc:spChg>
        <pc:spChg chg="mod ord">
          <ac:chgData name="Malarvizhi Shanmuga Pandian" userId="2b1ea338-4d63-41cf-a115-4f52cc5b4f5b" providerId="ADAL" clId="{018B4374-277F-4AFC-8235-403F0685FFD4}" dt="2022-05-13T02:50:34.996" v="3028" actId="14100"/>
          <ac:spMkLst>
            <pc:docMk/>
            <pc:sldMk cId="1817677086" sldId="272"/>
            <ac:spMk id="3" creationId="{03CAED4F-2C09-428B-AE90-97FCB71A55BE}"/>
          </ac:spMkLst>
        </pc:spChg>
        <pc:picChg chg="add mod modCrop">
          <ac:chgData name="Malarvizhi Shanmuga Pandian" userId="2b1ea338-4d63-41cf-a115-4f52cc5b4f5b" providerId="ADAL" clId="{018B4374-277F-4AFC-8235-403F0685FFD4}" dt="2022-05-13T19:05:40.627" v="4248" actId="14100"/>
          <ac:picMkLst>
            <pc:docMk/>
            <pc:sldMk cId="1817677086" sldId="272"/>
            <ac:picMk id="11" creationId="{1787E9D3-4E52-549F-A444-C14B115BBE00}"/>
          </ac:picMkLst>
        </pc:picChg>
      </pc:sldChg>
      <pc:sldChg chg="addSp delSp modSp add mod">
        <pc:chgData name="Malarvizhi Shanmuga Pandian" userId="2b1ea338-4d63-41cf-a115-4f52cc5b4f5b" providerId="ADAL" clId="{018B4374-277F-4AFC-8235-403F0685FFD4}" dt="2022-05-13T19:05:52.193" v="4250" actId="1076"/>
        <pc:sldMkLst>
          <pc:docMk/>
          <pc:sldMk cId="471350945" sldId="273"/>
        </pc:sldMkLst>
        <pc:spChg chg="mod">
          <ac:chgData name="Malarvizhi Shanmuga Pandian" userId="2b1ea338-4d63-41cf-a115-4f52cc5b4f5b" providerId="ADAL" clId="{018B4374-277F-4AFC-8235-403F0685FFD4}" dt="2022-05-13T19:05:52.193" v="4250" actId="1076"/>
          <ac:spMkLst>
            <pc:docMk/>
            <pc:sldMk cId="471350945" sldId="273"/>
            <ac:spMk id="2" creationId="{93B2E747-42F4-41A6-BED2-099BD511BF25}"/>
          </ac:spMkLst>
        </pc:spChg>
        <pc:spChg chg="mod">
          <ac:chgData name="Malarvizhi Shanmuga Pandian" userId="2b1ea338-4d63-41cf-a115-4f52cc5b4f5b" providerId="ADAL" clId="{018B4374-277F-4AFC-8235-403F0685FFD4}" dt="2022-05-13T03:03:58.157" v="3647" actId="6549"/>
          <ac:spMkLst>
            <pc:docMk/>
            <pc:sldMk cId="471350945" sldId="273"/>
            <ac:spMk id="3" creationId="{03CAED4F-2C09-428B-AE90-97FCB71A55BE}"/>
          </ac:spMkLst>
        </pc:spChg>
        <pc:picChg chg="add mod">
          <ac:chgData name="Malarvizhi Shanmuga Pandian" userId="2b1ea338-4d63-41cf-a115-4f52cc5b4f5b" providerId="ADAL" clId="{018B4374-277F-4AFC-8235-403F0685FFD4}" dt="2022-05-13T02:55:37.276" v="3149" actId="14100"/>
          <ac:picMkLst>
            <pc:docMk/>
            <pc:sldMk cId="471350945" sldId="273"/>
            <ac:picMk id="5" creationId="{7E8D9367-20C2-07EB-078A-AD3754C633A5}"/>
          </ac:picMkLst>
        </pc:picChg>
        <pc:picChg chg="del">
          <ac:chgData name="Malarvizhi Shanmuga Pandian" userId="2b1ea338-4d63-41cf-a115-4f52cc5b4f5b" providerId="ADAL" clId="{018B4374-277F-4AFC-8235-403F0685FFD4}" dt="2022-05-13T02:51:16.397" v="3033" actId="478"/>
          <ac:picMkLst>
            <pc:docMk/>
            <pc:sldMk cId="471350945" sldId="273"/>
            <ac:picMk id="11" creationId="{1787E9D3-4E52-549F-A444-C14B115BBE00}"/>
          </ac:picMkLst>
        </pc:picChg>
        <pc:picChg chg="add del mod modCrop">
          <ac:chgData name="Malarvizhi Shanmuga Pandian" userId="2b1ea338-4d63-41cf-a115-4f52cc5b4f5b" providerId="ADAL" clId="{018B4374-277F-4AFC-8235-403F0685FFD4}" dt="2022-05-13T02:54:52.981" v="3146" actId="478"/>
          <ac:picMkLst>
            <pc:docMk/>
            <pc:sldMk cId="471350945" sldId="273"/>
            <ac:picMk id="13" creationId="{3677D79E-542F-2B4E-52D2-AAECD3772106}"/>
          </ac:picMkLst>
        </pc:picChg>
      </pc:sldChg>
      <pc:sldChg chg="addSp delSp modSp add mod">
        <pc:chgData name="Malarvizhi Shanmuga Pandian" userId="2b1ea338-4d63-41cf-a115-4f52cc5b4f5b" providerId="ADAL" clId="{018B4374-277F-4AFC-8235-403F0685FFD4}" dt="2022-05-13T19:06:20.958" v="4255" actId="14100"/>
        <pc:sldMkLst>
          <pc:docMk/>
          <pc:sldMk cId="2013970084" sldId="274"/>
        </pc:sldMkLst>
        <pc:spChg chg="mod">
          <ac:chgData name="Malarvizhi Shanmuga Pandian" userId="2b1ea338-4d63-41cf-a115-4f52cc5b4f5b" providerId="ADAL" clId="{018B4374-277F-4AFC-8235-403F0685FFD4}" dt="2022-05-13T19:06:17.257" v="4254" actId="1076"/>
          <ac:spMkLst>
            <pc:docMk/>
            <pc:sldMk cId="2013970084" sldId="274"/>
            <ac:spMk id="2" creationId="{93B2E747-42F4-41A6-BED2-099BD511BF25}"/>
          </ac:spMkLst>
        </pc:spChg>
        <pc:spChg chg="mod ord">
          <ac:chgData name="Malarvizhi Shanmuga Pandian" userId="2b1ea338-4d63-41cf-a115-4f52cc5b4f5b" providerId="ADAL" clId="{018B4374-277F-4AFC-8235-403F0685FFD4}" dt="2022-05-13T19:02:13.182" v="4219" actId="20577"/>
          <ac:spMkLst>
            <pc:docMk/>
            <pc:sldMk cId="2013970084" sldId="274"/>
            <ac:spMk id="3" creationId="{03CAED4F-2C09-428B-AE90-97FCB71A55BE}"/>
          </ac:spMkLst>
        </pc:spChg>
        <pc:picChg chg="del">
          <ac:chgData name="Malarvizhi Shanmuga Pandian" userId="2b1ea338-4d63-41cf-a115-4f52cc5b4f5b" providerId="ADAL" clId="{018B4374-277F-4AFC-8235-403F0685FFD4}" dt="2022-05-13T03:04:36.524" v="3649" actId="478"/>
          <ac:picMkLst>
            <pc:docMk/>
            <pc:sldMk cId="2013970084" sldId="274"/>
            <ac:picMk id="5" creationId="{7E8D9367-20C2-07EB-078A-AD3754C633A5}"/>
          </ac:picMkLst>
        </pc:picChg>
        <pc:picChg chg="add del mod modCrop">
          <ac:chgData name="Malarvizhi Shanmuga Pandian" userId="2b1ea338-4d63-41cf-a115-4f52cc5b4f5b" providerId="ADAL" clId="{018B4374-277F-4AFC-8235-403F0685FFD4}" dt="2022-05-13T18:56:00.162" v="3682" actId="478"/>
          <ac:picMkLst>
            <pc:docMk/>
            <pc:sldMk cId="2013970084" sldId="274"/>
            <ac:picMk id="11" creationId="{7D2A8073-CB57-D396-58DD-B75A64EBF971}"/>
          </ac:picMkLst>
        </pc:picChg>
        <pc:picChg chg="add mod modCrop">
          <ac:chgData name="Malarvizhi Shanmuga Pandian" userId="2b1ea338-4d63-41cf-a115-4f52cc5b4f5b" providerId="ADAL" clId="{018B4374-277F-4AFC-8235-403F0685FFD4}" dt="2022-05-13T19:06:20.958" v="4255" actId="14100"/>
          <ac:picMkLst>
            <pc:docMk/>
            <pc:sldMk cId="2013970084" sldId="274"/>
            <ac:picMk id="13" creationId="{85706112-82D7-822C-45D9-B15C3A1CAEBC}"/>
          </ac:picMkLst>
        </pc:picChg>
      </pc:sldChg>
      <pc:sldChg chg="addSp delSp modSp add mod">
        <pc:chgData name="Malarvizhi Shanmuga Pandian" userId="2b1ea338-4d63-41cf-a115-4f52cc5b4f5b" providerId="ADAL" clId="{018B4374-277F-4AFC-8235-403F0685FFD4}" dt="2022-05-13T19:52:42.086" v="5226" actId="207"/>
        <pc:sldMkLst>
          <pc:docMk/>
          <pc:sldMk cId="2527137083" sldId="275"/>
        </pc:sldMkLst>
        <pc:spChg chg="mod">
          <ac:chgData name="Malarvizhi Shanmuga Pandian" userId="2b1ea338-4d63-41cf-a115-4f52cc5b4f5b" providerId="ADAL" clId="{018B4374-277F-4AFC-8235-403F0685FFD4}" dt="2022-05-13T19:07:49.185" v="4279" actId="20577"/>
          <ac:spMkLst>
            <pc:docMk/>
            <pc:sldMk cId="2527137083" sldId="275"/>
            <ac:spMk id="2" creationId="{93B2E747-42F4-41A6-BED2-099BD511BF25}"/>
          </ac:spMkLst>
        </pc:spChg>
        <pc:spChg chg="mod ord">
          <ac:chgData name="Malarvizhi Shanmuga Pandian" userId="2b1ea338-4d63-41cf-a115-4f52cc5b4f5b" providerId="ADAL" clId="{018B4374-277F-4AFC-8235-403F0685FFD4}" dt="2022-05-13T19:52:42.086" v="5226" actId="207"/>
          <ac:spMkLst>
            <pc:docMk/>
            <pc:sldMk cId="2527137083" sldId="275"/>
            <ac:spMk id="3" creationId="{03CAED4F-2C09-428B-AE90-97FCB71A55BE}"/>
          </ac:spMkLst>
        </pc:spChg>
        <pc:picChg chg="add mod modCrop">
          <ac:chgData name="Malarvizhi Shanmuga Pandian" userId="2b1ea338-4d63-41cf-a115-4f52cc5b4f5b" providerId="ADAL" clId="{018B4374-277F-4AFC-8235-403F0685FFD4}" dt="2022-05-13T19:10:03.090" v="4471" actId="14100"/>
          <ac:picMkLst>
            <pc:docMk/>
            <pc:sldMk cId="2527137083" sldId="275"/>
            <ac:picMk id="11" creationId="{2973BB7B-5101-8465-40E4-3C926212F79B}"/>
          </ac:picMkLst>
        </pc:picChg>
        <pc:picChg chg="del">
          <ac:chgData name="Malarvizhi Shanmuga Pandian" userId="2b1ea338-4d63-41cf-a115-4f52cc5b4f5b" providerId="ADAL" clId="{018B4374-277F-4AFC-8235-403F0685FFD4}" dt="2022-05-13T19:02:44.348" v="4221" actId="478"/>
          <ac:picMkLst>
            <pc:docMk/>
            <pc:sldMk cId="2527137083" sldId="275"/>
            <ac:picMk id="13" creationId="{85706112-82D7-822C-45D9-B15C3A1CAEBC}"/>
          </ac:picMkLst>
        </pc:picChg>
      </pc:sldChg>
      <pc:sldChg chg="addSp delSp modSp add mod ord">
        <pc:chgData name="Malarvizhi Shanmuga Pandian" userId="2b1ea338-4d63-41cf-a115-4f52cc5b4f5b" providerId="ADAL" clId="{018B4374-277F-4AFC-8235-403F0685FFD4}" dt="2022-05-13T21:20:57.534" v="6672" actId="20577"/>
        <pc:sldMkLst>
          <pc:docMk/>
          <pc:sldMk cId="1953826931" sldId="276"/>
        </pc:sldMkLst>
        <pc:spChg chg="mod">
          <ac:chgData name="Malarvizhi Shanmuga Pandian" userId="2b1ea338-4d63-41cf-a115-4f52cc5b4f5b" providerId="ADAL" clId="{018B4374-277F-4AFC-8235-403F0685FFD4}" dt="2022-05-13T19:57:35.230" v="5291" actId="20577"/>
          <ac:spMkLst>
            <pc:docMk/>
            <pc:sldMk cId="1953826931" sldId="276"/>
            <ac:spMk id="2" creationId="{93B2E747-42F4-41A6-BED2-099BD511BF25}"/>
          </ac:spMkLst>
        </pc:spChg>
        <pc:spChg chg="mod ord">
          <ac:chgData name="Malarvizhi Shanmuga Pandian" userId="2b1ea338-4d63-41cf-a115-4f52cc5b4f5b" providerId="ADAL" clId="{018B4374-277F-4AFC-8235-403F0685FFD4}" dt="2022-05-13T21:20:57.534" v="6672" actId="20577"/>
          <ac:spMkLst>
            <pc:docMk/>
            <pc:sldMk cId="1953826931" sldId="276"/>
            <ac:spMk id="3" creationId="{03CAED4F-2C09-428B-AE90-97FCB71A55BE}"/>
          </ac:spMkLst>
        </pc:spChg>
        <pc:spChg chg="add del">
          <ac:chgData name="Malarvizhi Shanmuga Pandian" userId="2b1ea338-4d63-41cf-a115-4f52cc5b4f5b" providerId="ADAL" clId="{018B4374-277F-4AFC-8235-403F0685FFD4}" dt="2022-05-13T19:18:52.082" v="4727" actId="26606"/>
          <ac:spMkLst>
            <pc:docMk/>
            <pc:sldMk cId="1953826931" sldId="276"/>
            <ac:spMk id="10" creationId="{8D1AA55E-40D5-461B-A5A8-4AE8AAB71B08}"/>
          </ac:spMkLst>
        </pc:spChg>
        <pc:spChg chg="add del">
          <ac:chgData name="Malarvizhi Shanmuga Pandian" userId="2b1ea338-4d63-41cf-a115-4f52cc5b4f5b" providerId="ADAL" clId="{018B4374-277F-4AFC-8235-403F0685FFD4}" dt="2022-05-13T19:18:44.012" v="4723" actId="26606"/>
          <ac:spMkLst>
            <pc:docMk/>
            <pc:sldMk cId="1953826931" sldId="276"/>
            <ac:spMk id="22" creationId="{5E39A796-BE83-48B1-B33F-35C4A32AAB57}"/>
          </ac:spMkLst>
        </pc:spChg>
        <pc:spChg chg="add del">
          <ac:chgData name="Malarvizhi Shanmuga Pandian" userId="2b1ea338-4d63-41cf-a115-4f52cc5b4f5b" providerId="ADAL" clId="{018B4374-277F-4AFC-8235-403F0685FFD4}" dt="2022-05-13T19:18:44.012" v="4723" actId="26606"/>
          <ac:spMkLst>
            <pc:docMk/>
            <pc:sldMk cId="1953826931" sldId="276"/>
            <ac:spMk id="24" creationId="{72F84B47-E267-4194-8194-831DB7B5547F}"/>
          </ac:spMkLst>
        </pc:spChg>
        <pc:grpChg chg="add del">
          <ac:chgData name="Malarvizhi Shanmuga Pandian" userId="2b1ea338-4d63-41cf-a115-4f52cc5b4f5b" providerId="ADAL" clId="{018B4374-277F-4AFC-8235-403F0685FFD4}" dt="2022-05-13T19:18:52.082" v="4727" actId="26606"/>
          <ac:grpSpMkLst>
            <pc:docMk/>
            <pc:sldMk cId="1953826931" sldId="276"/>
            <ac:grpSpMk id="14" creationId="{34F88D19-C269-4F98-BE6B-CFB6207D3669}"/>
          </ac:grpSpMkLst>
        </pc:grpChg>
        <pc:picChg chg="add mod modCrop">
          <ac:chgData name="Malarvizhi Shanmuga Pandian" userId="2b1ea338-4d63-41cf-a115-4f52cc5b4f5b" providerId="ADAL" clId="{018B4374-277F-4AFC-8235-403F0685FFD4}" dt="2022-05-13T21:16:28.096" v="6645" actId="732"/>
          <ac:picMkLst>
            <pc:docMk/>
            <pc:sldMk cId="1953826931" sldId="276"/>
            <ac:picMk id="5" creationId="{20ED2A92-A044-35EC-656D-82E0D5AE1EC2}"/>
          </ac:picMkLst>
        </pc:picChg>
        <pc:picChg chg="del">
          <ac:chgData name="Malarvizhi Shanmuga Pandian" userId="2b1ea338-4d63-41cf-a115-4f52cc5b4f5b" providerId="ADAL" clId="{018B4374-277F-4AFC-8235-403F0685FFD4}" dt="2022-05-13T19:18:28.939" v="4719" actId="478"/>
          <ac:picMkLst>
            <pc:docMk/>
            <pc:sldMk cId="1953826931" sldId="276"/>
            <ac:picMk id="11" creationId="{2973BB7B-5101-8465-40E4-3C926212F79B}"/>
          </ac:picMkLst>
        </pc:picChg>
        <pc:picChg chg="add del mod">
          <ac:chgData name="Malarvizhi Shanmuga Pandian" userId="2b1ea338-4d63-41cf-a115-4f52cc5b4f5b" providerId="ADAL" clId="{018B4374-277F-4AFC-8235-403F0685FFD4}" dt="2022-05-13T19:18:52.985" v="4728"/>
          <ac:picMkLst>
            <pc:docMk/>
            <pc:sldMk cId="1953826931" sldId="276"/>
            <ac:picMk id="13" creationId="{70A47A52-0154-CDDE-268B-8482600C9F4F}"/>
          </ac:picMkLst>
        </pc:picChg>
        <pc:picChg chg="add mod modCrop">
          <ac:chgData name="Malarvizhi Shanmuga Pandian" userId="2b1ea338-4d63-41cf-a115-4f52cc5b4f5b" providerId="ADAL" clId="{018B4374-277F-4AFC-8235-403F0685FFD4}" dt="2022-05-13T21:14:39.895" v="6644" actId="14100"/>
          <ac:picMkLst>
            <pc:docMk/>
            <pc:sldMk cId="1953826931" sldId="276"/>
            <ac:picMk id="18" creationId="{FA612FCA-3163-FD69-2ABA-528E0AB4C7BC}"/>
          </ac:picMkLst>
        </pc:picChg>
        <pc:cxnChg chg="add del">
          <ac:chgData name="Malarvizhi Shanmuga Pandian" userId="2b1ea338-4d63-41cf-a115-4f52cc5b4f5b" providerId="ADAL" clId="{018B4374-277F-4AFC-8235-403F0685FFD4}" dt="2022-05-13T19:18:52.082" v="4727" actId="26606"/>
          <ac:cxnSpMkLst>
            <pc:docMk/>
            <pc:sldMk cId="1953826931" sldId="276"/>
            <ac:cxnSpMk id="12" creationId="{C49DA8F6-BCC1-4447-B54C-57856834B94B}"/>
          </ac:cxnSpMkLst>
        </pc:cxnChg>
        <pc:cxnChg chg="add del">
          <ac:chgData name="Malarvizhi Shanmuga Pandian" userId="2b1ea338-4d63-41cf-a115-4f52cc5b4f5b" providerId="ADAL" clId="{018B4374-277F-4AFC-8235-403F0685FFD4}" dt="2022-05-13T19:18:46.996" v="4725" actId="26606"/>
          <ac:cxnSpMkLst>
            <pc:docMk/>
            <pc:sldMk cId="1953826931" sldId="276"/>
            <ac:cxnSpMk id="26" creationId="{A7F400EE-A8A5-48AF-B4D6-291B52C6F0B0}"/>
          </ac:cxnSpMkLst>
        </pc:cxnChg>
      </pc:sldChg>
      <pc:sldChg chg="addSp modSp add mod">
        <pc:chgData name="Malarvizhi Shanmuga Pandian" userId="2b1ea338-4d63-41cf-a115-4f52cc5b4f5b" providerId="ADAL" clId="{018B4374-277F-4AFC-8235-403F0685FFD4}" dt="2022-05-13T19:38:42.639" v="5225" actId="20577"/>
        <pc:sldMkLst>
          <pc:docMk/>
          <pc:sldMk cId="2006817474" sldId="277"/>
        </pc:sldMkLst>
        <pc:spChg chg="mod">
          <ac:chgData name="Malarvizhi Shanmuga Pandian" userId="2b1ea338-4d63-41cf-a115-4f52cc5b4f5b" providerId="ADAL" clId="{018B4374-277F-4AFC-8235-403F0685FFD4}" dt="2022-05-13T19:38:42.639" v="5225" actId="20577"/>
          <ac:spMkLst>
            <pc:docMk/>
            <pc:sldMk cId="2006817474" sldId="277"/>
            <ac:spMk id="2" creationId="{93B2E747-42F4-41A6-BED2-099BD511BF25}"/>
          </ac:spMkLst>
        </pc:spChg>
        <pc:spChg chg="mod">
          <ac:chgData name="Malarvizhi Shanmuga Pandian" userId="2b1ea338-4d63-41cf-a115-4f52cc5b4f5b" providerId="ADAL" clId="{018B4374-277F-4AFC-8235-403F0685FFD4}" dt="2022-05-13T19:38:19.418" v="5216" actId="33524"/>
          <ac:spMkLst>
            <pc:docMk/>
            <pc:sldMk cId="2006817474" sldId="277"/>
            <ac:spMk id="3" creationId="{03CAED4F-2C09-428B-AE90-97FCB71A55BE}"/>
          </ac:spMkLst>
        </pc:spChg>
        <pc:picChg chg="add mod modCrop">
          <ac:chgData name="Malarvizhi Shanmuga Pandian" userId="2b1ea338-4d63-41cf-a115-4f52cc5b4f5b" providerId="ADAL" clId="{018B4374-277F-4AFC-8235-403F0685FFD4}" dt="2022-05-13T19:20:52.907" v="4741" actId="14100"/>
          <ac:picMkLst>
            <pc:docMk/>
            <pc:sldMk cId="2006817474" sldId="277"/>
            <ac:picMk id="11" creationId="{C07B1EA1-86D2-E777-E472-2BD0F340E7C7}"/>
          </ac:picMkLst>
        </pc:picChg>
      </pc:sldChg>
      <pc:sldChg chg="addSp modSp add del mod">
        <pc:chgData name="Malarvizhi Shanmuga Pandian" userId="2b1ea338-4d63-41cf-a115-4f52cc5b4f5b" providerId="ADAL" clId="{018B4374-277F-4AFC-8235-403F0685FFD4}" dt="2022-05-13T23:39:05.834" v="8738" actId="47"/>
        <pc:sldMkLst>
          <pc:docMk/>
          <pc:sldMk cId="2040715296" sldId="278"/>
        </pc:sldMkLst>
        <pc:picChg chg="add mod">
          <ac:chgData name="Malarvizhi Shanmuga Pandian" userId="2b1ea338-4d63-41cf-a115-4f52cc5b4f5b" providerId="ADAL" clId="{018B4374-277F-4AFC-8235-403F0685FFD4}" dt="2022-05-13T23:38:59.520" v="8737" actId="14100"/>
          <ac:picMkLst>
            <pc:docMk/>
            <pc:sldMk cId="2040715296" sldId="278"/>
            <ac:picMk id="11" creationId="{15A5089C-B900-4D82-BA20-3F9F087AEB5D}"/>
          </ac:picMkLst>
        </pc:picChg>
        <pc:picChg chg="add mod">
          <ac:chgData name="Malarvizhi Shanmuga Pandian" userId="2b1ea338-4d63-41cf-a115-4f52cc5b4f5b" providerId="ADAL" clId="{018B4374-277F-4AFC-8235-403F0685FFD4}" dt="2022-05-13T23:38:47.756" v="8736"/>
          <ac:picMkLst>
            <pc:docMk/>
            <pc:sldMk cId="2040715296" sldId="278"/>
            <ac:picMk id="13" creationId="{24E09B5A-B121-9BFA-0F13-1C5D1DB4D3FD}"/>
          </ac:picMkLst>
        </pc:picChg>
      </pc:sldChg>
      <pc:sldChg chg="addSp delSp modSp add mod">
        <pc:chgData name="Malarvizhi Shanmuga Pandian" userId="2b1ea338-4d63-41cf-a115-4f52cc5b4f5b" providerId="ADAL" clId="{018B4374-277F-4AFC-8235-403F0685FFD4}" dt="2022-05-13T20:15:46.491" v="5597" actId="1076"/>
        <pc:sldMkLst>
          <pc:docMk/>
          <pc:sldMk cId="828210132" sldId="279"/>
        </pc:sldMkLst>
        <pc:spChg chg="mod">
          <ac:chgData name="Malarvizhi Shanmuga Pandian" userId="2b1ea338-4d63-41cf-a115-4f52cc5b4f5b" providerId="ADAL" clId="{018B4374-277F-4AFC-8235-403F0685FFD4}" dt="2022-05-13T20:15:46.491" v="5597" actId="1076"/>
          <ac:spMkLst>
            <pc:docMk/>
            <pc:sldMk cId="828210132" sldId="279"/>
            <ac:spMk id="2" creationId="{93B2E747-42F4-41A6-BED2-099BD511BF25}"/>
          </ac:spMkLst>
        </pc:spChg>
        <pc:spChg chg="del mod">
          <ac:chgData name="Malarvizhi Shanmuga Pandian" userId="2b1ea338-4d63-41cf-a115-4f52cc5b4f5b" providerId="ADAL" clId="{018B4374-277F-4AFC-8235-403F0685FFD4}" dt="2022-05-13T20:15:17.933" v="5587" actId="478"/>
          <ac:spMkLst>
            <pc:docMk/>
            <pc:sldMk cId="828210132" sldId="279"/>
            <ac:spMk id="3" creationId="{03CAED4F-2C09-428B-AE90-97FCB71A55BE}"/>
          </ac:spMkLst>
        </pc:spChg>
        <pc:spChg chg="add del mod">
          <ac:chgData name="Malarvizhi Shanmuga Pandian" userId="2b1ea338-4d63-41cf-a115-4f52cc5b4f5b" providerId="ADAL" clId="{018B4374-277F-4AFC-8235-403F0685FFD4}" dt="2022-05-13T20:15:20.686" v="5588" actId="478"/>
          <ac:spMkLst>
            <pc:docMk/>
            <pc:sldMk cId="828210132" sldId="279"/>
            <ac:spMk id="5" creationId="{930E64E1-F65B-37BC-7D06-D04F4E5AFCB2}"/>
          </ac:spMkLst>
        </pc:spChg>
      </pc:sldChg>
      <pc:sldChg chg="addSp delSp modSp add del mod ord setBg delDesignElem">
        <pc:chgData name="Malarvizhi Shanmuga Pandian" userId="2b1ea338-4d63-41cf-a115-4f52cc5b4f5b" providerId="ADAL" clId="{018B4374-277F-4AFC-8235-403F0685FFD4}" dt="2022-05-13T21:12:08.201" v="6383" actId="47"/>
        <pc:sldMkLst>
          <pc:docMk/>
          <pc:sldMk cId="490756058" sldId="280"/>
        </pc:sldMkLst>
        <pc:spChg chg="mod">
          <ac:chgData name="Malarvizhi Shanmuga Pandian" userId="2b1ea338-4d63-41cf-a115-4f52cc5b4f5b" providerId="ADAL" clId="{018B4374-277F-4AFC-8235-403F0685FFD4}" dt="2022-05-13T20:16:39.738" v="5633" actId="1076"/>
          <ac:spMkLst>
            <pc:docMk/>
            <pc:sldMk cId="490756058" sldId="280"/>
            <ac:spMk id="2" creationId="{93B2E747-42F4-41A6-BED2-099BD511BF25}"/>
          </ac:spMkLst>
        </pc:spChg>
        <pc:spChg chg="add del mod">
          <ac:chgData name="Malarvizhi Shanmuga Pandian" userId="2b1ea338-4d63-41cf-a115-4f52cc5b4f5b" providerId="ADAL" clId="{018B4374-277F-4AFC-8235-403F0685FFD4}" dt="2022-05-13T21:11:23.238" v="6372" actId="478"/>
          <ac:spMkLst>
            <pc:docMk/>
            <pc:sldMk cId="490756058" sldId="280"/>
            <ac:spMk id="4" creationId="{614ED16E-3CFB-F7AA-EB69-E18D122274EF}"/>
          </ac:spMkLst>
        </pc:spChg>
        <pc:spChg chg="add mod">
          <ac:chgData name="Malarvizhi Shanmuga Pandian" userId="2b1ea338-4d63-41cf-a115-4f52cc5b4f5b" providerId="ADAL" clId="{018B4374-277F-4AFC-8235-403F0685FFD4}" dt="2022-05-13T21:11:35.453" v="6375" actId="478"/>
          <ac:spMkLst>
            <pc:docMk/>
            <pc:sldMk cId="490756058" sldId="280"/>
            <ac:spMk id="6" creationId="{B730081E-F870-4AB6-6C3D-B2E126D0B08E}"/>
          </ac:spMkLst>
        </pc:spChg>
        <pc:spChg chg="add del mod">
          <ac:chgData name="Malarvizhi Shanmuga Pandian" userId="2b1ea338-4d63-41cf-a115-4f52cc5b4f5b" providerId="ADAL" clId="{018B4374-277F-4AFC-8235-403F0685FFD4}" dt="2022-05-13T21:11:35.453" v="6375" actId="478"/>
          <ac:spMkLst>
            <pc:docMk/>
            <pc:sldMk cId="490756058" sldId="280"/>
            <ac:spMk id="9" creationId="{70766293-47C3-668E-0B48-26047412F3A0}"/>
          </ac:spMkLst>
        </pc:spChg>
        <pc:spChg chg="del">
          <ac:chgData name="Malarvizhi Shanmuga Pandian" userId="2b1ea338-4d63-41cf-a115-4f52cc5b4f5b" providerId="ADAL" clId="{018B4374-277F-4AFC-8235-403F0685FFD4}" dt="2022-05-13T20:16:09.345" v="5599"/>
          <ac:spMkLst>
            <pc:docMk/>
            <pc:sldMk cId="490756058" sldId="280"/>
            <ac:spMk id="10" creationId="{8D1AA55E-40D5-461B-A5A8-4AE8AAB71B08}"/>
          </ac:spMkLst>
        </pc:spChg>
        <pc:grpChg chg="del">
          <ac:chgData name="Malarvizhi Shanmuga Pandian" userId="2b1ea338-4d63-41cf-a115-4f52cc5b4f5b" providerId="ADAL" clId="{018B4374-277F-4AFC-8235-403F0685FFD4}" dt="2022-05-13T20:16:09.345" v="5599"/>
          <ac:grpSpMkLst>
            <pc:docMk/>
            <pc:sldMk cId="490756058" sldId="280"/>
            <ac:grpSpMk id="14" creationId="{34F88D19-C269-4F98-BE6B-CFB6207D3669}"/>
          </ac:grpSpMkLst>
        </pc:grpChg>
        <pc:cxnChg chg="del">
          <ac:chgData name="Malarvizhi Shanmuga Pandian" userId="2b1ea338-4d63-41cf-a115-4f52cc5b4f5b" providerId="ADAL" clId="{018B4374-277F-4AFC-8235-403F0685FFD4}" dt="2022-05-13T20:16:09.345" v="5599"/>
          <ac:cxnSpMkLst>
            <pc:docMk/>
            <pc:sldMk cId="490756058" sldId="280"/>
            <ac:cxnSpMk id="12" creationId="{C49DA8F6-BCC1-4447-B54C-57856834B94B}"/>
          </ac:cxnSpMkLst>
        </pc:cxnChg>
      </pc:sldChg>
      <pc:sldChg chg="addSp delSp modSp add mod ord">
        <pc:chgData name="Malarvizhi Shanmuga Pandian" userId="2b1ea338-4d63-41cf-a115-4f52cc5b4f5b" providerId="ADAL" clId="{018B4374-277F-4AFC-8235-403F0685FFD4}" dt="2022-05-13T21:19:57.318" v="6670" actId="20577"/>
        <pc:sldMkLst>
          <pc:docMk/>
          <pc:sldMk cId="2755846138" sldId="281"/>
        </pc:sldMkLst>
        <pc:spChg chg="mod">
          <ac:chgData name="Malarvizhi Shanmuga Pandian" userId="2b1ea338-4d63-41cf-a115-4f52cc5b4f5b" providerId="ADAL" clId="{018B4374-277F-4AFC-8235-403F0685FFD4}" dt="2022-05-13T20:49:43.427" v="5885" actId="20577"/>
          <ac:spMkLst>
            <pc:docMk/>
            <pc:sldMk cId="2755846138" sldId="281"/>
            <ac:spMk id="2" creationId="{93B2E747-42F4-41A6-BED2-099BD511BF25}"/>
          </ac:spMkLst>
        </pc:spChg>
        <pc:spChg chg="mod ord">
          <ac:chgData name="Malarvizhi Shanmuga Pandian" userId="2b1ea338-4d63-41cf-a115-4f52cc5b4f5b" providerId="ADAL" clId="{018B4374-277F-4AFC-8235-403F0685FFD4}" dt="2022-05-13T21:19:57.318" v="6670" actId="20577"/>
          <ac:spMkLst>
            <pc:docMk/>
            <pc:sldMk cId="2755846138" sldId="281"/>
            <ac:spMk id="3" creationId="{03CAED4F-2C09-428B-AE90-97FCB71A55BE}"/>
          </ac:spMkLst>
        </pc:spChg>
        <pc:picChg chg="del">
          <ac:chgData name="Malarvizhi Shanmuga Pandian" userId="2b1ea338-4d63-41cf-a115-4f52cc5b4f5b" providerId="ADAL" clId="{018B4374-277F-4AFC-8235-403F0685FFD4}" dt="2022-05-13T20:49:25.438" v="5858" actId="478"/>
          <ac:picMkLst>
            <pc:docMk/>
            <pc:sldMk cId="2755846138" sldId="281"/>
            <ac:picMk id="5" creationId="{20ED2A92-A044-35EC-656D-82E0D5AE1EC2}"/>
          </ac:picMkLst>
        </pc:picChg>
        <pc:picChg chg="add mod">
          <ac:chgData name="Malarvizhi Shanmuga Pandian" userId="2b1ea338-4d63-41cf-a115-4f52cc5b4f5b" providerId="ADAL" clId="{018B4374-277F-4AFC-8235-403F0685FFD4}" dt="2022-05-13T21:11:00.157" v="6366" actId="14100"/>
          <ac:picMkLst>
            <pc:docMk/>
            <pc:sldMk cId="2755846138" sldId="281"/>
            <ac:picMk id="13" creationId="{EBE45FE0-8286-CE58-70FC-06C679C848EB}"/>
          </ac:picMkLst>
        </pc:picChg>
        <pc:picChg chg="del">
          <ac:chgData name="Malarvizhi Shanmuga Pandian" userId="2b1ea338-4d63-41cf-a115-4f52cc5b4f5b" providerId="ADAL" clId="{018B4374-277F-4AFC-8235-403F0685FFD4}" dt="2022-05-13T20:49:23.604" v="5857" actId="478"/>
          <ac:picMkLst>
            <pc:docMk/>
            <pc:sldMk cId="2755846138" sldId="281"/>
            <ac:picMk id="18" creationId="{FA612FCA-3163-FD69-2ABA-528E0AB4C7BC}"/>
          </ac:picMkLst>
        </pc:picChg>
      </pc:sldChg>
      <pc:sldChg chg="addSp delSp modSp add mod ord">
        <pc:chgData name="Malarvizhi Shanmuga Pandian" userId="2b1ea338-4d63-41cf-a115-4f52cc5b4f5b" providerId="ADAL" clId="{018B4374-277F-4AFC-8235-403F0685FFD4}" dt="2022-05-13T21:12:06.698" v="6382"/>
        <pc:sldMkLst>
          <pc:docMk/>
          <pc:sldMk cId="1379604895" sldId="282"/>
        </pc:sldMkLst>
        <pc:spChg chg="del">
          <ac:chgData name="Malarvizhi Shanmuga Pandian" userId="2b1ea338-4d63-41cf-a115-4f52cc5b4f5b" providerId="ADAL" clId="{018B4374-277F-4AFC-8235-403F0685FFD4}" dt="2022-05-13T21:11:55.630" v="6378" actId="478"/>
          <ac:spMkLst>
            <pc:docMk/>
            <pc:sldMk cId="1379604895" sldId="282"/>
            <ac:spMk id="2" creationId="{93B2E747-42F4-41A6-BED2-099BD511BF25}"/>
          </ac:spMkLst>
        </pc:spChg>
        <pc:spChg chg="add del mod">
          <ac:chgData name="Malarvizhi Shanmuga Pandian" userId="2b1ea338-4d63-41cf-a115-4f52cc5b4f5b" providerId="ADAL" clId="{018B4374-277F-4AFC-8235-403F0685FFD4}" dt="2022-05-13T21:11:57.903" v="6379" actId="478"/>
          <ac:spMkLst>
            <pc:docMk/>
            <pc:sldMk cId="1379604895" sldId="282"/>
            <ac:spMk id="4" creationId="{44205628-2E07-030D-4748-34E354998CC8}"/>
          </ac:spMkLst>
        </pc:spChg>
        <pc:spChg chg="add mod">
          <ac:chgData name="Malarvizhi Shanmuga Pandian" userId="2b1ea338-4d63-41cf-a115-4f52cc5b4f5b" providerId="ADAL" clId="{018B4374-277F-4AFC-8235-403F0685FFD4}" dt="2022-05-13T21:12:01.469" v="6380" actId="1076"/>
          <ac:spMkLst>
            <pc:docMk/>
            <pc:sldMk cId="1379604895" sldId="282"/>
            <ac:spMk id="9" creationId="{3E53B439-9C6E-B659-9AE2-A57B074F8B6F}"/>
          </ac:spMkLst>
        </pc:spChg>
      </pc:sldChg>
      <pc:sldChg chg="addSp delSp modSp add mod">
        <pc:chgData name="Malarvizhi Shanmuga Pandian" userId="2b1ea338-4d63-41cf-a115-4f52cc5b4f5b" providerId="ADAL" clId="{018B4374-277F-4AFC-8235-403F0685FFD4}" dt="2022-05-13T22:52:18.928" v="7308" actId="20577"/>
        <pc:sldMkLst>
          <pc:docMk/>
          <pc:sldMk cId="1144029391" sldId="283"/>
        </pc:sldMkLst>
        <pc:spChg chg="mod">
          <ac:chgData name="Malarvizhi Shanmuga Pandian" userId="2b1ea338-4d63-41cf-a115-4f52cc5b4f5b" providerId="ADAL" clId="{018B4374-277F-4AFC-8235-403F0685FFD4}" dt="2022-05-13T21:21:08.111" v="6677" actId="20577"/>
          <ac:spMkLst>
            <pc:docMk/>
            <pc:sldMk cId="1144029391" sldId="283"/>
            <ac:spMk id="2" creationId="{93B2E747-42F4-41A6-BED2-099BD511BF25}"/>
          </ac:spMkLst>
        </pc:spChg>
        <pc:spChg chg="mod">
          <ac:chgData name="Malarvizhi Shanmuga Pandian" userId="2b1ea338-4d63-41cf-a115-4f52cc5b4f5b" providerId="ADAL" clId="{018B4374-277F-4AFC-8235-403F0685FFD4}" dt="2022-05-13T22:52:18.928" v="7308" actId="20577"/>
          <ac:spMkLst>
            <pc:docMk/>
            <pc:sldMk cId="1144029391" sldId="283"/>
            <ac:spMk id="3" creationId="{03CAED4F-2C09-428B-AE90-97FCB71A55BE}"/>
          </ac:spMkLst>
        </pc:spChg>
        <pc:picChg chg="del">
          <ac:chgData name="Malarvizhi Shanmuga Pandian" userId="2b1ea338-4d63-41cf-a115-4f52cc5b4f5b" providerId="ADAL" clId="{018B4374-277F-4AFC-8235-403F0685FFD4}" dt="2022-05-13T22:25:29.813" v="6698" actId="478"/>
          <ac:picMkLst>
            <pc:docMk/>
            <pc:sldMk cId="1144029391" sldId="283"/>
            <ac:picMk id="5" creationId="{20ED2A92-A044-35EC-656D-82E0D5AE1EC2}"/>
          </ac:picMkLst>
        </pc:picChg>
        <pc:picChg chg="add del mod">
          <ac:chgData name="Malarvizhi Shanmuga Pandian" userId="2b1ea338-4d63-41cf-a115-4f52cc5b4f5b" providerId="ADAL" clId="{018B4374-277F-4AFC-8235-403F0685FFD4}" dt="2022-05-13T22:48:00.499" v="7067" actId="478"/>
          <ac:picMkLst>
            <pc:docMk/>
            <pc:sldMk cId="1144029391" sldId="283"/>
            <ac:picMk id="13" creationId="{FCD71BB8-C54C-85D7-AA67-EC5D826D3D41}"/>
          </ac:picMkLst>
        </pc:picChg>
        <pc:picChg chg="del">
          <ac:chgData name="Malarvizhi Shanmuga Pandian" userId="2b1ea338-4d63-41cf-a115-4f52cc5b4f5b" providerId="ADAL" clId="{018B4374-277F-4AFC-8235-403F0685FFD4}" dt="2022-05-13T22:25:25.168" v="6696" actId="478"/>
          <ac:picMkLst>
            <pc:docMk/>
            <pc:sldMk cId="1144029391" sldId="283"/>
            <ac:picMk id="18" creationId="{FA612FCA-3163-FD69-2ABA-528E0AB4C7BC}"/>
          </ac:picMkLst>
        </pc:picChg>
        <pc:picChg chg="add mod ord">
          <ac:chgData name="Malarvizhi Shanmuga Pandian" userId="2b1ea338-4d63-41cf-a115-4f52cc5b4f5b" providerId="ADAL" clId="{018B4374-277F-4AFC-8235-403F0685FFD4}" dt="2022-05-13T22:48:50.837" v="7073" actId="166"/>
          <ac:picMkLst>
            <pc:docMk/>
            <pc:sldMk cId="1144029391" sldId="283"/>
            <ac:picMk id="19" creationId="{638A94D7-F90E-3AFB-DF23-CF1025EE9D45}"/>
          </ac:picMkLst>
        </pc:picChg>
        <pc:picChg chg="add mod">
          <ac:chgData name="Malarvizhi Shanmuga Pandian" userId="2b1ea338-4d63-41cf-a115-4f52cc5b4f5b" providerId="ADAL" clId="{018B4374-277F-4AFC-8235-403F0685FFD4}" dt="2022-05-13T22:48:54.011" v="7074" actId="14100"/>
          <ac:picMkLst>
            <pc:docMk/>
            <pc:sldMk cId="1144029391" sldId="283"/>
            <ac:picMk id="20" creationId="{72A10902-8820-CF35-15EB-443077FD67E8}"/>
          </ac:picMkLst>
        </pc:picChg>
      </pc:sldChg>
      <pc:sldChg chg="modSp add mod">
        <pc:chgData name="Malarvizhi Shanmuga Pandian" userId="2b1ea338-4d63-41cf-a115-4f52cc5b4f5b" providerId="ADAL" clId="{018B4374-277F-4AFC-8235-403F0685FFD4}" dt="2022-05-14T02:17:10.051" v="13074" actId="1076"/>
        <pc:sldMkLst>
          <pc:docMk/>
          <pc:sldMk cId="3910046134" sldId="284"/>
        </pc:sldMkLst>
        <pc:spChg chg="mod">
          <ac:chgData name="Malarvizhi Shanmuga Pandian" userId="2b1ea338-4d63-41cf-a115-4f52cc5b4f5b" providerId="ADAL" clId="{018B4374-277F-4AFC-8235-403F0685FFD4}" dt="2022-05-14T02:17:10.051" v="13074" actId="1076"/>
          <ac:spMkLst>
            <pc:docMk/>
            <pc:sldMk cId="3910046134" sldId="284"/>
            <ac:spMk id="2" creationId="{93B2E747-42F4-41A6-BED2-099BD511BF25}"/>
          </ac:spMkLst>
        </pc:spChg>
        <pc:spChg chg="mod">
          <ac:chgData name="Malarvizhi Shanmuga Pandian" userId="2b1ea338-4d63-41cf-a115-4f52cc5b4f5b" providerId="ADAL" clId="{018B4374-277F-4AFC-8235-403F0685FFD4}" dt="2022-05-14T02:17:06.036" v="13073" actId="1076"/>
          <ac:spMkLst>
            <pc:docMk/>
            <pc:sldMk cId="3910046134" sldId="284"/>
            <ac:spMk id="3" creationId="{03CAED4F-2C09-428B-AE90-97FCB71A55BE}"/>
          </ac:spMkLst>
        </pc:spChg>
      </pc:sldChg>
      <pc:sldChg chg="addSp delSp modSp add mod ord">
        <pc:chgData name="Malarvizhi Shanmuga Pandian" userId="2b1ea338-4d63-41cf-a115-4f52cc5b4f5b" providerId="ADAL" clId="{018B4374-277F-4AFC-8235-403F0685FFD4}" dt="2022-05-13T23:08:43.932" v="7909"/>
        <pc:sldMkLst>
          <pc:docMk/>
          <pc:sldMk cId="2844067648" sldId="285"/>
        </pc:sldMkLst>
        <pc:spChg chg="mod">
          <ac:chgData name="Malarvizhi Shanmuga Pandian" userId="2b1ea338-4d63-41cf-a115-4f52cc5b4f5b" providerId="ADAL" clId="{018B4374-277F-4AFC-8235-403F0685FFD4}" dt="2022-05-13T22:53:29.305" v="7312" actId="20577"/>
          <ac:spMkLst>
            <pc:docMk/>
            <pc:sldMk cId="2844067648" sldId="285"/>
            <ac:spMk id="2" creationId="{93B2E747-42F4-41A6-BED2-099BD511BF25}"/>
          </ac:spMkLst>
        </pc:spChg>
        <pc:spChg chg="mod">
          <ac:chgData name="Malarvizhi Shanmuga Pandian" userId="2b1ea338-4d63-41cf-a115-4f52cc5b4f5b" providerId="ADAL" clId="{018B4374-277F-4AFC-8235-403F0685FFD4}" dt="2022-05-13T22:57:20.576" v="7624" actId="20577"/>
          <ac:spMkLst>
            <pc:docMk/>
            <pc:sldMk cId="2844067648" sldId="285"/>
            <ac:spMk id="3" creationId="{03CAED4F-2C09-428B-AE90-97FCB71A55BE}"/>
          </ac:spMkLst>
        </pc:spChg>
        <pc:picChg chg="del">
          <ac:chgData name="Malarvizhi Shanmuga Pandian" userId="2b1ea338-4d63-41cf-a115-4f52cc5b4f5b" providerId="ADAL" clId="{018B4374-277F-4AFC-8235-403F0685FFD4}" dt="2022-05-13T22:53:36.442" v="7314" actId="478"/>
          <ac:picMkLst>
            <pc:docMk/>
            <pc:sldMk cId="2844067648" sldId="285"/>
            <ac:picMk id="13" creationId="{FCD71BB8-C54C-85D7-AA67-EC5D826D3D41}"/>
          </ac:picMkLst>
        </pc:picChg>
        <pc:picChg chg="add mod">
          <ac:chgData name="Malarvizhi Shanmuga Pandian" userId="2b1ea338-4d63-41cf-a115-4f52cc5b4f5b" providerId="ADAL" clId="{018B4374-277F-4AFC-8235-403F0685FFD4}" dt="2022-05-13T22:53:59.597" v="7321" actId="14100"/>
          <ac:picMkLst>
            <pc:docMk/>
            <pc:sldMk cId="2844067648" sldId="285"/>
            <ac:picMk id="18" creationId="{540EAFB2-A939-516D-04F1-299A2AC07CC6}"/>
          </ac:picMkLst>
        </pc:picChg>
        <pc:picChg chg="ord">
          <ac:chgData name="Malarvizhi Shanmuga Pandian" userId="2b1ea338-4d63-41cf-a115-4f52cc5b4f5b" providerId="ADAL" clId="{018B4374-277F-4AFC-8235-403F0685FFD4}" dt="2022-05-13T22:53:44.788" v="7317" actId="166"/>
          <ac:picMkLst>
            <pc:docMk/>
            <pc:sldMk cId="2844067648" sldId="285"/>
            <ac:picMk id="19" creationId="{638A94D7-F90E-3AFB-DF23-CF1025EE9D45}"/>
          </ac:picMkLst>
        </pc:picChg>
      </pc:sldChg>
      <pc:sldChg chg="addSp delSp modSp add mod ord">
        <pc:chgData name="Malarvizhi Shanmuga Pandian" userId="2b1ea338-4d63-41cf-a115-4f52cc5b4f5b" providerId="ADAL" clId="{018B4374-277F-4AFC-8235-403F0685FFD4}" dt="2022-05-13T23:08:45.709" v="7911"/>
        <pc:sldMkLst>
          <pc:docMk/>
          <pc:sldMk cId="2262657230" sldId="286"/>
        </pc:sldMkLst>
        <pc:spChg chg="mod">
          <ac:chgData name="Malarvizhi Shanmuga Pandian" userId="2b1ea338-4d63-41cf-a115-4f52cc5b4f5b" providerId="ADAL" clId="{018B4374-277F-4AFC-8235-403F0685FFD4}" dt="2022-05-13T23:08:36.997" v="7907" actId="20577"/>
          <ac:spMkLst>
            <pc:docMk/>
            <pc:sldMk cId="2262657230" sldId="286"/>
            <ac:spMk id="2" creationId="{93B2E747-42F4-41A6-BED2-099BD511BF25}"/>
          </ac:spMkLst>
        </pc:spChg>
        <pc:spChg chg="mod">
          <ac:chgData name="Malarvizhi Shanmuga Pandian" userId="2b1ea338-4d63-41cf-a115-4f52cc5b4f5b" providerId="ADAL" clId="{018B4374-277F-4AFC-8235-403F0685FFD4}" dt="2022-05-13T23:08:27.924" v="7902" actId="1076"/>
          <ac:spMkLst>
            <pc:docMk/>
            <pc:sldMk cId="2262657230" sldId="286"/>
            <ac:spMk id="3" creationId="{03CAED4F-2C09-428B-AE90-97FCB71A55BE}"/>
          </ac:spMkLst>
        </pc:spChg>
        <pc:picChg chg="add mod">
          <ac:chgData name="Malarvizhi Shanmuga Pandian" userId="2b1ea338-4d63-41cf-a115-4f52cc5b4f5b" providerId="ADAL" clId="{018B4374-277F-4AFC-8235-403F0685FFD4}" dt="2022-05-13T23:08:31.345" v="7903" actId="14100"/>
          <ac:picMkLst>
            <pc:docMk/>
            <pc:sldMk cId="2262657230" sldId="286"/>
            <ac:picMk id="13" creationId="{476EF02E-8621-F3FF-0419-90279F10A756}"/>
          </ac:picMkLst>
        </pc:picChg>
        <pc:picChg chg="del">
          <ac:chgData name="Malarvizhi Shanmuga Pandian" userId="2b1ea338-4d63-41cf-a115-4f52cc5b4f5b" providerId="ADAL" clId="{018B4374-277F-4AFC-8235-403F0685FFD4}" dt="2022-05-13T23:06:10.130" v="7629" actId="478"/>
          <ac:picMkLst>
            <pc:docMk/>
            <pc:sldMk cId="2262657230" sldId="286"/>
            <ac:picMk id="18" creationId="{540EAFB2-A939-516D-04F1-299A2AC07CC6}"/>
          </ac:picMkLst>
        </pc:picChg>
        <pc:picChg chg="ord">
          <ac:chgData name="Malarvizhi Shanmuga Pandian" userId="2b1ea338-4d63-41cf-a115-4f52cc5b4f5b" providerId="ADAL" clId="{018B4374-277F-4AFC-8235-403F0685FFD4}" dt="2022-05-13T23:06:18.340" v="7632" actId="166"/>
          <ac:picMkLst>
            <pc:docMk/>
            <pc:sldMk cId="2262657230" sldId="286"/>
            <ac:picMk id="19" creationId="{638A94D7-F90E-3AFB-DF23-CF1025EE9D45}"/>
          </ac:picMkLst>
        </pc:picChg>
      </pc:sldChg>
      <pc:sldChg chg="modSp add mod">
        <pc:chgData name="Malarvizhi Shanmuga Pandian" userId="2b1ea338-4d63-41cf-a115-4f52cc5b4f5b" providerId="ADAL" clId="{018B4374-277F-4AFC-8235-403F0685FFD4}" dt="2022-05-13T23:21:24.574" v="8666" actId="33524"/>
        <pc:sldMkLst>
          <pc:docMk/>
          <pc:sldMk cId="3332916148" sldId="287"/>
        </pc:sldMkLst>
        <pc:spChg chg="mod">
          <ac:chgData name="Malarvizhi Shanmuga Pandian" userId="2b1ea338-4d63-41cf-a115-4f52cc5b4f5b" providerId="ADAL" clId="{018B4374-277F-4AFC-8235-403F0685FFD4}" dt="2022-05-13T23:10:51.907" v="8002" actId="1076"/>
          <ac:spMkLst>
            <pc:docMk/>
            <pc:sldMk cId="3332916148" sldId="287"/>
            <ac:spMk id="2" creationId="{93B2E747-42F4-41A6-BED2-099BD511BF25}"/>
          </ac:spMkLst>
        </pc:spChg>
        <pc:spChg chg="mod">
          <ac:chgData name="Malarvizhi Shanmuga Pandian" userId="2b1ea338-4d63-41cf-a115-4f52cc5b4f5b" providerId="ADAL" clId="{018B4374-277F-4AFC-8235-403F0685FFD4}" dt="2022-05-13T23:21:24.574" v="8666" actId="33524"/>
          <ac:spMkLst>
            <pc:docMk/>
            <pc:sldMk cId="3332916148" sldId="287"/>
            <ac:spMk id="3" creationId="{03CAED4F-2C09-428B-AE90-97FCB71A55BE}"/>
          </ac:spMkLst>
        </pc:spChg>
      </pc:sldChg>
      <pc:sldChg chg="modSp add mod ord">
        <pc:chgData name="Malarvizhi Shanmuga Pandian" userId="2b1ea338-4d63-41cf-a115-4f52cc5b4f5b" providerId="ADAL" clId="{018B4374-277F-4AFC-8235-403F0685FFD4}" dt="2022-05-13T23:38:27.332" v="8730" actId="1076"/>
        <pc:sldMkLst>
          <pc:docMk/>
          <pc:sldMk cId="3755717213" sldId="288"/>
        </pc:sldMkLst>
        <pc:spChg chg="mod">
          <ac:chgData name="Malarvizhi Shanmuga Pandian" userId="2b1ea338-4d63-41cf-a115-4f52cc5b4f5b" providerId="ADAL" clId="{018B4374-277F-4AFC-8235-403F0685FFD4}" dt="2022-05-13T23:38:27.332" v="8730" actId="1076"/>
          <ac:spMkLst>
            <pc:docMk/>
            <pc:sldMk cId="3755717213" sldId="288"/>
            <ac:spMk id="2" creationId="{93B2E747-42F4-41A6-BED2-099BD511BF25}"/>
          </ac:spMkLst>
        </pc:spChg>
      </pc:sldChg>
      <pc:sldChg chg="modSp add mod">
        <pc:chgData name="Malarvizhi Shanmuga Pandian" userId="2b1ea338-4d63-41cf-a115-4f52cc5b4f5b" providerId="ADAL" clId="{018B4374-277F-4AFC-8235-403F0685FFD4}" dt="2022-05-14T02:10:33.051" v="13053" actId="20577"/>
        <pc:sldMkLst>
          <pc:docMk/>
          <pc:sldMk cId="1984058078" sldId="289"/>
        </pc:sldMkLst>
        <pc:spChg chg="mod">
          <ac:chgData name="Malarvizhi Shanmuga Pandian" userId="2b1ea338-4d63-41cf-a115-4f52cc5b4f5b" providerId="ADAL" clId="{018B4374-277F-4AFC-8235-403F0685FFD4}" dt="2022-05-14T01:58:36.378" v="12145" actId="1076"/>
          <ac:spMkLst>
            <pc:docMk/>
            <pc:sldMk cId="1984058078" sldId="289"/>
            <ac:spMk id="2" creationId="{93B2E747-42F4-41A6-BED2-099BD511BF25}"/>
          </ac:spMkLst>
        </pc:spChg>
        <pc:spChg chg="mod">
          <ac:chgData name="Malarvizhi Shanmuga Pandian" userId="2b1ea338-4d63-41cf-a115-4f52cc5b4f5b" providerId="ADAL" clId="{018B4374-277F-4AFC-8235-403F0685FFD4}" dt="2022-05-14T02:10:33.051" v="13053" actId="20577"/>
          <ac:spMkLst>
            <pc:docMk/>
            <pc:sldMk cId="1984058078" sldId="289"/>
            <ac:spMk id="3" creationId="{03CAED4F-2C09-428B-AE90-97FCB71A55BE}"/>
          </ac:spMkLst>
        </pc:spChg>
      </pc:sldChg>
      <pc:sldChg chg="add">
        <pc:chgData name="Malarvizhi Shanmuga Pandian" userId="2b1ea338-4d63-41cf-a115-4f52cc5b4f5b" providerId="ADAL" clId="{018B4374-277F-4AFC-8235-403F0685FFD4}" dt="2022-05-13T23:37:57.366" v="8668" actId="2890"/>
        <pc:sldMkLst>
          <pc:docMk/>
          <pc:sldMk cId="2882106291" sldId="290"/>
        </pc:sldMkLst>
      </pc:sldChg>
      <pc:sldChg chg="addSp delSp modSp add mod ord">
        <pc:chgData name="Malarvizhi Shanmuga Pandian" userId="2b1ea338-4d63-41cf-a115-4f52cc5b4f5b" providerId="ADAL" clId="{018B4374-277F-4AFC-8235-403F0685FFD4}" dt="2022-05-14T01:19:23.374" v="10584" actId="20577"/>
        <pc:sldMkLst>
          <pc:docMk/>
          <pc:sldMk cId="465101245" sldId="291"/>
        </pc:sldMkLst>
        <pc:spChg chg="mod">
          <ac:chgData name="Malarvizhi Shanmuga Pandian" userId="2b1ea338-4d63-41cf-a115-4f52cc5b4f5b" providerId="ADAL" clId="{018B4374-277F-4AFC-8235-403F0685FFD4}" dt="2022-05-14T01:19:23.374" v="10584" actId="20577"/>
          <ac:spMkLst>
            <pc:docMk/>
            <pc:sldMk cId="465101245" sldId="291"/>
            <ac:spMk id="2" creationId="{93B2E747-42F4-41A6-BED2-099BD511BF25}"/>
          </ac:spMkLst>
        </pc:spChg>
        <pc:spChg chg="mod ord">
          <ac:chgData name="Malarvizhi Shanmuga Pandian" userId="2b1ea338-4d63-41cf-a115-4f52cc5b4f5b" providerId="ADAL" clId="{018B4374-277F-4AFC-8235-403F0685FFD4}" dt="2022-05-13T23:50:55.361" v="9617" actId="207"/>
          <ac:spMkLst>
            <pc:docMk/>
            <pc:sldMk cId="465101245" sldId="291"/>
            <ac:spMk id="3" creationId="{03CAED4F-2C09-428B-AE90-97FCB71A55BE}"/>
          </ac:spMkLst>
        </pc:spChg>
        <pc:picChg chg="del mod">
          <ac:chgData name="Malarvizhi Shanmuga Pandian" userId="2b1ea338-4d63-41cf-a115-4f52cc5b4f5b" providerId="ADAL" clId="{018B4374-277F-4AFC-8235-403F0685FFD4}" dt="2022-05-13T23:38:37.346" v="8735" actId="478"/>
          <ac:picMkLst>
            <pc:docMk/>
            <pc:sldMk cId="465101245" sldId="291"/>
            <ac:picMk id="11" creationId="{15A5089C-B900-4D82-BA20-3F9F087AEB5D}"/>
          </ac:picMkLst>
        </pc:picChg>
        <pc:picChg chg="add del mod">
          <ac:chgData name="Malarvizhi Shanmuga Pandian" userId="2b1ea338-4d63-41cf-a115-4f52cc5b4f5b" providerId="ADAL" clId="{018B4374-277F-4AFC-8235-403F0685FFD4}" dt="2022-05-13T23:40:17.736" v="8771" actId="478"/>
          <ac:picMkLst>
            <pc:docMk/>
            <pc:sldMk cId="465101245" sldId="291"/>
            <ac:picMk id="13" creationId="{C952814C-C93B-D335-1A07-4925FD7F9D24}"/>
          </ac:picMkLst>
        </pc:picChg>
        <pc:picChg chg="add mod">
          <ac:chgData name="Malarvizhi Shanmuga Pandian" userId="2b1ea338-4d63-41cf-a115-4f52cc5b4f5b" providerId="ADAL" clId="{018B4374-277F-4AFC-8235-403F0685FFD4}" dt="2022-05-13T23:42:29.794" v="8785" actId="14100"/>
          <ac:picMkLst>
            <pc:docMk/>
            <pc:sldMk cId="465101245" sldId="291"/>
            <ac:picMk id="18" creationId="{50A24616-996F-B9D3-7DD2-0E4EC7F0E44A}"/>
          </ac:picMkLst>
        </pc:picChg>
      </pc:sldChg>
      <pc:sldChg chg="addSp delSp modSp add mod">
        <pc:chgData name="Malarvizhi Shanmuga Pandian" userId="2b1ea338-4d63-41cf-a115-4f52cc5b4f5b" providerId="ADAL" clId="{018B4374-277F-4AFC-8235-403F0685FFD4}" dt="2022-05-13T23:40:44.066" v="8780" actId="14100"/>
        <pc:sldMkLst>
          <pc:docMk/>
          <pc:sldMk cId="2923524402" sldId="292"/>
        </pc:sldMkLst>
        <pc:spChg chg="del">
          <ac:chgData name="Malarvizhi Shanmuga Pandian" userId="2b1ea338-4d63-41cf-a115-4f52cc5b4f5b" providerId="ADAL" clId="{018B4374-277F-4AFC-8235-403F0685FFD4}" dt="2022-05-13T23:40:21.581" v="8772" actId="478"/>
          <ac:spMkLst>
            <pc:docMk/>
            <pc:sldMk cId="2923524402" sldId="292"/>
            <ac:spMk id="2" creationId="{93B2E747-42F4-41A6-BED2-099BD511BF25}"/>
          </ac:spMkLst>
        </pc:spChg>
        <pc:spChg chg="del">
          <ac:chgData name="Malarvizhi Shanmuga Pandian" userId="2b1ea338-4d63-41cf-a115-4f52cc5b4f5b" providerId="ADAL" clId="{018B4374-277F-4AFC-8235-403F0685FFD4}" dt="2022-05-13T23:40:24.634" v="8773" actId="478"/>
          <ac:spMkLst>
            <pc:docMk/>
            <pc:sldMk cId="2923524402" sldId="292"/>
            <ac:spMk id="3" creationId="{03CAED4F-2C09-428B-AE90-97FCB71A55BE}"/>
          </ac:spMkLst>
        </pc:spChg>
        <pc:spChg chg="add del mod">
          <ac:chgData name="Malarvizhi Shanmuga Pandian" userId="2b1ea338-4d63-41cf-a115-4f52cc5b4f5b" providerId="ADAL" clId="{018B4374-277F-4AFC-8235-403F0685FFD4}" dt="2022-05-13T23:40:28.111" v="8775" actId="478"/>
          <ac:spMkLst>
            <pc:docMk/>
            <pc:sldMk cId="2923524402" sldId="292"/>
            <ac:spMk id="5" creationId="{9E8BD2EE-09CC-312F-C8AD-5095205C8028}"/>
          </ac:spMkLst>
        </pc:spChg>
        <pc:spChg chg="add del mod">
          <ac:chgData name="Malarvizhi Shanmuga Pandian" userId="2b1ea338-4d63-41cf-a115-4f52cc5b4f5b" providerId="ADAL" clId="{018B4374-277F-4AFC-8235-403F0685FFD4}" dt="2022-05-13T23:40:26.638" v="8774" actId="478"/>
          <ac:spMkLst>
            <pc:docMk/>
            <pc:sldMk cId="2923524402" sldId="292"/>
            <ac:spMk id="7" creationId="{982CE56D-AB63-962C-7C79-3D0A83C38151}"/>
          </ac:spMkLst>
        </pc:spChg>
        <pc:picChg chg="mod">
          <ac:chgData name="Malarvizhi Shanmuga Pandian" userId="2b1ea338-4d63-41cf-a115-4f52cc5b4f5b" providerId="ADAL" clId="{018B4374-277F-4AFC-8235-403F0685FFD4}" dt="2022-05-13T23:40:44.066" v="8780" actId="14100"/>
          <ac:picMkLst>
            <pc:docMk/>
            <pc:sldMk cId="2923524402" sldId="292"/>
            <ac:picMk id="13" creationId="{C952814C-C93B-D335-1A07-4925FD7F9D24}"/>
          </ac:picMkLst>
        </pc:picChg>
      </pc:sldChg>
      <pc:sldChg chg="delSp modSp add mod ord">
        <pc:chgData name="Malarvizhi Shanmuga Pandian" userId="2b1ea338-4d63-41cf-a115-4f52cc5b4f5b" providerId="ADAL" clId="{018B4374-277F-4AFC-8235-403F0685FFD4}" dt="2022-05-14T01:08:00.408" v="10496" actId="1076"/>
        <pc:sldMkLst>
          <pc:docMk/>
          <pc:sldMk cId="2248217933" sldId="293"/>
        </pc:sldMkLst>
        <pc:spChg chg="mod">
          <ac:chgData name="Malarvizhi Shanmuga Pandian" userId="2b1ea338-4d63-41cf-a115-4f52cc5b4f5b" providerId="ADAL" clId="{018B4374-277F-4AFC-8235-403F0685FFD4}" dt="2022-05-14T01:08:00.408" v="10496" actId="1076"/>
          <ac:spMkLst>
            <pc:docMk/>
            <pc:sldMk cId="2248217933" sldId="293"/>
            <ac:spMk id="2" creationId="{93B2E747-42F4-41A6-BED2-099BD511BF25}"/>
          </ac:spMkLst>
        </pc:spChg>
        <pc:spChg chg="mod">
          <ac:chgData name="Malarvizhi Shanmuga Pandian" userId="2b1ea338-4d63-41cf-a115-4f52cc5b4f5b" providerId="ADAL" clId="{018B4374-277F-4AFC-8235-403F0685FFD4}" dt="2022-05-14T01:07:53.390" v="10495" actId="20577"/>
          <ac:spMkLst>
            <pc:docMk/>
            <pc:sldMk cId="2248217933" sldId="293"/>
            <ac:spMk id="3" creationId="{03CAED4F-2C09-428B-AE90-97FCB71A55BE}"/>
          </ac:spMkLst>
        </pc:spChg>
        <pc:picChg chg="del">
          <ac:chgData name="Malarvizhi Shanmuga Pandian" userId="2b1ea338-4d63-41cf-a115-4f52cc5b4f5b" providerId="ADAL" clId="{018B4374-277F-4AFC-8235-403F0685FFD4}" dt="2022-05-14T00:44:28.625" v="9657" actId="478"/>
          <ac:picMkLst>
            <pc:docMk/>
            <pc:sldMk cId="2248217933" sldId="293"/>
            <ac:picMk id="18" creationId="{50A24616-996F-B9D3-7DD2-0E4EC7F0E44A}"/>
          </ac:picMkLst>
        </pc:picChg>
      </pc:sldChg>
      <pc:sldChg chg="addSp delSp modSp add mod">
        <pc:chgData name="Malarvizhi Shanmuga Pandian" userId="2b1ea338-4d63-41cf-a115-4f52cc5b4f5b" providerId="ADAL" clId="{018B4374-277F-4AFC-8235-403F0685FFD4}" dt="2022-05-14T01:28:09.787" v="11001" actId="33524"/>
        <pc:sldMkLst>
          <pc:docMk/>
          <pc:sldMk cId="664192771" sldId="294"/>
        </pc:sldMkLst>
        <pc:spChg chg="mod">
          <ac:chgData name="Malarvizhi Shanmuga Pandian" userId="2b1ea338-4d63-41cf-a115-4f52cc5b4f5b" providerId="ADAL" clId="{018B4374-277F-4AFC-8235-403F0685FFD4}" dt="2022-05-14T01:19:43.082" v="10607" actId="20577"/>
          <ac:spMkLst>
            <pc:docMk/>
            <pc:sldMk cId="664192771" sldId="294"/>
            <ac:spMk id="2" creationId="{93B2E747-42F4-41A6-BED2-099BD511BF25}"/>
          </ac:spMkLst>
        </pc:spChg>
        <pc:spChg chg="mod ord">
          <ac:chgData name="Malarvizhi Shanmuga Pandian" userId="2b1ea338-4d63-41cf-a115-4f52cc5b4f5b" providerId="ADAL" clId="{018B4374-277F-4AFC-8235-403F0685FFD4}" dt="2022-05-14T01:28:09.787" v="11001" actId="33524"/>
          <ac:spMkLst>
            <pc:docMk/>
            <pc:sldMk cId="664192771" sldId="294"/>
            <ac:spMk id="3" creationId="{03CAED4F-2C09-428B-AE90-97FCB71A55BE}"/>
          </ac:spMkLst>
        </pc:spChg>
        <pc:picChg chg="add del mod">
          <ac:chgData name="Malarvizhi Shanmuga Pandian" userId="2b1ea338-4d63-41cf-a115-4f52cc5b4f5b" providerId="ADAL" clId="{018B4374-277F-4AFC-8235-403F0685FFD4}" dt="2022-05-14T01:22:33.155" v="10649" actId="478"/>
          <ac:picMkLst>
            <pc:docMk/>
            <pc:sldMk cId="664192771" sldId="294"/>
            <ac:picMk id="11" creationId="{9FF1176A-5322-4027-5D30-F3E4FC5A1412}"/>
          </ac:picMkLst>
        </pc:picChg>
        <pc:picChg chg="add mod">
          <ac:chgData name="Malarvizhi Shanmuga Pandian" userId="2b1ea338-4d63-41cf-a115-4f52cc5b4f5b" providerId="ADAL" clId="{018B4374-277F-4AFC-8235-403F0685FFD4}" dt="2022-05-14T01:23:07.709" v="10651" actId="1076"/>
          <ac:picMkLst>
            <pc:docMk/>
            <pc:sldMk cId="664192771" sldId="294"/>
            <ac:picMk id="13" creationId="{1636D371-C06E-36D4-E358-8C583F56BD3B}"/>
          </ac:picMkLst>
        </pc:picChg>
        <pc:picChg chg="del">
          <ac:chgData name="Malarvizhi Shanmuga Pandian" userId="2b1ea338-4d63-41cf-a115-4f52cc5b4f5b" providerId="ADAL" clId="{018B4374-277F-4AFC-8235-403F0685FFD4}" dt="2022-05-14T01:19:47.762" v="10608" actId="478"/>
          <ac:picMkLst>
            <pc:docMk/>
            <pc:sldMk cId="664192771" sldId="294"/>
            <ac:picMk id="18" creationId="{50A24616-996F-B9D3-7DD2-0E4EC7F0E44A}"/>
          </ac:picMkLst>
        </pc:picChg>
      </pc:sldChg>
      <pc:sldChg chg="addSp delSp modSp add mod ord">
        <pc:chgData name="Malarvizhi Shanmuga Pandian" userId="2b1ea338-4d63-41cf-a115-4f52cc5b4f5b" providerId="ADAL" clId="{018B4374-277F-4AFC-8235-403F0685FFD4}" dt="2022-05-14T01:55:27.680" v="11851" actId="33524"/>
        <pc:sldMkLst>
          <pc:docMk/>
          <pc:sldMk cId="2046314589" sldId="295"/>
        </pc:sldMkLst>
        <pc:spChg chg="mod">
          <ac:chgData name="Malarvizhi Shanmuga Pandian" userId="2b1ea338-4d63-41cf-a115-4f52cc5b4f5b" providerId="ADAL" clId="{018B4374-277F-4AFC-8235-403F0685FFD4}" dt="2022-05-14T01:45:22.333" v="11131" actId="20577"/>
          <ac:spMkLst>
            <pc:docMk/>
            <pc:sldMk cId="2046314589" sldId="295"/>
            <ac:spMk id="2" creationId="{93B2E747-42F4-41A6-BED2-099BD511BF25}"/>
          </ac:spMkLst>
        </pc:spChg>
        <pc:spChg chg="mod ord">
          <ac:chgData name="Malarvizhi Shanmuga Pandian" userId="2b1ea338-4d63-41cf-a115-4f52cc5b4f5b" providerId="ADAL" clId="{018B4374-277F-4AFC-8235-403F0685FFD4}" dt="2022-05-14T01:55:27.680" v="11851" actId="33524"/>
          <ac:spMkLst>
            <pc:docMk/>
            <pc:sldMk cId="2046314589" sldId="295"/>
            <ac:spMk id="3" creationId="{03CAED4F-2C09-428B-AE90-97FCB71A55BE}"/>
          </ac:spMkLst>
        </pc:spChg>
        <pc:picChg chg="add mod">
          <ac:chgData name="Malarvizhi Shanmuga Pandian" userId="2b1ea338-4d63-41cf-a115-4f52cc5b4f5b" providerId="ADAL" clId="{018B4374-277F-4AFC-8235-403F0685FFD4}" dt="2022-05-14T01:46:19.225" v="11138" actId="14100"/>
          <ac:picMkLst>
            <pc:docMk/>
            <pc:sldMk cId="2046314589" sldId="295"/>
            <ac:picMk id="11" creationId="{210AB1F4-BEFB-5684-95BC-4A791439ADC8}"/>
          </ac:picMkLst>
        </pc:picChg>
        <pc:picChg chg="del">
          <ac:chgData name="Malarvizhi Shanmuga Pandian" userId="2b1ea338-4d63-41cf-a115-4f52cc5b4f5b" providerId="ADAL" clId="{018B4374-277F-4AFC-8235-403F0685FFD4}" dt="2022-05-14T01:45:26.318" v="11132" actId="478"/>
          <ac:picMkLst>
            <pc:docMk/>
            <pc:sldMk cId="2046314589" sldId="295"/>
            <ac:picMk id="13" creationId="{1636D371-C06E-36D4-E358-8C583F56BD3B}"/>
          </ac:picMkLst>
        </pc:picChg>
      </pc:sldChg>
      <pc:sldChg chg="modSp add mod">
        <pc:chgData name="Malarvizhi Shanmuga Pandian" userId="2b1ea338-4d63-41cf-a115-4f52cc5b4f5b" providerId="ADAL" clId="{018B4374-277F-4AFC-8235-403F0685FFD4}" dt="2022-05-14T02:43:34.712" v="14688" actId="14100"/>
        <pc:sldMkLst>
          <pc:docMk/>
          <pc:sldMk cId="3166722884" sldId="296"/>
        </pc:sldMkLst>
        <pc:spChg chg="mod">
          <ac:chgData name="Malarvizhi Shanmuga Pandian" userId="2b1ea338-4d63-41cf-a115-4f52cc5b4f5b" providerId="ADAL" clId="{018B4374-277F-4AFC-8235-403F0685FFD4}" dt="2022-05-14T02:31:41.226" v="13876" actId="20577"/>
          <ac:spMkLst>
            <pc:docMk/>
            <pc:sldMk cId="3166722884" sldId="296"/>
            <ac:spMk id="2" creationId="{93B2E747-42F4-41A6-BED2-099BD511BF25}"/>
          </ac:spMkLst>
        </pc:spChg>
        <pc:spChg chg="mod">
          <ac:chgData name="Malarvizhi Shanmuga Pandian" userId="2b1ea338-4d63-41cf-a115-4f52cc5b4f5b" providerId="ADAL" clId="{018B4374-277F-4AFC-8235-403F0685FFD4}" dt="2022-05-14T02:43:34.712" v="14688" actId="14100"/>
          <ac:spMkLst>
            <pc:docMk/>
            <pc:sldMk cId="3166722884" sldId="296"/>
            <ac:spMk id="3" creationId="{03CAED4F-2C09-428B-AE90-97FCB71A55B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F6478-FBB5-4C8C-AE81-8D49BD77CEBA}" type="datetimeFigureOut">
              <a:rPr lang="en-US" smtClean="0"/>
              <a:t>5/13/2022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7E47C-C3EF-44AA-9F35-AD4FCCDEB9EC}" type="slidenum">
              <a:rPr lang="en-US" smtClean="0"/>
              <a:t>‹#›</a:t>
            </a:fld>
            <a:endParaRPr lang="en-US"/>
          </a:p>
        </p:txBody>
      </p:sp>
    </p:spTree>
    <p:extLst>
      <p:ext uri="{BB962C8B-B14F-4D97-AF65-F5344CB8AC3E}">
        <p14:creationId xmlns:p14="http://schemas.microsoft.com/office/powerpoint/2010/main" val="243507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A7E47C-C3EF-44AA-9F35-AD4FCCDEB9EC}" type="slidenum">
              <a:rPr lang="en-US" smtClean="0"/>
              <a:t>13</a:t>
            </a:fld>
            <a:endParaRPr lang="en-US"/>
          </a:p>
        </p:txBody>
      </p:sp>
    </p:spTree>
    <p:extLst>
      <p:ext uri="{BB962C8B-B14F-4D97-AF65-F5344CB8AC3E}">
        <p14:creationId xmlns:p14="http://schemas.microsoft.com/office/powerpoint/2010/main" val="1702481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A7E47C-C3EF-44AA-9F35-AD4FCCDEB9EC}" type="slidenum">
              <a:rPr lang="en-US" smtClean="0"/>
              <a:t>24</a:t>
            </a:fld>
            <a:endParaRPr lang="en-US"/>
          </a:p>
        </p:txBody>
      </p:sp>
    </p:spTree>
    <p:extLst>
      <p:ext uri="{BB962C8B-B14F-4D97-AF65-F5344CB8AC3E}">
        <p14:creationId xmlns:p14="http://schemas.microsoft.com/office/powerpoint/2010/main" val="2037233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A7E47C-C3EF-44AA-9F35-AD4FCCDEB9EC}" type="slidenum">
              <a:rPr lang="en-US" smtClean="0"/>
              <a:t>25</a:t>
            </a:fld>
            <a:endParaRPr lang="en-US"/>
          </a:p>
        </p:txBody>
      </p:sp>
    </p:spTree>
    <p:extLst>
      <p:ext uri="{BB962C8B-B14F-4D97-AF65-F5344CB8AC3E}">
        <p14:creationId xmlns:p14="http://schemas.microsoft.com/office/powerpoint/2010/main" val="104013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A7E47C-C3EF-44AA-9F35-AD4FCCDEB9EC}" type="slidenum">
              <a:rPr lang="en-US" smtClean="0"/>
              <a:t>26</a:t>
            </a:fld>
            <a:endParaRPr lang="en-US"/>
          </a:p>
        </p:txBody>
      </p:sp>
    </p:spTree>
    <p:extLst>
      <p:ext uri="{BB962C8B-B14F-4D97-AF65-F5344CB8AC3E}">
        <p14:creationId xmlns:p14="http://schemas.microsoft.com/office/powerpoint/2010/main" val="2160689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A7E47C-C3EF-44AA-9F35-AD4FCCDEB9EC}" type="slidenum">
              <a:rPr lang="en-US" smtClean="0"/>
              <a:t>27</a:t>
            </a:fld>
            <a:endParaRPr lang="en-US"/>
          </a:p>
        </p:txBody>
      </p:sp>
    </p:spTree>
    <p:extLst>
      <p:ext uri="{BB962C8B-B14F-4D97-AF65-F5344CB8AC3E}">
        <p14:creationId xmlns:p14="http://schemas.microsoft.com/office/powerpoint/2010/main" val="97948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A7E47C-C3EF-44AA-9F35-AD4FCCDEB9EC}" type="slidenum">
              <a:rPr lang="en-US" smtClean="0"/>
              <a:t>29</a:t>
            </a:fld>
            <a:endParaRPr lang="en-US"/>
          </a:p>
        </p:txBody>
      </p:sp>
    </p:spTree>
    <p:extLst>
      <p:ext uri="{BB962C8B-B14F-4D97-AF65-F5344CB8AC3E}">
        <p14:creationId xmlns:p14="http://schemas.microsoft.com/office/powerpoint/2010/main" val="4136217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A7E47C-C3EF-44AA-9F35-AD4FCCDEB9EC}" type="slidenum">
              <a:rPr lang="en-US" smtClean="0"/>
              <a:t>30</a:t>
            </a:fld>
            <a:endParaRPr lang="en-US"/>
          </a:p>
        </p:txBody>
      </p:sp>
    </p:spTree>
    <p:extLst>
      <p:ext uri="{BB962C8B-B14F-4D97-AF65-F5344CB8AC3E}">
        <p14:creationId xmlns:p14="http://schemas.microsoft.com/office/powerpoint/2010/main" val="1643276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A7E47C-C3EF-44AA-9F35-AD4FCCDEB9EC}" type="slidenum">
              <a:rPr lang="en-US" smtClean="0"/>
              <a:t>31</a:t>
            </a:fld>
            <a:endParaRPr lang="en-US"/>
          </a:p>
        </p:txBody>
      </p:sp>
    </p:spTree>
    <p:extLst>
      <p:ext uri="{BB962C8B-B14F-4D97-AF65-F5344CB8AC3E}">
        <p14:creationId xmlns:p14="http://schemas.microsoft.com/office/powerpoint/2010/main" val="4042259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A7E47C-C3EF-44AA-9F35-AD4FCCDEB9EC}" type="slidenum">
              <a:rPr lang="en-US" smtClean="0"/>
              <a:t>32</a:t>
            </a:fld>
            <a:endParaRPr lang="en-US"/>
          </a:p>
        </p:txBody>
      </p:sp>
    </p:spTree>
    <p:extLst>
      <p:ext uri="{BB962C8B-B14F-4D97-AF65-F5344CB8AC3E}">
        <p14:creationId xmlns:p14="http://schemas.microsoft.com/office/powerpoint/2010/main" val="1636156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A7E47C-C3EF-44AA-9F35-AD4FCCDEB9EC}" type="slidenum">
              <a:rPr lang="en-US" smtClean="0"/>
              <a:t>14</a:t>
            </a:fld>
            <a:endParaRPr lang="en-US"/>
          </a:p>
        </p:txBody>
      </p:sp>
    </p:spTree>
    <p:extLst>
      <p:ext uri="{BB962C8B-B14F-4D97-AF65-F5344CB8AC3E}">
        <p14:creationId xmlns:p14="http://schemas.microsoft.com/office/powerpoint/2010/main" val="2934470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A7E47C-C3EF-44AA-9F35-AD4FCCDEB9EC}" type="slidenum">
              <a:rPr lang="en-US" smtClean="0"/>
              <a:t>15</a:t>
            </a:fld>
            <a:endParaRPr lang="en-US"/>
          </a:p>
        </p:txBody>
      </p:sp>
    </p:spTree>
    <p:extLst>
      <p:ext uri="{BB962C8B-B14F-4D97-AF65-F5344CB8AC3E}">
        <p14:creationId xmlns:p14="http://schemas.microsoft.com/office/powerpoint/2010/main" val="1342539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A7E47C-C3EF-44AA-9F35-AD4FCCDEB9EC}" type="slidenum">
              <a:rPr lang="en-US" smtClean="0"/>
              <a:t>17</a:t>
            </a:fld>
            <a:endParaRPr lang="en-US"/>
          </a:p>
        </p:txBody>
      </p:sp>
    </p:spTree>
    <p:extLst>
      <p:ext uri="{BB962C8B-B14F-4D97-AF65-F5344CB8AC3E}">
        <p14:creationId xmlns:p14="http://schemas.microsoft.com/office/powerpoint/2010/main" val="44249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A7E47C-C3EF-44AA-9F35-AD4FCCDEB9EC}" type="slidenum">
              <a:rPr lang="en-US" smtClean="0"/>
              <a:t>18</a:t>
            </a:fld>
            <a:endParaRPr lang="en-US"/>
          </a:p>
        </p:txBody>
      </p:sp>
    </p:spTree>
    <p:extLst>
      <p:ext uri="{BB962C8B-B14F-4D97-AF65-F5344CB8AC3E}">
        <p14:creationId xmlns:p14="http://schemas.microsoft.com/office/powerpoint/2010/main" val="2285064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A7E47C-C3EF-44AA-9F35-AD4FCCDEB9EC}" type="slidenum">
              <a:rPr lang="en-US" smtClean="0"/>
              <a:t>19</a:t>
            </a:fld>
            <a:endParaRPr lang="en-US"/>
          </a:p>
        </p:txBody>
      </p:sp>
    </p:spTree>
    <p:extLst>
      <p:ext uri="{BB962C8B-B14F-4D97-AF65-F5344CB8AC3E}">
        <p14:creationId xmlns:p14="http://schemas.microsoft.com/office/powerpoint/2010/main" val="1040101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A7E47C-C3EF-44AA-9F35-AD4FCCDEB9EC}" type="slidenum">
              <a:rPr lang="en-US" smtClean="0"/>
              <a:t>20</a:t>
            </a:fld>
            <a:endParaRPr lang="en-US"/>
          </a:p>
        </p:txBody>
      </p:sp>
    </p:spTree>
    <p:extLst>
      <p:ext uri="{BB962C8B-B14F-4D97-AF65-F5344CB8AC3E}">
        <p14:creationId xmlns:p14="http://schemas.microsoft.com/office/powerpoint/2010/main" val="3905829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A7E47C-C3EF-44AA-9F35-AD4FCCDEB9EC}" type="slidenum">
              <a:rPr lang="en-US" smtClean="0"/>
              <a:t>21</a:t>
            </a:fld>
            <a:endParaRPr lang="en-US"/>
          </a:p>
        </p:txBody>
      </p:sp>
    </p:spTree>
    <p:extLst>
      <p:ext uri="{BB962C8B-B14F-4D97-AF65-F5344CB8AC3E}">
        <p14:creationId xmlns:p14="http://schemas.microsoft.com/office/powerpoint/2010/main" val="2465244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A7E47C-C3EF-44AA-9F35-AD4FCCDEB9EC}" type="slidenum">
              <a:rPr lang="en-US" smtClean="0"/>
              <a:t>23</a:t>
            </a:fld>
            <a:endParaRPr lang="en-US"/>
          </a:p>
        </p:txBody>
      </p:sp>
    </p:spTree>
    <p:extLst>
      <p:ext uri="{BB962C8B-B14F-4D97-AF65-F5344CB8AC3E}">
        <p14:creationId xmlns:p14="http://schemas.microsoft.com/office/powerpoint/2010/main" val="818806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49ADD-DD5B-4FCA-B809-7B2775D166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87B3FE-FE99-45D0-AF2C-DE474F1F05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188CD8-EF3C-4657-9B17-5230DFB6A6D9}"/>
              </a:ext>
            </a:extLst>
          </p:cNvPr>
          <p:cNvSpPr>
            <a:spLocks noGrp="1"/>
          </p:cNvSpPr>
          <p:nvPr>
            <p:ph type="dt" sz="half" idx="10"/>
          </p:nvPr>
        </p:nvSpPr>
        <p:spPr/>
        <p:txBody>
          <a:bodyPr/>
          <a:lstStyle/>
          <a:p>
            <a:fld id="{DBC50446-35C6-4869-AE48-57C2F2F605CF}" type="datetimeFigureOut">
              <a:rPr lang="en-US" smtClean="0"/>
              <a:t>5/12/2022</a:t>
            </a:fld>
            <a:endParaRPr lang="en-US"/>
          </a:p>
        </p:txBody>
      </p:sp>
      <p:sp>
        <p:nvSpPr>
          <p:cNvPr id="5" name="Footer Placeholder 4">
            <a:extLst>
              <a:ext uri="{FF2B5EF4-FFF2-40B4-BE49-F238E27FC236}">
                <a16:creationId xmlns:a16="http://schemas.microsoft.com/office/drawing/2014/main" id="{A84850C4-CCBD-4247-B873-D1BE54C126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4B4B6E-38EC-4C35-91D5-542803B68113}"/>
              </a:ext>
            </a:extLst>
          </p:cNvPr>
          <p:cNvSpPr>
            <a:spLocks noGrp="1"/>
          </p:cNvSpPr>
          <p:nvPr>
            <p:ph type="sldNum" sz="quarter" idx="12"/>
          </p:nvPr>
        </p:nvSpPr>
        <p:spPr/>
        <p:txBody>
          <a:bodyPr/>
          <a:lstStyle/>
          <a:p>
            <a:fld id="{D24FAFC8-B393-4AB0-ABDA-93D7D7130156}" type="slidenum">
              <a:rPr lang="en-US" smtClean="0"/>
              <a:t>‹#›</a:t>
            </a:fld>
            <a:endParaRPr lang="en-US"/>
          </a:p>
        </p:txBody>
      </p:sp>
    </p:spTree>
    <p:extLst>
      <p:ext uri="{BB962C8B-B14F-4D97-AF65-F5344CB8AC3E}">
        <p14:creationId xmlns:p14="http://schemas.microsoft.com/office/powerpoint/2010/main" val="1578460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AF4A5-B904-4897-BA39-94D4A86CA8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67D472-DE35-4AE1-92DD-6F8CA49D96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DDA9C2-53CE-43B0-81EA-4E1803626973}"/>
              </a:ext>
            </a:extLst>
          </p:cNvPr>
          <p:cNvSpPr>
            <a:spLocks noGrp="1"/>
          </p:cNvSpPr>
          <p:nvPr>
            <p:ph type="dt" sz="half" idx="10"/>
          </p:nvPr>
        </p:nvSpPr>
        <p:spPr/>
        <p:txBody>
          <a:bodyPr/>
          <a:lstStyle/>
          <a:p>
            <a:fld id="{DBC50446-35C6-4869-AE48-57C2F2F605CF}" type="datetimeFigureOut">
              <a:rPr lang="en-US" smtClean="0"/>
              <a:t>5/12/2022</a:t>
            </a:fld>
            <a:endParaRPr lang="en-US"/>
          </a:p>
        </p:txBody>
      </p:sp>
      <p:sp>
        <p:nvSpPr>
          <p:cNvPr id="5" name="Footer Placeholder 4">
            <a:extLst>
              <a:ext uri="{FF2B5EF4-FFF2-40B4-BE49-F238E27FC236}">
                <a16:creationId xmlns:a16="http://schemas.microsoft.com/office/drawing/2014/main" id="{E7075041-D159-4766-BB20-69F44066D2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984FFF-4EF8-44CD-BAC4-FB300D310366}"/>
              </a:ext>
            </a:extLst>
          </p:cNvPr>
          <p:cNvSpPr>
            <a:spLocks noGrp="1"/>
          </p:cNvSpPr>
          <p:nvPr>
            <p:ph type="sldNum" sz="quarter" idx="12"/>
          </p:nvPr>
        </p:nvSpPr>
        <p:spPr/>
        <p:txBody>
          <a:bodyPr/>
          <a:lstStyle/>
          <a:p>
            <a:fld id="{D24FAFC8-B393-4AB0-ABDA-93D7D7130156}" type="slidenum">
              <a:rPr lang="en-US" smtClean="0"/>
              <a:t>‹#›</a:t>
            </a:fld>
            <a:endParaRPr lang="en-US"/>
          </a:p>
        </p:txBody>
      </p:sp>
    </p:spTree>
    <p:extLst>
      <p:ext uri="{BB962C8B-B14F-4D97-AF65-F5344CB8AC3E}">
        <p14:creationId xmlns:p14="http://schemas.microsoft.com/office/powerpoint/2010/main" val="1884198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D42B66-42A8-4BCD-9143-61D2D9ABCE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0A3762-118C-48D7-816D-4D978D148F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32BB63-11A2-4630-86D7-06AA8511B2FD}"/>
              </a:ext>
            </a:extLst>
          </p:cNvPr>
          <p:cNvSpPr>
            <a:spLocks noGrp="1"/>
          </p:cNvSpPr>
          <p:nvPr>
            <p:ph type="dt" sz="half" idx="10"/>
          </p:nvPr>
        </p:nvSpPr>
        <p:spPr/>
        <p:txBody>
          <a:bodyPr/>
          <a:lstStyle/>
          <a:p>
            <a:fld id="{DBC50446-35C6-4869-AE48-57C2F2F605CF}" type="datetimeFigureOut">
              <a:rPr lang="en-US" smtClean="0"/>
              <a:t>5/12/2022</a:t>
            </a:fld>
            <a:endParaRPr lang="en-US"/>
          </a:p>
        </p:txBody>
      </p:sp>
      <p:sp>
        <p:nvSpPr>
          <p:cNvPr id="5" name="Footer Placeholder 4">
            <a:extLst>
              <a:ext uri="{FF2B5EF4-FFF2-40B4-BE49-F238E27FC236}">
                <a16:creationId xmlns:a16="http://schemas.microsoft.com/office/drawing/2014/main" id="{02B0D99A-D4AF-4E2F-98EA-8BA0EB752B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89F046-EF1E-495B-BDF6-32A9E236AFDA}"/>
              </a:ext>
            </a:extLst>
          </p:cNvPr>
          <p:cNvSpPr>
            <a:spLocks noGrp="1"/>
          </p:cNvSpPr>
          <p:nvPr>
            <p:ph type="sldNum" sz="quarter" idx="12"/>
          </p:nvPr>
        </p:nvSpPr>
        <p:spPr/>
        <p:txBody>
          <a:bodyPr/>
          <a:lstStyle/>
          <a:p>
            <a:fld id="{D24FAFC8-B393-4AB0-ABDA-93D7D7130156}" type="slidenum">
              <a:rPr lang="en-US" smtClean="0"/>
              <a:t>‹#›</a:t>
            </a:fld>
            <a:endParaRPr lang="en-US"/>
          </a:p>
        </p:txBody>
      </p:sp>
    </p:spTree>
    <p:extLst>
      <p:ext uri="{BB962C8B-B14F-4D97-AF65-F5344CB8AC3E}">
        <p14:creationId xmlns:p14="http://schemas.microsoft.com/office/powerpoint/2010/main" val="37316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46CA7-C284-4910-9BA7-8721B3353B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1C9731-67FE-4C2B-8AA5-DD7694DA10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B1C5C6-B8A2-41BC-A71C-63A03995DDF3}"/>
              </a:ext>
            </a:extLst>
          </p:cNvPr>
          <p:cNvSpPr>
            <a:spLocks noGrp="1"/>
          </p:cNvSpPr>
          <p:nvPr>
            <p:ph type="dt" sz="half" idx="10"/>
          </p:nvPr>
        </p:nvSpPr>
        <p:spPr/>
        <p:txBody>
          <a:bodyPr/>
          <a:lstStyle/>
          <a:p>
            <a:fld id="{DBC50446-35C6-4869-AE48-57C2F2F605CF}" type="datetimeFigureOut">
              <a:rPr lang="en-US" smtClean="0"/>
              <a:t>5/12/2022</a:t>
            </a:fld>
            <a:endParaRPr lang="en-US"/>
          </a:p>
        </p:txBody>
      </p:sp>
      <p:sp>
        <p:nvSpPr>
          <p:cNvPr id="5" name="Footer Placeholder 4">
            <a:extLst>
              <a:ext uri="{FF2B5EF4-FFF2-40B4-BE49-F238E27FC236}">
                <a16:creationId xmlns:a16="http://schemas.microsoft.com/office/drawing/2014/main" id="{C1D1AB2C-B6B9-4636-A488-91D1BD7680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A2229F-F568-47C8-B1C8-6472FA3D8B25}"/>
              </a:ext>
            </a:extLst>
          </p:cNvPr>
          <p:cNvSpPr>
            <a:spLocks noGrp="1"/>
          </p:cNvSpPr>
          <p:nvPr>
            <p:ph type="sldNum" sz="quarter" idx="12"/>
          </p:nvPr>
        </p:nvSpPr>
        <p:spPr/>
        <p:txBody>
          <a:bodyPr/>
          <a:lstStyle/>
          <a:p>
            <a:fld id="{D24FAFC8-B393-4AB0-ABDA-93D7D7130156}" type="slidenum">
              <a:rPr lang="en-US" smtClean="0"/>
              <a:t>‹#›</a:t>
            </a:fld>
            <a:endParaRPr lang="en-US"/>
          </a:p>
        </p:txBody>
      </p:sp>
    </p:spTree>
    <p:extLst>
      <p:ext uri="{BB962C8B-B14F-4D97-AF65-F5344CB8AC3E}">
        <p14:creationId xmlns:p14="http://schemas.microsoft.com/office/powerpoint/2010/main" val="624218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9FFD-3521-4DF7-9AD4-7CD2A72427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B82533-767F-404A-948A-2665A1B03B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B40D29-D5B9-445A-957D-DE9C8E7C4211}"/>
              </a:ext>
            </a:extLst>
          </p:cNvPr>
          <p:cNvSpPr>
            <a:spLocks noGrp="1"/>
          </p:cNvSpPr>
          <p:nvPr>
            <p:ph type="dt" sz="half" idx="10"/>
          </p:nvPr>
        </p:nvSpPr>
        <p:spPr/>
        <p:txBody>
          <a:bodyPr/>
          <a:lstStyle/>
          <a:p>
            <a:fld id="{DBC50446-35C6-4869-AE48-57C2F2F605CF}" type="datetimeFigureOut">
              <a:rPr lang="en-US" smtClean="0"/>
              <a:t>5/12/2022</a:t>
            </a:fld>
            <a:endParaRPr lang="en-US"/>
          </a:p>
        </p:txBody>
      </p:sp>
      <p:sp>
        <p:nvSpPr>
          <p:cNvPr id="5" name="Footer Placeholder 4">
            <a:extLst>
              <a:ext uri="{FF2B5EF4-FFF2-40B4-BE49-F238E27FC236}">
                <a16:creationId xmlns:a16="http://schemas.microsoft.com/office/drawing/2014/main" id="{D6A01520-F3C1-44ED-92AA-8C3A8C74FA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3447B-CB2B-417F-A58E-C86B7AB3EF70}"/>
              </a:ext>
            </a:extLst>
          </p:cNvPr>
          <p:cNvSpPr>
            <a:spLocks noGrp="1"/>
          </p:cNvSpPr>
          <p:nvPr>
            <p:ph type="sldNum" sz="quarter" idx="12"/>
          </p:nvPr>
        </p:nvSpPr>
        <p:spPr/>
        <p:txBody>
          <a:bodyPr/>
          <a:lstStyle/>
          <a:p>
            <a:fld id="{D24FAFC8-B393-4AB0-ABDA-93D7D7130156}" type="slidenum">
              <a:rPr lang="en-US" smtClean="0"/>
              <a:t>‹#›</a:t>
            </a:fld>
            <a:endParaRPr lang="en-US"/>
          </a:p>
        </p:txBody>
      </p:sp>
    </p:spTree>
    <p:extLst>
      <p:ext uri="{BB962C8B-B14F-4D97-AF65-F5344CB8AC3E}">
        <p14:creationId xmlns:p14="http://schemas.microsoft.com/office/powerpoint/2010/main" val="210911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B594F-9345-416E-AF42-AB2AC3E3C0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204227-1030-4386-9E7D-ADF14D3660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60CEEE-BA25-4500-B1A4-7F21AB5843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4EDF8A-02B3-4483-B027-9BBA59B22C99}"/>
              </a:ext>
            </a:extLst>
          </p:cNvPr>
          <p:cNvSpPr>
            <a:spLocks noGrp="1"/>
          </p:cNvSpPr>
          <p:nvPr>
            <p:ph type="dt" sz="half" idx="10"/>
          </p:nvPr>
        </p:nvSpPr>
        <p:spPr/>
        <p:txBody>
          <a:bodyPr/>
          <a:lstStyle/>
          <a:p>
            <a:fld id="{DBC50446-35C6-4869-AE48-57C2F2F605CF}" type="datetimeFigureOut">
              <a:rPr lang="en-US" smtClean="0"/>
              <a:t>5/12/2022</a:t>
            </a:fld>
            <a:endParaRPr lang="en-US"/>
          </a:p>
        </p:txBody>
      </p:sp>
      <p:sp>
        <p:nvSpPr>
          <p:cNvPr id="6" name="Footer Placeholder 5">
            <a:extLst>
              <a:ext uri="{FF2B5EF4-FFF2-40B4-BE49-F238E27FC236}">
                <a16:creationId xmlns:a16="http://schemas.microsoft.com/office/drawing/2014/main" id="{381409E2-3935-46C8-8650-493C36BAC8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95B5-6A85-499E-9F98-C9C0DD8F545E}"/>
              </a:ext>
            </a:extLst>
          </p:cNvPr>
          <p:cNvSpPr>
            <a:spLocks noGrp="1"/>
          </p:cNvSpPr>
          <p:nvPr>
            <p:ph type="sldNum" sz="quarter" idx="12"/>
          </p:nvPr>
        </p:nvSpPr>
        <p:spPr/>
        <p:txBody>
          <a:bodyPr/>
          <a:lstStyle/>
          <a:p>
            <a:fld id="{D24FAFC8-B393-4AB0-ABDA-93D7D7130156}" type="slidenum">
              <a:rPr lang="en-US" smtClean="0"/>
              <a:t>‹#›</a:t>
            </a:fld>
            <a:endParaRPr lang="en-US"/>
          </a:p>
        </p:txBody>
      </p:sp>
    </p:spTree>
    <p:extLst>
      <p:ext uri="{BB962C8B-B14F-4D97-AF65-F5344CB8AC3E}">
        <p14:creationId xmlns:p14="http://schemas.microsoft.com/office/powerpoint/2010/main" val="4044542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F1042-D7E8-4307-9102-4557B5546C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7D3B78-48C9-4D25-A075-CA631A5DB6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21F439-60BE-435E-889D-EA24D3E3D8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C564D7-994B-48E0-8304-154279C80E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DBCAC5-7618-4165-9552-09911F0C95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1452B8-117A-4E34-BDA6-076F9B004324}"/>
              </a:ext>
            </a:extLst>
          </p:cNvPr>
          <p:cNvSpPr>
            <a:spLocks noGrp="1"/>
          </p:cNvSpPr>
          <p:nvPr>
            <p:ph type="dt" sz="half" idx="10"/>
          </p:nvPr>
        </p:nvSpPr>
        <p:spPr/>
        <p:txBody>
          <a:bodyPr/>
          <a:lstStyle/>
          <a:p>
            <a:fld id="{DBC50446-35C6-4869-AE48-57C2F2F605CF}" type="datetimeFigureOut">
              <a:rPr lang="en-US" smtClean="0"/>
              <a:t>5/12/2022</a:t>
            </a:fld>
            <a:endParaRPr lang="en-US"/>
          </a:p>
        </p:txBody>
      </p:sp>
      <p:sp>
        <p:nvSpPr>
          <p:cNvPr id="8" name="Footer Placeholder 7">
            <a:extLst>
              <a:ext uri="{FF2B5EF4-FFF2-40B4-BE49-F238E27FC236}">
                <a16:creationId xmlns:a16="http://schemas.microsoft.com/office/drawing/2014/main" id="{66C901E8-AC32-40CF-B596-39B9FB5A4C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FED7E0-2AE4-40CE-B894-3582B2AFC1B3}"/>
              </a:ext>
            </a:extLst>
          </p:cNvPr>
          <p:cNvSpPr>
            <a:spLocks noGrp="1"/>
          </p:cNvSpPr>
          <p:nvPr>
            <p:ph type="sldNum" sz="quarter" idx="12"/>
          </p:nvPr>
        </p:nvSpPr>
        <p:spPr/>
        <p:txBody>
          <a:bodyPr/>
          <a:lstStyle/>
          <a:p>
            <a:fld id="{D24FAFC8-B393-4AB0-ABDA-93D7D7130156}" type="slidenum">
              <a:rPr lang="en-US" smtClean="0"/>
              <a:t>‹#›</a:t>
            </a:fld>
            <a:endParaRPr lang="en-US"/>
          </a:p>
        </p:txBody>
      </p:sp>
    </p:spTree>
    <p:extLst>
      <p:ext uri="{BB962C8B-B14F-4D97-AF65-F5344CB8AC3E}">
        <p14:creationId xmlns:p14="http://schemas.microsoft.com/office/powerpoint/2010/main" val="1723188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86B82-90EF-44C4-98A0-3FE64BC91C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AA88CD-1CF3-41F5-95D1-CCD2B4E244B3}"/>
              </a:ext>
            </a:extLst>
          </p:cNvPr>
          <p:cNvSpPr>
            <a:spLocks noGrp="1"/>
          </p:cNvSpPr>
          <p:nvPr>
            <p:ph type="dt" sz="half" idx="10"/>
          </p:nvPr>
        </p:nvSpPr>
        <p:spPr/>
        <p:txBody>
          <a:bodyPr/>
          <a:lstStyle/>
          <a:p>
            <a:fld id="{DBC50446-35C6-4869-AE48-57C2F2F605CF}" type="datetimeFigureOut">
              <a:rPr lang="en-US" smtClean="0"/>
              <a:t>5/12/2022</a:t>
            </a:fld>
            <a:endParaRPr lang="en-US"/>
          </a:p>
        </p:txBody>
      </p:sp>
      <p:sp>
        <p:nvSpPr>
          <p:cNvPr id="4" name="Footer Placeholder 3">
            <a:extLst>
              <a:ext uri="{FF2B5EF4-FFF2-40B4-BE49-F238E27FC236}">
                <a16:creationId xmlns:a16="http://schemas.microsoft.com/office/drawing/2014/main" id="{513279F0-4BBF-49F3-8748-B571D9C2F9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6354CC-93FA-46FD-8F89-A0A0D0ABC992}"/>
              </a:ext>
            </a:extLst>
          </p:cNvPr>
          <p:cNvSpPr>
            <a:spLocks noGrp="1"/>
          </p:cNvSpPr>
          <p:nvPr>
            <p:ph type="sldNum" sz="quarter" idx="12"/>
          </p:nvPr>
        </p:nvSpPr>
        <p:spPr/>
        <p:txBody>
          <a:bodyPr/>
          <a:lstStyle/>
          <a:p>
            <a:fld id="{D24FAFC8-B393-4AB0-ABDA-93D7D7130156}" type="slidenum">
              <a:rPr lang="en-US" smtClean="0"/>
              <a:t>‹#›</a:t>
            </a:fld>
            <a:endParaRPr lang="en-US"/>
          </a:p>
        </p:txBody>
      </p:sp>
    </p:spTree>
    <p:extLst>
      <p:ext uri="{BB962C8B-B14F-4D97-AF65-F5344CB8AC3E}">
        <p14:creationId xmlns:p14="http://schemas.microsoft.com/office/powerpoint/2010/main" val="2346253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07EAB7-3AB6-4C3C-B220-A4BC7E4F99A8}"/>
              </a:ext>
            </a:extLst>
          </p:cNvPr>
          <p:cNvSpPr>
            <a:spLocks noGrp="1"/>
          </p:cNvSpPr>
          <p:nvPr>
            <p:ph type="dt" sz="half" idx="10"/>
          </p:nvPr>
        </p:nvSpPr>
        <p:spPr/>
        <p:txBody>
          <a:bodyPr/>
          <a:lstStyle/>
          <a:p>
            <a:fld id="{DBC50446-35C6-4869-AE48-57C2F2F605CF}" type="datetimeFigureOut">
              <a:rPr lang="en-US" smtClean="0"/>
              <a:t>5/12/2022</a:t>
            </a:fld>
            <a:endParaRPr lang="en-US"/>
          </a:p>
        </p:txBody>
      </p:sp>
      <p:sp>
        <p:nvSpPr>
          <p:cNvPr id="3" name="Footer Placeholder 2">
            <a:extLst>
              <a:ext uri="{FF2B5EF4-FFF2-40B4-BE49-F238E27FC236}">
                <a16:creationId xmlns:a16="http://schemas.microsoft.com/office/drawing/2014/main" id="{D3E4D905-738A-417C-ABD1-4596BEBDE4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E2F947-9331-42CE-83C9-98BDC92CFC40}"/>
              </a:ext>
            </a:extLst>
          </p:cNvPr>
          <p:cNvSpPr>
            <a:spLocks noGrp="1"/>
          </p:cNvSpPr>
          <p:nvPr>
            <p:ph type="sldNum" sz="quarter" idx="12"/>
          </p:nvPr>
        </p:nvSpPr>
        <p:spPr/>
        <p:txBody>
          <a:bodyPr/>
          <a:lstStyle/>
          <a:p>
            <a:fld id="{D24FAFC8-B393-4AB0-ABDA-93D7D7130156}" type="slidenum">
              <a:rPr lang="en-US" smtClean="0"/>
              <a:t>‹#›</a:t>
            </a:fld>
            <a:endParaRPr lang="en-US"/>
          </a:p>
        </p:txBody>
      </p:sp>
    </p:spTree>
    <p:extLst>
      <p:ext uri="{BB962C8B-B14F-4D97-AF65-F5344CB8AC3E}">
        <p14:creationId xmlns:p14="http://schemas.microsoft.com/office/powerpoint/2010/main" val="273020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8F1D-FF32-430C-9CF9-8273B389BB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8BF570-4BEA-404C-AEA9-E22CAB0B3F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0FE615-6E3F-4E80-B727-7DE4818741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DB0358-4F0E-4FA2-9636-F289B8107771}"/>
              </a:ext>
            </a:extLst>
          </p:cNvPr>
          <p:cNvSpPr>
            <a:spLocks noGrp="1"/>
          </p:cNvSpPr>
          <p:nvPr>
            <p:ph type="dt" sz="half" idx="10"/>
          </p:nvPr>
        </p:nvSpPr>
        <p:spPr/>
        <p:txBody>
          <a:bodyPr/>
          <a:lstStyle/>
          <a:p>
            <a:fld id="{DBC50446-35C6-4869-AE48-57C2F2F605CF}" type="datetimeFigureOut">
              <a:rPr lang="en-US" smtClean="0"/>
              <a:t>5/12/2022</a:t>
            </a:fld>
            <a:endParaRPr lang="en-US"/>
          </a:p>
        </p:txBody>
      </p:sp>
      <p:sp>
        <p:nvSpPr>
          <p:cNvPr id="6" name="Footer Placeholder 5">
            <a:extLst>
              <a:ext uri="{FF2B5EF4-FFF2-40B4-BE49-F238E27FC236}">
                <a16:creationId xmlns:a16="http://schemas.microsoft.com/office/drawing/2014/main" id="{2FE622D9-683D-4779-AD68-DDC2780C1D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7A0AC7-0C70-4CA7-90FD-3C96184AD4AB}"/>
              </a:ext>
            </a:extLst>
          </p:cNvPr>
          <p:cNvSpPr>
            <a:spLocks noGrp="1"/>
          </p:cNvSpPr>
          <p:nvPr>
            <p:ph type="sldNum" sz="quarter" idx="12"/>
          </p:nvPr>
        </p:nvSpPr>
        <p:spPr/>
        <p:txBody>
          <a:bodyPr/>
          <a:lstStyle/>
          <a:p>
            <a:fld id="{D24FAFC8-B393-4AB0-ABDA-93D7D7130156}" type="slidenum">
              <a:rPr lang="en-US" smtClean="0"/>
              <a:t>‹#›</a:t>
            </a:fld>
            <a:endParaRPr lang="en-US"/>
          </a:p>
        </p:txBody>
      </p:sp>
    </p:spTree>
    <p:extLst>
      <p:ext uri="{BB962C8B-B14F-4D97-AF65-F5344CB8AC3E}">
        <p14:creationId xmlns:p14="http://schemas.microsoft.com/office/powerpoint/2010/main" val="214249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12AA3-C366-467B-A75B-EE7CB31FB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FDC9C2-9C4C-46F0-8ED5-3D2C973003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0BD66B-3AFB-41AF-A651-C9253577B1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BBACC4-DD11-432D-A48B-2387E2A92026}"/>
              </a:ext>
            </a:extLst>
          </p:cNvPr>
          <p:cNvSpPr>
            <a:spLocks noGrp="1"/>
          </p:cNvSpPr>
          <p:nvPr>
            <p:ph type="dt" sz="half" idx="10"/>
          </p:nvPr>
        </p:nvSpPr>
        <p:spPr/>
        <p:txBody>
          <a:bodyPr/>
          <a:lstStyle/>
          <a:p>
            <a:fld id="{DBC50446-35C6-4869-AE48-57C2F2F605CF}" type="datetimeFigureOut">
              <a:rPr lang="en-US" smtClean="0"/>
              <a:t>5/12/2022</a:t>
            </a:fld>
            <a:endParaRPr lang="en-US"/>
          </a:p>
        </p:txBody>
      </p:sp>
      <p:sp>
        <p:nvSpPr>
          <p:cNvPr id="6" name="Footer Placeholder 5">
            <a:extLst>
              <a:ext uri="{FF2B5EF4-FFF2-40B4-BE49-F238E27FC236}">
                <a16:creationId xmlns:a16="http://schemas.microsoft.com/office/drawing/2014/main" id="{9AA3E905-D27D-44BC-A318-E61A8381A0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4AAF66-80AC-47C9-B0F7-4EBF926097AE}"/>
              </a:ext>
            </a:extLst>
          </p:cNvPr>
          <p:cNvSpPr>
            <a:spLocks noGrp="1"/>
          </p:cNvSpPr>
          <p:nvPr>
            <p:ph type="sldNum" sz="quarter" idx="12"/>
          </p:nvPr>
        </p:nvSpPr>
        <p:spPr/>
        <p:txBody>
          <a:bodyPr/>
          <a:lstStyle/>
          <a:p>
            <a:fld id="{D24FAFC8-B393-4AB0-ABDA-93D7D7130156}" type="slidenum">
              <a:rPr lang="en-US" smtClean="0"/>
              <a:t>‹#›</a:t>
            </a:fld>
            <a:endParaRPr lang="en-US"/>
          </a:p>
        </p:txBody>
      </p:sp>
    </p:spTree>
    <p:extLst>
      <p:ext uri="{BB962C8B-B14F-4D97-AF65-F5344CB8AC3E}">
        <p14:creationId xmlns:p14="http://schemas.microsoft.com/office/powerpoint/2010/main" val="4523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4FCBA0-DAEB-4DE8-AA1E-1867C178B8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340F54-CCBA-42F4-A293-3088D37AC5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32EBC2-5CBB-4CC1-8597-C53542E0BF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C50446-35C6-4869-AE48-57C2F2F605CF}" type="datetimeFigureOut">
              <a:rPr lang="en-US" smtClean="0"/>
              <a:t>5/12/2022</a:t>
            </a:fld>
            <a:endParaRPr lang="en-US"/>
          </a:p>
        </p:txBody>
      </p:sp>
      <p:sp>
        <p:nvSpPr>
          <p:cNvPr id="5" name="Footer Placeholder 4">
            <a:extLst>
              <a:ext uri="{FF2B5EF4-FFF2-40B4-BE49-F238E27FC236}">
                <a16:creationId xmlns:a16="http://schemas.microsoft.com/office/drawing/2014/main" id="{EEFEDBD7-611D-4869-BF3F-5B81869018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A7807A-3A3B-4C3C-8EE4-8E555046FB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4FAFC8-B393-4AB0-ABDA-93D7D7130156}" type="slidenum">
              <a:rPr lang="en-US" smtClean="0"/>
              <a:t>‹#›</a:t>
            </a:fld>
            <a:endParaRPr lang="en-US"/>
          </a:p>
        </p:txBody>
      </p:sp>
    </p:spTree>
    <p:extLst>
      <p:ext uri="{BB962C8B-B14F-4D97-AF65-F5344CB8AC3E}">
        <p14:creationId xmlns:p14="http://schemas.microsoft.com/office/powerpoint/2010/main" val="258072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www.kaggle.com/datasets/geoffnel/evs-one-electric-vehicle-dataset?select=ElectricCarData_Clean.csv" TargetMode="External"/><Relationship Id="rId3" Type="http://schemas.openxmlformats.org/officeDocument/2006/relationships/hyperlink" Target="https://www.energy.ca.gov/files/zev-and-infrastructure-stats-data" TargetMode="External"/><Relationship Id="rId7" Type="http://schemas.openxmlformats.org/officeDocument/2006/relationships/hyperlink" Target="https://afdc.energy.gov/data_download"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data.amerigeoss.org/dataset/electric-vehicle-title-and-registration-activity" TargetMode="External"/><Relationship Id="rId5" Type="http://schemas.openxmlformats.org/officeDocument/2006/relationships/hyperlink" Target="https://data.amerigeoss.org/dataset/electric-vehicle-population-data" TargetMode="External"/><Relationship Id="rId4" Type="http://schemas.openxmlformats.org/officeDocument/2006/relationships/hyperlink" Target="https://www.atlasevhub.com/materials/state-ev-registration-data/#data" TargetMode="External"/><Relationship Id="rId9" Type="http://schemas.openxmlformats.org/officeDocument/2006/relationships/hyperlink" Target="https://electrek.co/2021/08/24/current-ev-registrations-in-the-us-how-does-your-state-stack-up/#h-ev-registrations-continue-to-grow-in-the-u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E9E63B-F2E3-458D-A3E3-92541EF555B3}"/>
              </a:ext>
            </a:extLst>
          </p:cNvPr>
          <p:cNvSpPr>
            <a:spLocks noGrp="1"/>
          </p:cNvSpPr>
          <p:nvPr>
            <p:ph type="ctrTitle"/>
          </p:nvPr>
        </p:nvSpPr>
        <p:spPr>
          <a:xfrm>
            <a:off x="838199" y="1093788"/>
            <a:ext cx="10506455" cy="2967208"/>
          </a:xfrm>
        </p:spPr>
        <p:txBody>
          <a:bodyPr>
            <a:normAutofit/>
          </a:bodyPr>
          <a:lstStyle/>
          <a:p>
            <a:pPr algn="l"/>
            <a:r>
              <a:rPr lang="en-US" sz="8000" dirty="0"/>
              <a:t>Analysis on Electric Vehicle market in USA</a:t>
            </a:r>
          </a:p>
        </p:txBody>
      </p:sp>
      <p:sp>
        <p:nvSpPr>
          <p:cNvPr id="3" name="Subtitle 2">
            <a:extLst>
              <a:ext uri="{FF2B5EF4-FFF2-40B4-BE49-F238E27FC236}">
                <a16:creationId xmlns:a16="http://schemas.microsoft.com/office/drawing/2014/main" id="{AA4AEDC5-DD87-45BF-B2B2-857286CF1A17}"/>
              </a:ext>
            </a:extLst>
          </p:cNvPr>
          <p:cNvSpPr>
            <a:spLocks noGrp="1"/>
          </p:cNvSpPr>
          <p:nvPr>
            <p:ph type="subTitle" idx="1"/>
          </p:nvPr>
        </p:nvSpPr>
        <p:spPr>
          <a:xfrm>
            <a:off x="7400924" y="4619624"/>
            <a:ext cx="3946779" cy="1038225"/>
          </a:xfrm>
        </p:spPr>
        <p:txBody>
          <a:bodyPr>
            <a:normAutofit/>
          </a:bodyPr>
          <a:lstStyle/>
          <a:p>
            <a:pPr algn="r"/>
            <a:r>
              <a:rPr lang="en-US" dirty="0"/>
              <a:t>Malarvizhi Shanmuga Pandian</a:t>
            </a:r>
          </a:p>
        </p:txBody>
      </p:sp>
      <p:sp>
        <p:nvSpPr>
          <p:cNvPr id="29" name="Rectangle 28">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1" name="Rectangle 30">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6565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B2E747-42F4-41A6-BED2-099BD511BF25}"/>
              </a:ext>
            </a:extLst>
          </p:cNvPr>
          <p:cNvSpPr>
            <a:spLocks noGrp="1"/>
          </p:cNvSpPr>
          <p:nvPr>
            <p:ph type="title"/>
          </p:nvPr>
        </p:nvSpPr>
        <p:spPr>
          <a:xfrm>
            <a:off x="3268299" y="2744328"/>
            <a:ext cx="5715298" cy="1751277"/>
          </a:xfrm>
        </p:spPr>
        <p:txBody>
          <a:bodyPr anchor="t">
            <a:normAutofit/>
          </a:bodyPr>
          <a:lstStyle/>
          <a:p>
            <a:pPr algn="ctr"/>
            <a:r>
              <a:rPr lang="en-US" sz="6000" dirty="0"/>
              <a:t>Analysis on EV </a:t>
            </a:r>
            <a:br>
              <a:rPr lang="en-US" sz="6000" dirty="0"/>
            </a:br>
            <a:r>
              <a:rPr lang="en-US" sz="6000" dirty="0"/>
              <a:t>charging stations</a:t>
            </a:r>
          </a:p>
        </p:txBody>
      </p:sp>
      <p:cxnSp>
        <p:nvCxnSpPr>
          <p:cNvPr id="12" name="Straight Connector 1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81934"/>
            <a:ext cx="0" cy="6476066"/>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34F88D19-C269-4F98-BE6B-CFB6207D36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0408" y="740316"/>
            <a:ext cx="465458" cy="872153"/>
            <a:chOff x="6110408" y="740316"/>
            <a:chExt cx="465458" cy="872153"/>
          </a:xfrm>
        </p:grpSpPr>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Tree>
    <p:extLst>
      <p:ext uri="{BB962C8B-B14F-4D97-AF65-F5344CB8AC3E}">
        <p14:creationId xmlns:p14="http://schemas.microsoft.com/office/powerpoint/2010/main" val="828210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B2E747-42F4-41A6-BED2-099BD511BF25}"/>
              </a:ext>
            </a:extLst>
          </p:cNvPr>
          <p:cNvSpPr>
            <a:spLocks noGrp="1"/>
          </p:cNvSpPr>
          <p:nvPr>
            <p:ph type="title"/>
          </p:nvPr>
        </p:nvSpPr>
        <p:spPr>
          <a:xfrm>
            <a:off x="736599" y="250776"/>
            <a:ext cx="10121889" cy="1257157"/>
          </a:xfrm>
        </p:spPr>
        <p:txBody>
          <a:bodyPr anchor="t">
            <a:normAutofit/>
          </a:bodyPr>
          <a:lstStyle/>
          <a:p>
            <a:r>
              <a:rPr lang="en-US" sz="6000" dirty="0"/>
              <a:t>EV charging stations</a:t>
            </a:r>
          </a:p>
        </p:txBody>
      </p:sp>
      <p:cxnSp>
        <p:nvCxnSpPr>
          <p:cNvPr id="12" name="Straight Connector 1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81934"/>
            <a:ext cx="0" cy="6476066"/>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34F88D19-C269-4F98-BE6B-CFB6207D36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0408" y="740316"/>
            <a:ext cx="465458" cy="872153"/>
            <a:chOff x="6110408" y="740316"/>
            <a:chExt cx="465458" cy="872153"/>
          </a:xfrm>
        </p:grpSpPr>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pic>
        <p:nvPicPr>
          <p:cNvPr id="11" name="slide2" descr="EVC Count">
            <a:extLst>
              <a:ext uri="{FF2B5EF4-FFF2-40B4-BE49-F238E27FC236}">
                <a16:creationId xmlns:a16="http://schemas.microsoft.com/office/drawing/2014/main" id="{1787E9D3-4E52-549F-A444-C14B115BBE00}"/>
              </a:ext>
            </a:extLst>
          </p:cNvPr>
          <p:cNvPicPr>
            <a:picLocks noChangeAspect="1"/>
          </p:cNvPicPr>
          <p:nvPr/>
        </p:nvPicPr>
        <p:blipFill rotWithShape="1">
          <a:blip r:embed="rId2">
            <a:extLst>
              <a:ext uri="{28A0092B-C50C-407E-A947-70E740481C1C}">
                <a14:useLocalDpi xmlns:a14="http://schemas.microsoft.com/office/drawing/2010/main" val="0"/>
              </a:ext>
            </a:extLst>
          </a:blip>
          <a:srcRect t="4609" b="6870"/>
          <a:stretch/>
        </p:blipFill>
        <p:spPr>
          <a:xfrm>
            <a:off x="160937" y="1261289"/>
            <a:ext cx="9440260" cy="5457011"/>
          </a:xfrm>
          <a:prstGeom prst="rect">
            <a:avLst/>
          </a:prstGeom>
        </p:spPr>
      </p:pic>
      <p:sp>
        <p:nvSpPr>
          <p:cNvPr id="3" name="Content Placeholder 2">
            <a:extLst>
              <a:ext uri="{FF2B5EF4-FFF2-40B4-BE49-F238E27FC236}">
                <a16:creationId xmlns:a16="http://schemas.microsoft.com/office/drawing/2014/main" id="{03CAED4F-2C09-428B-AE90-97FCB71A55BE}"/>
              </a:ext>
            </a:extLst>
          </p:cNvPr>
          <p:cNvSpPr>
            <a:spLocks noGrp="1"/>
          </p:cNvSpPr>
          <p:nvPr>
            <p:ph idx="1"/>
          </p:nvPr>
        </p:nvSpPr>
        <p:spPr>
          <a:xfrm>
            <a:off x="8674107" y="2514600"/>
            <a:ext cx="3448094" cy="4203700"/>
          </a:xfrm>
        </p:spPr>
        <p:txBody>
          <a:bodyPr anchor="ctr">
            <a:normAutofit fontScale="77500" lnSpcReduction="20000"/>
          </a:bodyPr>
          <a:lstStyle/>
          <a:p>
            <a:pPr>
              <a:lnSpc>
                <a:spcPct val="100000"/>
              </a:lnSpc>
            </a:pPr>
            <a:r>
              <a:rPr lang="en-US" sz="2400" dirty="0">
                <a:solidFill>
                  <a:schemeClr val="tx1">
                    <a:alpha val="80000"/>
                  </a:schemeClr>
                </a:solidFill>
              </a:rPr>
              <a:t>Size of the box represents the total number of EV charging station in each state</a:t>
            </a:r>
          </a:p>
          <a:p>
            <a:pPr>
              <a:lnSpc>
                <a:spcPct val="100000"/>
              </a:lnSpc>
            </a:pPr>
            <a:r>
              <a:rPr lang="en-US" sz="2400" dirty="0">
                <a:solidFill>
                  <a:schemeClr val="tx1">
                    <a:alpha val="80000"/>
                  </a:schemeClr>
                </a:solidFill>
              </a:rPr>
              <a:t>California has total of 14.5K charging stations and is the highest for a state in USA</a:t>
            </a:r>
          </a:p>
          <a:p>
            <a:pPr>
              <a:lnSpc>
                <a:spcPct val="100000"/>
              </a:lnSpc>
            </a:pPr>
            <a:r>
              <a:rPr lang="en-US" sz="2400" dirty="0">
                <a:solidFill>
                  <a:schemeClr val="tx1">
                    <a:alpha val="80000"/>
                  </a:schemeClr>
                </a:solidFill>
              </a:rPr>
              <a:t>Trailing behind are New York, Florida, Texas, Massachusetts, Washington states</a:t>
            </a:r>
          </a:p>
          <a:p>
            <a:pPr>
              <a:lnSpc>
                <a:spcPct val="100000"/>
              </a:lnSpc>
            </a:pPr>
            <a:r>
              <a:rPr lang="en-US" sz="2400" dirty="0">
                <a:solidFill>
                  <a:schemeClr val="tx1">
                    <a:alpha val="80000"/>
                  </a:schemeClr>
                </a:solidFill>
              </a:rPr>
              <a:t>Difference between second highest state NY - 3k and CA – 14.5k is alone 11502</a:t>
            </a:r>
          </a:p>
          <a:p>
            <a:pPr>
              <a:lnSpc>
                <a:spcPct val="100000"/>
              </a:lnSpc>
            </a:pPr>
            <a:r>
              <a:rPr lang="en-US" sz="2400" dirty="0">
                <a:solidFill>
                  <a:schemeClr val="tx1">
                    <a:alpha val="80000"/>
                  </a:schemeClr>
                </a:solidFill>
              </a:rPr>
              <a:t>States like Oregon, Arkansas, South Dakota has less than 100 stations</a:t>
            </a:r>
          </a:p>
        </p:txBody>
      </p:sp>
    </p:spTree>
    <p:extLst>
      <p:ext uri="{BB962C8B-B14F-4D97-AF65-F5344CB8AC3E}">
        <p14:creationId xmlns:p14="http://schemas.microsoft.com/office/powerpoint/2010/main" val="1817677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B2E747-42F4-41A6-BED2-099BD511BF25}"/>
              </a:ext>
            </a:extLst>
          </p:cNvPr>
          <p:cNvSpPr>
            <a:spLocks noGrp="1"/>
          </p:cNvSpPr>
          <p:nvPr>
            <p:ph type="title"/>
          </p:nvPr>
        </p:nvSpPr>
        <p:spPr>
          <a:xfrm>
            <a:off x="831853" y="622443"/>
            <a:ext cx="10121889" cy="1257157"/>
          </a:xfrm>
        </p:spPr>
        <p:txBody>
          <a:bodyPr anchor="t">
            <a:normAutofit/>
          </a:bodyPr>
          <a:lstStyle/>
          <a:p>
            <a:r>
              <a:rPr lang="en-US" sz="6000" dirty="0"/>
              <a:t>On-site renewable energy</a:t>
            </a:r>
          </a:p>
        </p:txBody>
      </p:sp>
      <p:cxnSp>
        <p:nvCxnSpPr>
          <p:cNvPr id="12" name="Straight Connector 1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81934"/>
            <a:ext cx="0" cy="6476066"/>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34F88D19-C269-4F98-BE6B-CFB6207D36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0408" y="740316"/>
            <a:ext cx="465458" cy="872153"/>
            <a:chOff x="6110408" y="740316"/>
            <a:chExt cx="465458" cy="872153"/>
          </a:xfrm>
        </p:grpSpPr>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03CAED4F-2C09-428B-AE90-97FCB71A55BE}"/>
              </a:ext>
            </a:extLst>
          </p:cNvPr>
          <p:cNvSpPr>
            <a:spLocks noGrp="1"/>
          </p:cNvSpPr>
          <p:nvPr>
            <p:ph idx="1"/>
          </p:nvPr>
        </p:nvSpPr>
        <p:spPr>
          <a:xfrm>
            <a:off x="6484728" y="1955800"/>
            <a:ext cx="5259689" cy="4508500"/>
          </a:xfrm>
        </p:spPr>
        <p:txBody>
          <a:bodyPr anchor="ctr">
            <a:normAutofit/>
          </a:bodyPr>
          <a:lstStyle/>
          <a:p>
            <a:pPr>
              <a:lnSpc>
                <a:spcPct val="100000"/>
              </a:lnSpc>
            </a:pPr>
            <a:r>
              <a:rPr lang="en-US" sz="2400" dirty="0">
                <a:solidFill>
                  <a:schemeClr val="tx1">
                    <a:alpha val="80000"/>
                  </a:schemeClr>
                </a:solidFill>
              </a:rPr>
              <a:t>Out of all the charging stations, total of 293 stations use renewable energy</a:t>
            </a:r>
          </a:p>
          <a:p>
            <a:pPr>
              <a:lnSpc>
                <a:spcPct val="100000"/>
              </a:lnSpc>
            </a:pPr>
            <a:r>
              <a:rPr lang="en-US" sz="2400" dirty="0">
                <a:solidFill>
                  <a:schemeClr val="tx1">
                    <a:alpha val="80000"/>
                  </a:schemeClr>
                </a:solidFill>
              </a:rPr>
              <a:t>84.6% of those, use solar to produce energy</a:t>
            </a:r>
          </a:p>
          <a:p>
            <a:pPr>
              <a:lnSpc>
                <a:spcPct val="100000"/>
              </a:lnSpc>
            </a:pPr>
            <a:r>
              <a:rPr lang="en-US" sz="2400" dirty="0">
                <a:solidFill>
                  <a:schemeClr val="tx1">
                    <a:alpha val="80000"/>
                  </a:schemeClr>
                </a:solidFill>
              </a:rPr>
              <a:t>Wind is the source of producing energy in 10% of these stations</a:t>
            </a:r>
          </a:p>
          <a:p>
            <a:pPr>
              <a:lnSpc>
                <a:spcPct val="100000"/>
              </a:lnSpc>
            </a:pPr>
            <a:r>
              <a:rPr lang="en-US" sz="2400" dirty="0">
                <a:solidFill>
                  <a:schemeClr val="tx1">
                    <a:alpha val="80000"/>
                  </a:schemeClr>
                </a:solidFill>
              </a:rPr>
              <a:t>Renewable energy fulfills only part of the total energy need</a:t>
            </a:r>
          </a:p>
        </p:txBody>
      </p:sp>
      <p:pic>
        <p:nvPicPr>
          <p:cNvPr id="5" name="Picture 4">
            <a:extLst>
              <a:ext uri="{FF2B5EF4-FFF2-40B4-BE49-F238E27FC236}">
                <a16:creationId xmlns:a16="http://schemas.microsoft.com/office/drawing/2014/main" id="{7E8D9367-20C2-07EB-078A-AD3754C633A5}"/>
              </a:ext>
            </a:extLst>
          </p:cNvPr>
          <p:cNvPicPr>
            <a:picLocks noChangeAspect="1"/>
          </p:cNvPicPr>
          <p:nvPr/>
        </p:nvPicPr>
        <p:blipFill>
          <a:blip r:embed="rId2"/>
          <a:stretch>
            <a:fillRect/>
          </a:stretch>
        </p:blipFill>
        <p:spPr>
          <a:xfrm>
            <a:off x="1293073" y="1879600"/>
            <a:ext cx="4599725" cy="4599725"/>
          </a:xfrm>
          <a:prstGeom prst="rect">
            <a:avLst/>
          </a:prstGeom>
        </p:spPr>
      </p:pic>
    </p:spTree>
    <p:extLst>
      <p:ext uri="{BB962C8B-B14F-4D97-AF65-F5344CB8AC3E}">
        <p14:creationId xmlns:p14="http://schemas.microsoft.com/office/powerpoint/2010/main" val="471350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B2E747-42F4-41A6-BED2-099BD511BF25}"/>
              </a:ext>
            </a:extLst>
          </p:cNvPr>
          <p:cNvSpPr>
            <a:spLocks noGrp="1"/>
          </p:cNvSpPr>
          <p:nvPr>
            <p:ph type="title"/>
          </p:nvPr>
        </p:nvSpPr>
        <p:spPr>
          <a:xfrm>
            <a:off x="825499" y="301581"/>
            <a:ext cx="10121889" cy="1026602"/>
          </a:xfrm>
        </p:spPr>
        <p:txBody>
          <a:bodyPr anchor="t">
            <a:normAutofit/>
          </a:bodyPr>
          <a:lstStyle/>
          <a:p>
            <a:r>
              <a:rPr lang="en-US" sz="6000" dirty="0"/>
              <a:t>EVC facility type</a:t>
            </a:r>
          </a:p>
        </p:txBody>
      </p:sp>
      <p:cxnSp>
        <p:nvCxnSpPr>
          <p:cNvPr id="12" name="Straight Connector 1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81934"/>
            <a:ext cx="0" cy="6476066"/>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34F88D19-C269-4F98-BE6B-CFB6207D36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0408" y="740316"/>
            <a:ext cx="465458" cy="872153"/>
            <a:chOff x="6110408" y="740316"/>
            <a:chExt cx="465458" cy="872153"/>
          </a:xfrm>
        </p:grpSpPr>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pic>
        <p:nvPicPr>
          <p:cNvPr id="13" name="slide2" descr="EVC Facility vs Access code">
            <a:extLst>
              <a:ext uri="{FF2B5EF4-FFF2-40B4-BE49-F238E27FC236}">
                <a16:creationId xmlns:a16="http://schemas.microsoft.com/office/drawing/2014/main" id="{85706112-82D7-822C-45D9-B15C3A1CAEBC}"/>
              </a:ext>
            </a:extLst>
          </p:cNvPr>
          <p:cNvPicPr>
            <a:picLocks noChangeAspect="1"/>
          </p:cNvPicPr>
          <p:nvPr/>
        </p:nvPicPr>
        <p:blipFill rotWithShape="1">
          <a:blip r:embed="rId3">
            <a:extLst>
              <a:ext uri="{28A0092B-C50C-407E-A947-70E740481C1C}">
                <a14:useLocalDpi xmlns:a14="http://schemas.microsoft.com/office/drawing/2010/main" val="0"/>
              </a:ext>
            </a:extLst>
          </a:blip>
          <a:srcRect t="5543" b="5735"/>
          <a:stretch/>
        </p:blipFill>
        <p:spPr>
          <a:xfrm>
            <a:off x="158771" y="1318091"/>
            <a:ext cx="9637737" cy="5539910"/>
          </a:xfrm>
          <a:prstGeom prst="rect">
            <a:avLst/>
          </a:prstGeom>
        </p:spPr>
      </p:pic>
      <p:sp>
        <p:nvSpPr>
          <p:cNvPr id="3" name="Content Placeholder 2">
            <a:extLst>
              <a:ext uri="{FF2B5EF4-FFF2-40B4-BE49-F238E27FC236}">
                <a16:creationId xmlns:a16="http://schemas.microsoft.com/office/drawing/2014/main" id="{03CAED4F-2C09-428B-AE90-97FCB71A55BE}"/>
              </a:ext>
            </a:extLst>
          </p:cNvPr>
          <p:cNvSpPr>
            <a:spLocks noGrp="1"/>
          </p:cNvSpPr>
          <p:nvPr>
            <p:ph idx="1"/>
          </p:nvPr>
        </p:nvSpPr>
        <p:spPr>
          <a:xfrm>
            <a:off x="8674103" y="2349500"/>
            <a:ext cx="3359126" cy="4161090"/>
          </a:xfrm>
        </p:spPr>
        <p:txBody>
          <a:bodyPr anchor="ctr">
            <a:normAutofit fontScale="92500" lnSpcReduction="20000"/>
          </a:bodyPr>
          <a:lstStyle/>
          <a:p>
            <a:pPr>
              <a:lnSpc>
                <a:spcPct val="100000"/>
              </a:lnSpc>
            </a:pPr>
            <a:r>
              <a:rPr lang="en-US" sz="2400" dirty="0">
                <a:solidFill>
                  <a:schemeClr val="tx1">
                    <a:alpha val="80000"/>
                  </a:schemeClr>
                </a:solidFill>
              </a:rPr>
              <a:t>EVC that are present in combination with other facilities are plotted where the color denotes access type</a:t>
            </a:r>
          </a:p>
          <a:p>
            <a:pPr>
              <a:lnSpc>
                <a:spcPct val="100000"/>
              </a:lnSpc>
            </a:pPr>
            <a:r>
              <a:rPr lang="en-US" sz="2400" dirty="0">
                <a:solidFill>
                  <a:schemeClr val="tx1">
                    <a:alpha val="80000"/>
                  </a:schemeClr>
                </a:solidFill>
              </a:rPr>
              <a:t>Public EVC are open to everyone whereas private EVC can be used only by people with access card</a:t>
            </a:r>
          </a:p>
          <a:p>
            <a:pPr>
              <a:lnSpc>
                <a:spcPct val="100000"/>
              </a:lnSpc>
            </a:pPr>
            <a:r>
              <a:rPr lang="en-US" sz="2400" dirty="0">
                <a:solidFill>
                  <a:schemeClr val="tx1">
                    <a:alpha val="80000"/>
                  </a:schemeClr>
                </a:solidFill>
              </a:rPr>
              <a:t>Highest count of EVCs are seen in hotels(2.6k) and all of federal government buildings has private charging stations</a:t>
            </a:r>
          </a:p>
        </p:txBody>
      </p:sp>
    </p:spTree>
    <p:extLst>
      <p:ext uri="{BB962C8B-B14F-4D97-AF65-F5344CB8AC3E}">
        <p14:creationId xmlns:p14="http://schemas.microsoft.com/office/powerpoint/2010/main" val="2013970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B2E747-42F4-41A6-BED2-099BD511BF25}"/>
              </a:ext>
            </a:extLst>
          </p:cNvPr>
          <p:cNvSpPr>
            <a:spLocks noGrp="1"/>
          </p:cNvSpPr>
          <p:nvPr>
            <p:ph type="title"/>
          </p:nvPr>
        </p:nvSpPr>
        <p:spPr>
          <a:xfrm>
            <a:off x="819161" y="202126"/>
            <a:ext cx="10121889" cy="1080503"/>
          </a:xfrm>
        </p:spPr>
        <p:txBody>
          <a:bodyPr anchor="t">
            <a:normAutofit/>
          </a:bodyPr>
          <a:lstStyle/>
          <a:p>
            <a:r>
              <a:rPr lang="en-US" sz="6000" dirty="0"/>
              <a:t>EVC location </a:t>
            </a:r>
          </a:p>
        </p:txBody>
      </p:sp>
      <p:cxnSp>
        <p:nvCxnSpPr>
          <p:cNvPr id="12" name="Straight Connector 1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81934"/>
            <a:ext cx="0" cy="6476066"/>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34F88D19-C269-4F98-BE6B-CFB6207D36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0408" y="740316"/>
            <a:ext cx="465458" cy="872153"/>
            <a:chOff x="6110408" y="740316"/>
            <a:chExt cx="465458" cy="872153"/>
          </a:xfrm>
        </p:grpSpPr>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pic>
        <p:nvPicPr>
          <p:cNvPr id="11" name="slide5" descr="EVC Location USA">
            <a:extLst>
              <a:ext uri="{FF2B5EF4-FFF2-40B4-BE49-F238E27FC236}">
                <a16:creationId xmlns:a16="http://schemas.microsoft.com/office/drawing/2014/main" id="{2973BB7B-5101-8465-40E4-3C926212F79B}"/>
              </a:ext>
            </a:extLst>
          </p:cNvPr>
          <p:cNvPicPr>
            <a:picLocks noChangeAspect="1"/>
          </p:cNvPicPr>
          <p:nvPr/>
        </p:nvPicPr>
        <p:blipFill rotWithShape="1">
          <a:blip r:embed="rId3">
            <a:extLst>
              <a:ext uri="{28A0092B-C50C-407E-A947-70E740481C1C}">
                <a14:useLocalDpi xmlns:a14="http://schemas.microsoft.com/office/drawing/2010/main" val="0"/>
              </a:ext>
            </a:extLst>
          </a:blip>
          <a:srcRect t="5066" b="5066"/>
          <a:stretch/>
        </p:blipFill>
        <p:spPr>
          <a:xfrm>
            <a:off x="13463" y="1282629"/>
            <a:ext cx="11123123" cy="5575371"/>
          </a:xfrm>
          <a:prstGeom prst="rect">
            <a:avLst/>
          </a:prstGeom>
        </p:spPr>
      </p:pic>
      <p:sp>
        <p:nvSpPr>
          <p:cNvPr id="3" name="Content Placeholder 2">
            <a:extLst>
              <a:ext uri="{FF2B5EF4-FFF2-40B4-BE49-F238E27FC236}">
                <a16:creationId xmlns:a16="http://schemas.microsoft.com/office/drawing/2014/main" id="{03CAED4F-2C09-428B-AE90-97FCB71A55BE}"/>
              </a:ext>
            </a:extLst>
          </p:cNvPr>
          <p:cNvSpPr>
            <a:spLocks noGrp="1"/>
          </p:cNvSpPr>
          <p:nvPr>
            <p:ph idx="1"/>
          </p:nvPr>
        </p:nvSpPr>
        <p:spPr>
          <a:xfrm>
            <a:off x="8940799" y="3073400"/>
            <a:ext cx="3092429" cy="3582474"/>
          </a:xfrm>
          <a:solidFill>
            <a:schemeClr val="bg1"/>
          </a:solidFill>
        </p:spPr>
        <p:txBody>
          <a:bodyPr anchor="ctr">
            <a:normAutofit fontScale="77500" lnSpcReduction="20000"/>
          </a:bodyPr>
          <a:lstStyle/>
          <a:p>
            <a:pPr>
              <a:lnSpc>
                <a:spcPct val="100000"/>
              </a:lnSpc>
            </a:pPr>
            <a:r>
              <a:rPr lang="en-US" sz="2400" dirty="0">
                <a:solidFill>
                  <a:schemeClr val="tx1">
                    <a:alpha val="80000"/>
                  </a:schemeClr>
                </a:solidFill>
              </a:rPr>
              <a:t>EVC concentration is seen to be more on west coast and east coast region, especially California and New York</a:t>
            </a:r>
          </a:p>
          <a:p>
            <a:pPr>
              <a:lnSpc>
                <a:spcPct val="100000"/>
              </a:lnSpc>
            </a:pPr>
            <a:r>
              <a:rPr lang="en-US" sz="2400" dirty="0">
                <a:solidFill>
                  <a:schemeClr val="tx1">
                    <a:alpha val="80000"/>
                  </a:schemeClr>
                </a:solidFill>
              </a:rPr>
              <a:t>Tesla covered all the states, Blink stations are available in concentrated locations across many states.</a:t>
            </a:r>
          </a:p>
          <a:p>
            <a:pPr>
              <a:lnSpc>
                <a:spcPct val="100000"/>
              </a:lnSpc>
            </a:pPr>
            <a:r>
              <a:rPr lang="en-US" sz="2400" dirty="0">
                <a:solidFill>
                  <a:schemeClr val="tx1">
                    <a:alpha val="80000"/>
                  </a:schemeClr>
                </a:solidFill>
              </a:rPr>
              <a:t>FCN is available only in </a:t>
            </a:r>
            <a:r>
              <a:rPr lang="en-US" sz="2400" dirty="0" err="1">
                <a:solidFill>
                  <a:schemeClr val="tx1">
                    <a:alpha val="80000"/>
                  </a:schemeClr>
                </a:solidFill>
              </a:rPr>
              <a:t>Oklahama</a:t>
            </a:r>
            <a:r>
              <a:rPr lang="en-US" sz="2400" dirty="0">
                <a:solidFill>
                  <a:schemeClr val="tx1">
                    <a:alpha val="80000"/>
                  </a:schemeClr>
                </a:solidFill>
              </a:rPr>
              <a:t> and </a:t>
            </a:r>
            <a:r>
              <a:rPr lang="en-US" sz="2400" dirty="0" err="1">
                <a:solidFill>
                  <a:schemeClr val="tx1">
                    <a:alpha val="80000"/>
                  </a:schemeClr>
                </a:solidFill>
              </a:rPr>
              <a:t>Webasto</a:t>
            </a:r>
            <a:r>
              <a:rPr lang="en-US" sz="2400" dirty="0">
                <a:solidFill>
                  <a:schemeClr val="tx1">
                    <a:alpha val="80000"/>
                  </a:schemeClr>
                </a:solidFill>
              </a:rPr>
              <a:t> is seen only in Washington and Oregon</a:t>
            </a:r>
          </a:p>
        </p:txBody>
      </p:sp>
    </p:spTree>
    <p:extLst>
      <p:ext uri="{BB962C8B-B14F-4D97-AF65-F5344CB8AC3E}">
        <p14:creationId xmlns:p14="http://schemas.microsoft.com/office/powerpoint/2010/main" val="2527137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B2E747-42F4-41A6-BED2-099BD511BF25}"/>
              </a:ext>
            </a:extLst>
          </p:cNvPr>
          <p:cNvSpPr>
            <a:spLocks noGrp="1"/>
          </p:cNvSpPr>
          <p:nvPr>
            <p:ph type="title"/>
          </p:nvPr>
        </p:nvSpPr>
        <p:spPr>
          <a:xfrm>
            <a:off x="819161" y="202126"/>
            <a:ext cx="10121889" cy="1080503"/>
          </a:xfrm>
        </p:spPr>
        <p:txBody>
          <a:bodyPr anchor="t">
            <a:normAutofit/>
          </a:bodyPr>
          <a:lstStyle/>
          <a:p>
            <a:r>
              <a:rPr lang="en-US" sz="6000" dirty="0"/>
              <a:t>EVC count</a:t>
            </a:r>
          </a:p>
        </p:txBody>
      </p:sp>
      <p:cxnSp>
        <p:nvCxnSpPr>
          <p:cNvPr id="12" name="Straight Connector 1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81934"/>
            <a:ext cx="0" cy="6476066"/>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34F88D19-C269-4F98-BE6B-CFB6207D36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0408" y="740316"/>
            <a:ext cx="465458" cy="872153"/>
            <a:chOff x="6110408" y="740316"/>
            <a:chExt cx="465458" cy="872153"/>
          </a:xfrm>
        </p:grpSpPr>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03CAED4F-2C09-428B-AE90-97FCB71A55BE}"/>
              </a:ext>
            </a:extLst>
          </p:cNvPr>
          <p:cNvSpPr>
            <a:spLocks noGrp="1"/>
          </p:cNvSpPr>
          <p:nvPr>
            <p:ph idx="1"/>
          </p:nvPr>
        </p:nvSpPr>
        <p:spPr>
          <a:xfrm>
            <a:off x="927103" y="1637762"/>
            <a:ext cx="4097059" cy="4801137"/>
          </a:xfrm>
        </p:spPr>
        <p:txBody>
          <a:bodyPr anchor="ctr">
            <a:normAutofit fontScale="92500"/>
          </a:bodyPr>
          <a:lstStyle/>
          <a:p>
            <a:pPr>
              <a:lnSpc>
                <a:spcPct val="100000"/>
              </a:lnSpc>
            </a:pPr>
            <a:r>
              <a:rPr lang="en-US" sz="2400" dirty="0">
                <a:solidFill>
                  <a:schemeClr val="tx1">
                    <a:alpha val="80000"/>
                  </a:schemeClr>
                </a:solidFill>
              </a:rPr>
              <a:t>Only network having more than 100 stations across  US is visualized</a:t>
            </a:r>
          </a:p>
          <a:p>
            <a:pPr>
              <a:lnSpc>
                <a:spcPct val="100000"/>
              </a:lnSpc>
            </a:pPr>
            <a:r>
              <a:rPr lang="en-US" sz="2400" dirty="0">
                <a:solidFill>
                  <a:schemeClr val="tx1">
                    <a:alpha val="80000"/>
                  </a:schemeClr>
                </a:solidFill>
              </a:rPr>
              <a:t>ChargePoint network has got a greater number of stations in all the states with total of 26.8k </a:t>
            </a:r>
          </a:p>
          <a:p>
            <a:pPr>
              <a:lnSpc>
                <a:spcPct val="100000"/>
              </a:lnSpc>
            </a:pPr>
            <a:r>
              <a:rPr lang="en-US" sz="2400" dirty="0">
                <a:solidFill>
                  <a:schemeClr val="tx1">
                    <a:alpha val="80000"/>
                  </a:schemeClr>
                </a:solidFill>
              </a:rPr>
              <a:t>Number of stations by network is as follows:</a:t>
            </a:r>
          </a:p>
          <a:p>
            <a:pPr lvl="1">
              <a:lnSpc>
                <a:spcPct val="100000"/>
              </a:lnSpc>
            </a:pPr>
            <a:r>
              <a:rPr lang="en-US" sz="2000" dirty="0">
                <a:solidFill>
                  <a:schemeClr val="tx1">
                    <a:alpha val="80000"/>
                  </a:schemeClr>
                </a:solidFill>
              </a:rPr>
              <a:t>Blink – 1620</a:t>
            </a:r>
          </a:p>
          <a:p>
            <a:pPr lvl="1">
              <a:lnSpc>
                <a:spcPct val="100000"/>
              </a:lnSpc>
            </a:pPr>
            <a:r>
              <a:rPr lang="en-US" sz="2000" dirty="0">
                <a:solidFill>
                  <a:schemeClr val="tx1">
                    <a:alpha val="80000"/>
                  </a:schemeClr>
                </a:solidFill>
              </a:rPr>
              <a:t>SemaCharge – 2039</a:t>
            </a:r>
          </a:p>
          <a:p>
            <a:pPr lvl="1">
              <a:lnSpc>
                <a:spcPct val="100000"/>
              </a:lnSpc>
            </a:pPr>
            <a:r>
              <a:rPr lang="en-US" sz="2000" dirty="0">
                <a:solidFill>
                  <a:schemeClr val="tx1">
                    <a:alpha val="80000"/>
                  </a:schemeClr>
                </a:solidFill>
              </a:rPr>
              <a:t>Tesla – 5747</a:t>
            </a:r>
          </a:p>
          <a:p>
            <a:pPr lvl="1">
              <a:lnSpc>
                <a:spcPct val="100000"/>
              </a:lnSpc>
            </a:pPr>
            <a:r>
              <a:rPr lang="en-US" sz="2000" dirty="0">
                <a:solidFill>
                  <a:schemeClr val="tx1">
                    <a:alpha val="80000"/>
                  </a:schemeClr>
                </a:solidFill>
              </a:rPr>
              <a:t>Volta – 1058</a:t>
            </a:r>
          </a:p>
          <a:p>
            <a:pPr lvl="1">
              <a:lnSpc>
                <a:spcPct val="100000"/>
              </a:lnSpc>
            </a:pPr>
            <a:r>
              <a:rPr lang="en-US" sz="2000" dirty="0">
                <a:solidFill>
                  <a:schemeClr val="tx1">
                    <a:alpha val="80000"/>
                  </a:schemeClr>
                </a:solidFill>
              </a:rPr>
              <a:t>Non-networked - 8597</a:t>
            </a:r>
          </a:p>
          <a:p>
            <a:pPr lvl="1">
              <a:lnSpc>
                <a:spcPct val="100000"/>
              </a:lnSpc>
            </a:pPr>
            <a:endParaRPr lang="en-US" sz="2000" dirty="0">
              <a:solidFill>
                <a:schemeClr val="tx1">
                  <a:alpha val="80000"/>
                </a:schemeClr>
              </a:solidFill>
            </a:endParaRPr>
          </a:p>
        </p:txBody>
      </p:sp>
      <p:pic>
        <p:nvPicPr>
          <p:cNvPr id="11" name="slide2" descr="EVC Provider Heatmap">
            <a:extLst>
              <a:ext uri="{FF2B5EF4-FFF2-40B4-BE49-F238E27FC236}">
                <a16:creationId xmlns:a16="http://schemas.microsoft.com/office/drawing/2014/main" id="{C07B1EA1-86D2-E777-E472-2BD0F340E7C7}"/>
              </a:ext>
            </a:extLst>
          </p:cNvPr>
          <p:cNvPicPr>
            <a:picLocks noChangeAspect="1"/>
          </p:cNvPicPr>
          <p:nvPr/>
        </p:nvPicPr>
        <p:blipFill rotWithShape="1">
          <a:blip r:embed="rId3">
            <a:extLst>
              <a:ext uri="{28A0092B-C50C-407E-A947-70E740481C1C}">
                <a14:useLocalDpi xmlns:a14="http://schemas.microsoft.com/office/drawing/2010/main" val="0"/>
              </a:ext>
            </a:extLst>
          </a:blip>
          <a:srcRect t="2946" b="5370"/>
          <a:stretch/>
        </p:blipFill>
        <p:spPr>
          <a:xfrm>
            <a:off x="5219701" y="0"/>
            <a:ext cx="6756393" cy="6858000"/>
          </a:xfrm>
          <a:prstGeom prst="rect">
            <a:avLst/>
          </a:prstGeom>
        </p:spPr>
      </p:pic>
    </p:spTree>
    <p:extLst>
      <p:ext uri="{BB962C8B-B14F-4D97-AF65-F5344CB8AC3E}">
        <p14:creationId xmlns:p14="http://schemas.microsoft.com/office/powerpoint/2010/main" val="2006817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81934"/>
            <a:ext cx="0" cy="6476066"/>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34F88D19-C269-4F98-BE6B-CFB6207D36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0408" y="740316"/>
            <a:ext cx="465458" cy="872153"/>
            <a:chOff x="6110408" y="740316"/>
            <a:chExt cx="465458" cy="872153"/>
          </a:xfrm>
        </p:grpSpPr>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
        <p:nvSpPr>
          <p:cNvPr id="9" name="Title 1">
            <a:extLst>
              <a:ext uri="{FF2B5EF4-FFF2-40B4-BE49-F238E27FC236}">
                <a16:creationId xmlns:a16="http://schemas.microsoft.com/office/drawing/2014/main" id="{3E53B439-9C6E-B659-9AE2-A57B074F8B6F}"/>
              </a:ext>
            </a:extLst>
          </p:cNvPr>
          <p:cNvSpPr txBox="1">
            <a:spLocks/>
          </p:cNvSpPr>
          <p:nvPr/>
        </p:nvSpPr>
        <p:spPr>
          <a:xfrm>
            <a:off x="3316616" y="2744328"/>
            <a:ext cx="5715298" cy="1751277"/>
          </a:xfrm>
          <a:prstGeom prst="rect">
            <a:avLst/>
          </a:prstGeom>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t>Analysis on Electric Vehicle registered</a:t>
            </a:r>
          </a:p>
        </p:txBody>
      </p:sp>
    </p:spTree>
    <p:extLst>
      <p:ext uri="{BB962C8B-B14F-4D97-AF65-F5344CB8AC3E}">
        <p14:creationId xmlns:p14="http://schemas.microsoft.com/office/powerpoint/2010/main" val="1379604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B2E747-42F4-41A6-BED2-099BD511BF25}"/>
              </a:ext>
            </a:extLst>
          </p:cNvPr>
          <p:cNvSpPr>
            <a:spLocks noGrp="1"/>
          </p:cNvSpPr>
          <p:nvPr>
            <p:ph type="title"/>
          </p:nvPr>
        </p:nvSpPr>
        <p:spPr>
          <a:xfrm>
            <a:off x="819161" y="202126"/>
            <a:ext cx="10121889" cy="1080503"/>
          </a:xfrm>
        </p:spPr>
        <p:txBody>
          <a:bodyPr anchor="t">
            <a:normAutofit/>
          </a:bodyPr>
          <a:lstStyle/>
          <a:p>
            <a:r>
              <a:rPr lang="en-US" sz="6000" dirty="0"/>
              <a:t>Number of EV registered</a:t>
            </a:r>
          </a:p>
        </p:txBody>
      </p:sp>
      <p:cxnSp>
        <p:nvCxnSpPr>
          <p:cNvPr id="12" name="Straight Connector 1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81934"/>
            <a:ext cx="0" cy="6476066"/>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34F88D19-C269-4F98-BE6B-CFB6207D36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0408" y="740316"/>
            <a:ext cx="465458" cy="872153"/>
            <a:chOff x="6110408" y="740316"/>
            <a:chExt cx="465458" cy="872153"/>
          </a:xfrm>
        </p:grpSpPr>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pic>
        <p:nvPicPr>
          <p:cNvPr id="13" name="slide2" descr="Sheet 6">
            <a:extLst>
              <a:ext uri="{FF2B5EF4-FFF2-40B4-BE49-F238E27FC236}">
                <a16:creationId xmlns:a16="http://schemas.microsoft.com/office/drawing/2014/main" id="{EBE45FE0-8286-CE58-70FC-06C679C848EB}"/>
              </a:ext>
            </a:extLst>
          </p:cNvPr>
          <p:cNvPicPr>
            <a:picLocks noChangeAspect="1"/>
          </p:cNvPicPr>
          <p:nvPr/>
        </p:nvPicPr>
        <p:blipFill rotWithShape="1">
          <a:blip r:embed="rId3">
            <a:extLst>
              <a:ext uri="{28A0092B-C50C-407E-A947-70E740481C1C}">
                <a14:useLocalDpi xmlns:a14="http://schemas.microsoft.com/office/drawing/2010/main" val="0"/>
              </a:ext>
            </a:extLst>
          </a:blip>
          <a:srcRect t="7008" b="11662"/>
          <a:stretch/>
        </p:blipFill>
        <p:spPr>
          <a:xfrm>
            <a:off x="819161" y="1304924"/>
            <a:ext cx="10239375" cy="5133975"/>
          </a:xfrm>
          <a:prstGeom prst="rect">
            <a:avLst/>
          </a:prstGeom>
        </p:spPr>
      </p:pic>
      <p:sp>
        <p:nvSpPr>
          <p:cNvPr id="3" name="Content Placeholder 2">
            <a:extLst>
              <a:ext uri="{FF2B5EF4-FFF2-40B4-BE49-F238E27FC236}">
                <a16:creationId xmlns:a16="http://schemas.microsoft.com/office/drawing/2014/main" id="{03CAED4F-2C09-428B-AE90-97FCB71A55BE}"/>
              </a:ext>
            </a:extLst>
          </p:cNvPr>
          <p:cNvSpPr>
            <a:spLocks noGrp="1"/>
          </p:cNvSpPr>
          <p:nvPr>
            <p:ph idx="1"/>
          </p:nvPr>
        </p:nvSpPr>
        <p:spPr>
          <a:xfrm>
            <a:off x="6709212" y="2230904"/>
            <a:ext cx="4916056" cy="4058354"/>
          </a:xfrm>
          <a:solidFill>
            <a:schemeClr val="bg1"/>
          </a:solidFill>
        </p:spPr>
        <p:txBody>
          <a:bodyPr anchor="ctr">
            <a:normAutofit fontScale="92500" lnSpcReduction="20000"/>
          </a:bodyPr>
          <a:lstStyle/>
          <a:p>
            <a:pPr>
              <a:lnSpc>
                <a:spcPct val="100000"/>
              </a:lnSpc>
            </a:pPr>
            <a:r>
              <a:rPr lang="en-US" sz="2400" dirty="0">
                <a:solidFill>
                  <a:schemeClr val="tx1">
                    <a:alpha val="80000"/>
                  </a:schemeClr>
                </a:solidFill>
              </a:rPr>
              <a:t>This data is depicting count as of Dec 31</a:t>
            </a:r>
            <a:r>
              <a:rPr lang="en-US" sz="2400" baseline="30000" dirty="0">
                <a:solidFill>
                  <a:schemeClr val="tx1">
                    <a:alpha val="80000"/>
                  </a:schemeClr>
                </a:solidFill>
              </a:rPr>
              <a:t>st</a:t>
            </a:r>
            <a:r>
              <a:rPr lang="en-US" sz="2400" dirty="0">
                <a:solidFill>
                  <a:schemeClr val="tx1">
                    <a:alpha val="80000"/>
                  </a:schemeClr>
                </a:solidFill>
              </a:rPr>
              <a:t>, 2020 and considering only BEV</a:t>
            </a:r>
          </a:p>
          <a:p>
            <a:pPr>
              <a:lnSpc>
                <a:spcPct val="100000"/>
              </a:lnSpc>
            </a:pPr>
            <a:r>
              <a:rPr lang="en-US" sz="2400" dirty="0">
                <a:solidFill>
                  <a:schemeClr val="tx1">
                    <a:alpha val="80000"/>
                  </a:schemeClr>
                </a:solidFill>
              </a:rPr>
              <a:t>Just like EVC count, California has most number of EV registered which is followed by Florida, Texas, Washington, New York and New Jersey in the same order. </a:t>
            </a:r>
          </a:p>
          <a:p>
            <a:pPr>
              <a:lnSpc>
                <a:spcPct val="100000"/>
              </a:lnSpc>
            </a:pPr>
            <a:r>
              <a:rPr lang="en-US" sz="2400" dirty="0">
                <a:solidFill>
                  <a:schemeClr val="tx1">
                    <a:alpha val="80000"/>
                  </a:schemeClr>
                </a:solidFill>
              </a:rPr>
              <a:t>California got 86.3% more vehicle registered than Florida, which is second largest. </a:t>
            </a:r>
          </a:p>
          <a:p>
            <a:pPr>
              <a:lnSpc>
                <a:spcPct val="100000"/>
              </a:lnSpc>
            </a:pPr>
            <a:r>
              <a:rPr lang="en-US" sz="2400" dirty="0">
                <a:solidFill>
                  <a:schemeClr val="tx1">
                    <a:alpha val="80000"/>
                  </a:schemeClr>
                </a:solidFill>
              </a:rPr>
              <a:t>Bottom three states with lowest count are North Dakota(220), Wyoming(330) and South Dakota(410)</a:t>
            </a:r>
          </a:p>
        </p:txBody>
      </p:sp>
    </p:spTree>
    <p:extLst>
      <p:ext uri="{BB962C8B-B14F-4D97-AF65-F5344CB8AC3E}">
        <p14:creationId xmlns:p14="http://schemas.microsoft.com/office/powerpoint/2010/main" val="2755846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B2E747-42F4-41A6-BED2-099BD511BF25}"/>
              </a:ext>
            </a:extLst>
          </p:cNvPr>
          <p:cNvSpPr>
            <a:spLocks noGrp="1"/>
          </p:cNvSpPr>
          <p:nvPr>
            <p:ph type="title"/>
          </p:nvPr>
        </p:nvSpPr>
        <p:spPr>
          <a:xfrm>
            <a:off x="819161" y="202126"/>
            <a:ext cx="10121889" cy="1080503"/>
          </a:xfrm>
        </p:spPr>
        <p:txBody>
          <a:bodyPr anchor="t">
            <a:normAutofit/>
          </a:bodyPr>
          <a:lstStyle/>
          <a:p>
            <a:r>
              <a:rPr lang="en-US" sz="6000" dirty="0"/>
              <a:t>CA – EV and charging stations </a:t>
            </a:r>
          </a:p>
        </p:txBody>
      </p:sp>
      <p:cxnSp>
        <p:nvCxnSpPr>
          <p:cNvPr id="12" name="Straight Connector 1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81934"/>
            <a:ext cx="0" cy="6476066"/>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34F88D19-C269-4F98-BE6B-CFB6207D36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0408" y="740316"/>
            <a:ext cx="465458" cy="872153"/>
            <a:chOff x="6110408" y="740316"/>
            <a:chExt cx="465458" cy="872153"/>
          </a:xfrm>
        </p:grpSpPr>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pic>
        <p:nvPicPr>
          <p:cNvPr id="18" name="slide8" descr="CA EVC-VehReg">
            <a:extLst>
              <a:ext uri="{FF2B5EF4-FFF2-40B4-BE49-F238E27FC236}">
                <a16:creationId xmlns:a16="http://schemas.microsoft.com/office/drawing/2014/main" id="{FA612FCA-3163-FD69-2ABA-528E0AB4C7BC}"/>
              </a:ext>
            </a:extLst>
          </p:cNvPr>
          <p:cNvPicPr>
            <a:picLocks noChangeAspect="1"/>
          </p:cNvPicPr>
          <p:nvPr/>
        </p:nvPicPr>
        <p:blipFill rotWithShape="1">
          <a:blip r:embed="rId3">
            <a:extLst>
              <a:ext uri="{28A0092B-C50C-407E-A947-70E740481C1C}">
                <a14:useLocalDpi xmlns:a14="http://schemas.microsoft.com/office/drawing/2010/main" val="0"/>
              </a:ext>
            </a:extLst>
          </a:blip>
          <a:srcRect l="23645" t="5570" r="33003" b="10795"/>
          <a:stretch/>
        </p:blipFill>
        <p:spPr>
          <a:xfrm>
            <a:off x="807839" y="1060749"/>
            <a:ext cx="6481957" cy="5797251"/>
          </a:xfrm>
          <a:prstGeom prst="rect">
            <a:avLst/>
          </a:prstGeom>
        </p:spPr>
      </p:pic>
      <p:sp>
        <p:nvSpPr>
          <p:cNvPr id="3" name="Content Placeholder 2">
            <a:extLst>
              <a:ext uri="{FF2B5EF4-FFF2-40B4-BE49-F238E27FC236}">
                <a16:creationId xmlns:a16="http://schemas.microsoft.com/office/drawing/2014/main" id="{03CAED4F-2C09-428B-AE90-97FCB71A55BE}"/>
              </a:ext>
            </a:extLst>
          </p:cNvPr>
          <p:cNvSpPr>
            <a:spLocks noGrp="1"/>
          </p:cNvSpPr>
          <p:nvPr>
            <p:ph idx="1"/>
          </p:nvPr>
        </p:nvSpPr>
        <p:spPr>
          <a:xfrm>
            <a:off x="7450454" y="1612468"/>
            <a:ext cx="4117923" cy="4318431"/>
          </a:xfrm>
        </p:spPr>
        <p:txBody>
          <a:bodyPr anchor="ctr">
            <a:normAutofit lnSpcReduction="10000"/>
          </a:bodyPr>
          <a:lstStyle/>
          <a:p>
            <a:pPr>
              <a:lnSpc>
                <a:spcPct val="100000"/>
              </a:lnSpc>
            </a:pPr>
            <a:r>
              <a:rPr lang="en-US" sz="2400" dirty="0">
                <a:solidFill>
                  <a:schemeClr val="tx1">
                    <a:alpha val="80000"/>
                  </a:schemeClr>
                </a:solidFill>
              </a:rPr>
              <a:t>Highest number of electric vehicle registered is in Los Angeles county, followed by Sacramento, Santa Clara, San Diego, San Bernardino.</a:t>
            </a:r>
          </a:p>
          <a:p>
            <a:pPr>
              <a:lnSpc>
                <a:spcPct val="100000"/>
              </a:lnSpc>
            </a:pPr>
            <a:r>
              <a:rPr lang="en-US" sz="2400" dirty="0">
                <a:solidFill>
                  <a:schemeClr val="tx1">
                    <a:alpha val="80000"/>
                  </a:schemeClr>
                </a:solidFill>
              </a:rPr>
              <a:t>Color denotes different years between 2019 and 2022, in which the charging stations are established</a:t>
            </a:r>
          </a:p>
          <a:p>
            <a:pPr>
              <a:lnSpc>
                <a:spcPct val="100000"/>
              </a:lnSpc>
            </a:pPr>
            <a:r>
              <a:rPr lang="en-US" sz="2400" dirty="0">
                <a:solidFill>
                  <a:schemeClr val="tx1">
                    <a:alpha val="80000"/>
                  </a:schemeClr>
                </a:solidFill>
              </a:rPr>
              <a:t>There is an expansion of new stations seen every year around the existing stations</a:t>
            </a:r>
          </a:p>
          <a:p>
            <a:pPr>
              <a:lnSpc>
                <a:spcPct val="100000"/>
              </a:lnSpc>
            </a:pPr>
            <a:endParaRPr lang="en-US" sz="2400" dirty="0">
              <a:solidFill>
                <a:schemeClr val="tx1">
                  <a:alpha val="80000"/>
                </a:schemeClr>
              </a:solidFill>
            </a:endParaRPr>
          </a:p>
        </p:txBody>
      </p:sp>
      <p:pic>
        <p:nvPicPr>
          <p:cNvPr id="5" name="Picture 4">
            <a:extLst>
              <a:ext uri="{FF2B5EF4-FFF2-40B4-BE49-F238E27FC236}">
                <a16:creationId xmlns:a16="http://schemas.microsoft.com/office/drawing/2014/main" id="{20ED2A92-A044-35EC-656D-82E0D5AE1EC2}"/>
              </a:ext>
            </a:extLst>
          </p:cNvPr>
          <p:cNvPicPr>
            <a:picLocks noChangeAspect="1"/>
          </p:cNvPicPr>
          <p:nvPr/>
        </p:nvPicPr>
        <p:blipFill rotWithShape="1">
          <a:blip r:embed="rId4"/>
          <a:srcRect b="38292"/>
          <a:stretch/>
        </p:blipFill>
        <p:spPr>
          <a:xfrm>
            <a:off x="900112" y="5141400"/>
            <a:ext cx="1247775" cy="934548"/>
          </a:xfrm>
          <a:prstGeom prst="rect">
            <a:avLst/>
          </a:prstGeom>
        </p:spPr>
      </p:pic>
    </p:spTree>
    <p:extLst>
      <p:ext uri="{BB962C8B-B14F-4D97-AF65-F5344CB8AC3E}">
        <p14:creationId xmlns:p14="http://schemas.microsoft.com/office/powerpoint/2010/main" val="1953826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B2E747-42F4-41A6-BED2-099BD511BF25}"/>
              </a:ext>
            </a:extLst>
          </p:cNvPr>
          <p:cNvSpPr>
            <a:spLocks noGrp="1"/>
          </p:cNvSpPr>
          <p:nvPr>
            <p:ph type="title"/>
          </p:nvPr>
        </p:nvSpPr>
        <p:spPr>
          <a:xfrm>
            <a:off x="819161" y="202126"/>
            <a:ext cx="10121889" cy="1080503"/>
          </a:xfrm>
        </p:spPr>
        <p:txBody>
          <a:bodyPr anchor="t">
            <a:normAutofit/>
          </a:bodyPr>
          <a:lstStyle/>
          <a:p>
            <a:r>
              <a:rPr lang="en-US" sz="6000" dirty="0"/>
              <a:t>FL – EV and charging stations </a:t>
            </a:r>
          </a:p>
        </p:txBody>
      </p:sp>
      <p:cxnSp>
        <p:nvCxnSpPr>
          <p:cNvPr id="12" name="Straight Connector 1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81934"/>
            <a:ext cx="0" cy="6476066"/>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34F88D19-C269-4F98-BE6B-CFB6207D36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0408" y="740316"/>
            <a:ext cx="465458" cy="872153"/>
            <a:chOff x="6110408" y="740316"/>
            <a:chExt cx="465458" cy="872153"/>
          </a:xfrm>
        </p:grpSpPr>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03CAED4F-2C09-428B-AE90-97FCB71A55BE}"/>
              </a:ext>
            </a:extLst>
          </p:cNvPr>
          <p:cNvSpPr>
            <a:spLocks noGrp="1"/>
          </p:cNvSpPr>
          <p:nvPr>
            <p:ph idx="1"/>
          </p:nvPr>
        </p:nvSpPr>
        <p:spPr>
          <a:xfrm>
            <a:off x="7450454" y="1612468"/>
            <a:ext cx="4117923" cy="4318431"/>
          </a:xfrm>
        </p:spPr>
        <p:txBody>
          <a:bodyPr anchor="ctr">
            <a:normAutofit/>
          </a:bodyPr>
          <a:lstStyle/>
          <a:p>
            <a:pPr>
              <a:lnSpc>
                <a:spcPct val="100000"/>
              </a:lnSpc>
            </a:pPr>
            <a:r>
              <a:rPr lang="en-US" sz="2400" dirty="0">
                <a:solidFill>
                  <a:schemeClr val="tx1">
                    <a:alpha val="80000"/>
                  </a:schemeClr>
                </a:solidFill>
              </a:rPr>
              <a:t>In Florida, Dade county has highest vehicles registered with total of 50.9k</a:t>
            </a:r>
          </a:p>
          <a:p>
            <a:pPr>
              <a:lnSpc>
                <a:spcPct val="100000"/>
              </a:lnSpc>
            </a:pPr>
            <a:r>
              <a:rPr lang="en-US" sz="2400" dirty="0">
                <a:solidFill>
                  <a:schemeClr val="tx1">
                    <a:alpha val="80000"/>
                  </a:schemeClr>
                </a:solidFill>
              </a:rPr>
              <a:t>Broward and Palm Beach counties also has also above 35k in each county</a:t>
            </a:r>
          </a:p>
          <a:p>
            <a:pPr>
              <a:lnSpc>
                <a:spcPct val="100000"/>
              </a:lnSpc>
            </a:pPr>
            <a:r>
              <a:rPr lang="en-US" sz="2400" dirty="0">
                <a:solidFill>
                  <a:schemeClr val="tx1">
                    <a:alpha val="80000"/>
                  </a:schemeClr>
                </a:solidFill>
              </a:rPr>
              <a:t>More concentration of EVC is alongside the east coastal line and also in Orange county</a:t>
            </a:r>
          </a:p>
        </p:txBody>
      </p:sp>
      <p:pic>
        <p:nvPicPr>
          <p:cNvPr id="18" name="slide3" descr="FL - EVC-VehReg">
            <a:extLst>
              <a:ext uri="{FF2B5EF4-FFF2-40B4-BE49-F238E27FC236}">
                <a16:creationId xmlns:a16="http://schemas.microsoft.com/office/drawing/2014/main" id="{540EAFB2-A939-516D-04F1-299A2AC07CC6}"/>
              </a:ext>
            </a:extLst>
          </p:cNvPr>
          <p:cNvPicPr>
            <a:picLocks noChangeAspect="1"/>
          </p:cNvPicPr>
          <p:nvPr/>
        </p:nvPicPr>
        <p:blipFill rotWithShape="1">
          <a:blip r:embed="rId3">
            <a:extLst>
              <a:ext uri="{28A0092B-C50C-407E-A947-70E740481C1C}">
                <a14:useLocalDpi xmlns:a14="http://schemas.microsoft.com/office/drawing/2010/main" val="0"/>
              </a:ext>
            </a:extLst>
          </a:blip>
          <a:srcRect l="19145" t="7975" r="28588" b="12149"/>
          <a:stretch/>
        </p:blipFill>
        <p:spPr>
          <a:xfrm>
            <a:off x="821706" y="1178019"/>
            <a:ext cx="6493491" cy="5679981"/>
          </a:xfrm>
          <a:prstGeom prst="rect">
            <a:avLst/>
          </a:prstGeom>
        </p:spPr>
      </p:pic>
      <p:pic>
        <p:nvPicPr>
          <p:cNvPr id="19" name="Picture 18">
            <a:extLst>
              <a:ext uri="{FF2B5EF4-FFF2-40B4-BE49-F238E27FC236}">
                <a16:creationId xmlns:a16="http://schemas.microsoft.com/office/drawing/2014/main" id="{638A94D7-F90E-3AFB-DF23-CF1025EE9D45}"/>
              </a:ext>
            </a:extLst>
          </p:cNvPr>
          <p:cNvPicPr>
            <a:picLocks noChangeAspect="1"/>
          </p:cNvPicPr>
          <p:nvPr/>
        </p:nvPicPr>
        <p:blipFill rotWithShape="1">
          <a:blip r:embed="rId4"/>
          <a:srcRect b="38292"/>
          <a:stretch/>
        </p:blipFill>
        <p:spPr>
          <a:xfrm>
            <a:off x="900112" y="5141400"/>
            <a:ext cx="1247775" cy="934548"/>
          </a:xfrm>
          <a:prstGeom prst="rect">
            <a:avLst/>
          </a:prstGeom>
        </p:spPr>
      </p:pic>
    </p:spTree>
    <p:extLst>
      <p:ext uri="{BB962C8B-B14F-4D97-AF65-F5344CB8AC3E}">
        <p14:creationId xmlns:p14="http://schemas.microsoft.com/office/powerpoint/2010/main" val="2844067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C2BDC0-2C5E-4E15-B852-D2C2613802D8}"/>
              </a:ext>
            </a:extLst>
          </p:cNvPr>
          <p:cNvSpPr>
            <a:spLocks noGrp="1"/>
          </p:cNvSpPr>
          <p:nvPr>
            <p:ph type="title"/>
          </p:nvPr>
        </p:nvSpPr>
        <p:spPr>
          <a:xfrm>
            <a:off x="838200" y="698643"/>
            <a:ext cx="5243394" cy="5189746"/>
          </a:xfrm>
        </p:spPr>
        <p:txBody>
          <a:bodyPr anchor="t">
            <a:normAutofit/>
          </a:bodyPr>
          <a:lstStyle/>
          <a:p>
            <a:r>
              <a:rPr lang="en-US" sz="8000" dirty="0"/>
              <a:t>Table of Contents</a:t>
            </a:r>
          </a:p>
        </p:txBody>
      </p:sp>
      <p:cxnSp>
        <p:nvCxnSpPr>
          <p:cNvPr id="10" name="Straight Connector 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3" name="Content Placeholder 2">
            <a:extLst>
              <a:ext uri="{FF2B5EF4-FFF2-40B4-BE49-F238E27FC236}">
                <a16:creationId xmlns:a16="http://schemas.microsoft.com/office/drawing/2014/main" id="{7B43F40A-30F2-4CFF-B591-01A911E4D485}"/>
              </a:ext>
            </a:extLst>
          </p:cNvPr>
          <p:cNvSpPr>
            <a:spLocks noGrp="1"/>
          </p:cNvSpPr>
          <p:nvPr>
            <p:ph idx="1"/>
          </p:nvPr>
        </p:nvSpPr>
        <p:spPr>
          <a:xfrm>
            <a:off x="7229042" y="698643"/>
            <a:ext cx="4124758" cy="5301467"/>
          </a:xfrm>
        </p:spPr>
        <p:txBody>
          <a:bodyPr anchor="b">
            <a:normAutofit/>
          </a:bodyPr>
          <a:lstStyle/>
          <a:p>
            <a:r>
              <a:rPr lang="en-US" sz="2000" dirty="0">
                <a:solidFill>
                  <a:schemeClr val="tx1">
                    <a:alpha val="80000"/>
                  </a:schemeClr>
                </a:solidFill>
              </a:rPr>
              <a:t>Introduction</a:t>
            </a:r>
          </a:p>
          <a:p>
            <a:r>
              <a:rPr lang="en-US" sz="2000" dirty="0">
                <a:solidFill>
                  <a:schemeClr val="tx1">
                    <a:alpha val="80000"/>
                  </a:schemeClr>
                </a:solidFill>
              </a:rPr>
              <a:t>Problem statement</a:t>
            </a:r>
          </a:p>
          <a:p>
            <a:r>
              <a:rPr lang="en-US" sz="2000" dirty="0">
                <a:solidFill>
                  <a:schemeClr val="tx1">
                    <a:alpha val="80000"/>
                  </a:schemeClr>
                </a:solidFill>
              </a:rPr>
              <a:t>Data Source and Description</a:t>
            </a:r>
          </a:p>
          <a:p>
            <a:r>
              <a:rPr lang="en-US" sz="2000" dirty="0">
                <a:solidFill>
                  <a:schemeClr val="tx1">
                    <a:alpha val="80000"/>
                  </a:schemeClr>
                </a:solidFill>
              </a:rPr>
              <a:t>Data Preparation</a:t>
            </a:r>
          </a:p>
          <a:p>
            <a:r>
              <a:rPr lang="en-US" sz="2000" dirty="0">
                <a:solidFill>
                  <a:schemeClr val="tx1">
                    <a:alpha val="80000"/>
                  </a:schemeClr>
                </a:solidFill>
              </a:rPr>
              <a:t>Data visualization</a:t>
            </a:r>
          </a:p>
          <a:p>
            <a:pPr lvl="1"/>
            <a:r>
              <a:rPr lang="en-US" sz="1600" dirty="0">
                <a:solidFill>
                  <a:schemeClr val="tx1">
                    <a:alpha val="80000"/>
                  </a:schemeClr>
                </a:solidFill>
              </a:rPr>
              <a:t>Electric Vehicle charging station</a:t>
            </a:r>
          </a:p>
          <a:p>
            <a:pPr lvl="1"/>
            <a:r>
              <a:rPr lang="en-US" sz="1600" dirty="0">
                <a:solidFill>
                  <a:schemeClr val="tx1">
                    <a:alpha val="80000"/>
                  </a:schemeClr>
                </a:solidFill>
              </a:rPr>
              <a:t>Electric Vehicle registered</a:t>
            </a:r>
          </a:p>
          <a:p>
            <a:pPr lvl="1"/>
            <a:r>
              <a:rPr lang="en-US" sz="1600" dirty="0">
                <a:solidFill>
                  <a:schemeClr val="tx1">
                    <a:alpha val="80000"/>
                  </a:schemeClr>
                </a:solidFill>
              </a:rPr>
              <a:t>Electric Vehicle Manufacturer</a:t>
            </a:r>
          </a:p>
          <a:p>
            <a:r>
              <a:rPr lang="en-US" sz="2000" dirty="0">
                <a:solidFill>
                  <a:schemeClr val="tx1">
                    <a:alpha val="80000"/>
                  </a:schemeClr>
                </a:solidFill>
              </a:rPr>
              <a:t>Conclusion</a:t>
            </a:r>
          </a:p>
        </p:txBody>
      </p:sp>
    </p:spTree>
    <p:extLst>
      <p:ext uri="{BB962C8B-B14F-4D97-AF65-F5344CB8AC3E}">
        <p14:creationId xmlns:p14="http://schemas.microsoft.com/office/powerpoint/2010/main" val="2551981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B2E747-42F4-41A6-BED2-099BD511BF25}"/>
              </a:ext>
            </a:extLst>
          </p:cNvPr>
          <p:cNvSpPr>
            <a:spLocks noGrp="1"/>
          </p:cNvSpPr>
          <p:nvPr>
            <p:ph type="title"/>
          </p:nvPr>
        </p:nvSpPr>
        <p:spPr>
          <a:xfrm>
            <a:off x="819161" y="202126"/>
            <a:ext cx="10121889" cy="1080503"/>
          </a:xfrm>
        </p:spPr>
        <p:txBody>
          <a:bodyPr anchor="t">
            <a:normAutofit/>
          </a:bodyPr>
          <a:lstStyle/>
          <a:p>
            <a:r>
              <a:rPr lang="en-US" sz="6000" dirty="0"/>
              <a:t>TX – EV and charging stations </a:t>
            </a:r>
          </a:p>
        </p:txBody>
      </p:sp>
      <p:cxnSp>
        <p:nvCxnSpPr>
          <p:cNvPr id="12" name="Straight Connector 1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81934"/>
            <a:ext cx="0" cy="6476066"/>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34F88D19-C269-4F98-BE6B-CFB6207D36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0408" y="740316"/>
            <a:ext cx="465458" cy="872153"/>
            <a:chOff x="6110408" y="740316"/>
            <a:chExt cx="465458" cy="872153"/>
          </a:xfrm>
        </p:grpSpPr>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03CAED4F-2C09-428B-AE90-97FCB71A55BE}"/>
              </a:ext>
            </a:extLst>
          </p:cNvPr>
          <p:cNvSpPr>
            <a:spLocks noGrp="1"/>
          </p:cNvSpPr>
          <p:nvPr>
            <p:ph idx="1"/>
          </p:nvPr>
        </p:nvSpPr>
        <p:spPr>
          <a:xfrm>
            <a:off x="8305801" y="1911099"/>
            <a:ext cx="3262577" cy="4318431"/>
          </a:xfrm>
        </p:spPr>
        <p:txBody>
          <a:bodyPr anchor="ctr">
            <a:normAutofit lnSpcReduction="10000"/>
          </a:bodyPr>
          <a:lstStyle/>
          <a:p>
            <a:pPr>
              <a:lnSpc>
                <a:spcPct val="100000"/>
              </a:lnSpc>
            </a:pPr>
            <a:r>
              <a:rPr lang="en-US" sz="2400" dirty="0">
                <a:solidFill>
                  <a:schemeClr val="tx1">
                    <a:alpha val="80000"/>
                  </a:schemeClr>
                </a:solidFill>
              </a:rPr>
              <a:t>In Texas, the vehicle concentration is shown for every </a:t>
            </a:r>
            <a:r>
              <a:rPr lang="en-US" sz="2400" dirty="0" err="1">
                <a:solidFill>
                  <a:schemeClr val="tx1">
                    <a:alpha val="80000"/>
                  </a:schemeClr>
                </a:solidFill>
              </a:rPr>
              <a:t>zipcode</a:t>
            </a:r>
            <a:r>
              <a:rPr lang="en-US" sz="2400" dirty="0">
                <a:solidFill>
                  <a:schemeClr val="tx1">
                    <a:alpha val="80000"/>
                  </a:schemeClr>
                </a:solidFill>
              </a:rPr>
              <a:t>.</a:t>
            </a:r>
          </a:p>
          <a:p>
            <a:pPr>
              <a:lnSpc>
                <a:spcPct val="100000"/>
              </a:lnSpc>
            </a:pPr>
            <a:r>
              <a:rPr lang="en-US" sz="2400" dirty="0">
                <a:solidFill>
                  <a:schemeClr val="tx1">
                    <a:alpha val="80000"/>
                  </a:schemeClr>
                </a:solidFill>
              </a:rPr>
              <a:t>The concentration of both electric vehicle and charging stations are on four major cities in Texas. </a:t>
            </a:r>
          </a:p>
          <a:p>
            <a:pPr>
              <a:lnSpc>
                <a:spcPct val="100000"/>
              </a:lnSpc>
            </a:pPr>
            <a:r>
              <a:rPr lang="en-US" sz="2400" dirty="0">
                <a:solidFill>
                  <a:schemeClr val="tx1">
                    <a:alpha val="80000"/>
                  </a:schemeClr>
                </a:solidFill>
              </a:rPr>
              <a:t>They are Dallas, Austin, Houston and San Antonio.</a:t>
            </a:r>
          </a:p>
        </p:txBody>
      </p:sp>
      <p:pic>
        <p:nvPicPr>
          <p:cNvPr id="13" name="slide2" descr="Sheet 10">
            <a:extLst>
              <a:ext uri="{FF2B5EF4-FFF2-40B4-BE49-F238E27FC236}">
                <a16:creationId xmlns:a16="http://schemas.microsoft.com/office/drawing/2014/main" id="{476EF02E-8621-F3FF-0419-90279F10A756}"/>
              </a:ext>
            </a:extLst>
          </p:cNvPr>
          <p:cNvPicPr>
            <a:picLocks noChangeAspect="1"/>
          </p:cNvPicPr>
          <p:nvPr/>
        </p:nvPicPr>
        <p:blipFill rotWithShape="1">
          <a:blip r:embed="rId3">
            <a:extLst>
              <a:ext uri="{28A0092B-C50C-407E-A947-70E740481C1C}">
                <a14:useLocalDpi xmlns:a14="http://schemas.microsoft.com/office/drawing/2010/main" val="0"/>
              </a:ext>
            </a:extLst>
          </a:blip>
          <a:srcRect l="19703" t="10000" r="28774" b="10176"/>
          <a:stretch/>
        </p:blipFill>
        <p:spPr>
          <a:xfrm>
            <a:off x="762661" y="1151887"/>
            <a:ext cx="7452002" cy="5503986"/>
          </a:xfrm>
          <a:prstGeom prst="rect">
            <a:avLst/>
          </a:prstGeom>
        </p:spPr>
      </p:pic>
      <p:pic>
        <p:nvPicPr>
          <p:cNvPr id="19" name="Picture 18">
            <a:extLst>
              <a:ext uri="{FF2B5EF4-FFF2-40B4-BE49-F238E27FC236}">
                <a16:creationId xmlns:a16="http://schemas.microsoft.com/office/drawing/2014/main" id="{638A94D7-F90E-3AFB-DF23-CF1025EE9D45}"/>
              </a:ext>
            </a:extLst>
          </p:cNvPr>
          <p:cNvPicPr>
            <a:picLocks noChangeAspect="1"/>
          </p:cNvPicPr>
          <p:nvPr/>
        </p:nvPicPr>
        <p:blipFill rotWithShape="1">
          <a:blip r:embed="rId4"/>
          <a:srcRect b="38292"/>
          <a:stretch/>
        </p:blipFill>
        <p:spPr>
          <a:xfrm>
            <a:off x="900112" y="5141400"/>
            <a:ext cx="1247775" cy="934548"/>
          </a:xfrm>
          <a:prstGeom prst="rect">
            <a:avLst/>
          </a:prstGeom>
        </p:spPr>
      </p:pic>
    </p:spTree>
    <p:extLst>
      <p:ext uri="{BB962C8B-B14F-4D97-AF65-F5344CB8AC3E}">
        <p14:creationId xmlns:p14="http://schemas.microsoft.com/office/powerpoint/2010/main" val="2262657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B2E747-42F4-41A6-BED2-099BD511BF25}"/>
              </a:ext>
            </a:extLst>
          </p:cNvPr>
          <p:cNvSpPr>
            <a:spLocks noGrp="1"/>
          </p:cNvSpPr>
          <p:nvPr>
            <p:ph type="title"/>
          </p:nvPr>
        </p:nvSpPr>
        <p:spPr>
          <a:xfrm>
            <a:off x="819161" y="202126"/>
            <a:ext cx="10121889" cy="1080503"/>
          </a:xfrm>
        </p:spPr>
        <p:txBody>
          <a:bodyPr anchor="t">
            <a:normAutofit/>
          </a:bodyPr>
          <a:lstStyle/>
          <a:p>
            <a:r>
              <a:rPr lang="en-US" sz="6000" dirty="0"/>
              <a:t>NY – EV and charging stations </a:t>
            </a:r>
          </a:p>
        </p:txBody>
      </p:sp>
      <p:cxnSp>
        <p:nvCxnSpPr>
          <p:cNvPr id="12" name="Straight Connector 1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81934"/>
            <a:ext cx="0" cy="6476066"/>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34F88D19-C269-4F98-BE6B-CFB6207D36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0408" y="740316"/>
            <a:ext cx="465458" cy="872153"/>
            <a:chOff x="6110408" y="740316"/>
            <a:chExt cx="465458" cy="872153"/>
          </a:xfrm>
        </p:grpSpPr>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03CAED4F-2C09-428B-AE90-97FCB71A55BE}"/>
              </a:ext>
            </a:extLst>
          </p:cNvPr>
          <p:cNvSpPr>
            <a:spLocks noGrp="1"/>
          </p:cNvSpPr>
          <p:nvPr>
            <p:ph idx="1"/>
          </p:nvPr>
        </p:nvSpPr>
        <p:spPr>
          <a:xfrm>
            <a:off x="7927113" y="1612469"/>
            <a:ext cx="4117923" cy="4318431"/>
          </a:xfrm>
        </p:spPr>
        <p:txBody>
          <a:bodyPr anchor="ctr">
            <a:normAutofit lnSpcReduction="10000"/>
          </a:bodyPr>
          <a:lstStyle/>
          <a:p>
            <a:pPr>
              <a:lnSpc>
                <a:spcPct val="100000"/>
              </a:lnSpc>
            </a:pPr>
            <a:r>
              <a:rPr lang="en-US" sz="2400" dirty="0">
                <a:solidFill>
                  <a:schemeClr val="tx1">
                    <a:alpha val="80000"/>
                  </a:schemeClr>
                </a:solidFill>
              </a:rPr>
              <a:t>Suffolk(14856), Westchester(10217), Nassau(12589) counties are having more number of registered EVs </a:t>
            </a:r>
          </a:p>
          <a:p>
            <a:pPr>
              <a:lnSpc>
                <a:spcPct val="100000"/>
              </a:lnSpc>
            </a:pPr>
            <a:r>
              <a:rPr lang="en-US" sz="2400" dirty="0">
                <a:solidFill>
                  <a:schemeClr val="tx1">
                    <a:alpha val="80000"/>
                  </a:schemeClr>
                </a:solidFill>
              </a:rPr>
              <a:t>EVC concentration is more in these counties, but Albany county has also got more EVC but less number(2210) of EV </a:t>
            </a:r>
          </a:p>
          <a:p>
            <a:pPr>
              <a:lnSpc>
                <a:spcPct val="100000"/>
              </a:lnSpc>
            </a:pPr>
            <a:r>
              <a:rPr lang="en-US" sz="2400" dirty="0">
                <a:solidFill>
                  <a:schemeClr val="tx1">
                    <a:alpha val="80000"/>
                  </a:schemeClr>
                </a:solidFill>
              </a:rPr>
              <a:t>Unlike California, New York state has very scarcely located charging stations</a:t>
            </a:r>
          </a:p>
        </p:txBody>
      </p:sp>
      <p:pic>
        <p:nvPicPr>
          <p:cNvPr id="20" name="slide2" descr="NY EVC-VehReg">
            <a:extLst>
              <a:ext uri="{FF2B5EF4-FFF2-40B4-BE49-F238E27FC236}">
                <a16:creationId xmlns:a16="http://schemas.microsoft.com/office/drawing/2014/main" id="{72A10902-8820-CF35-15EB-443077FD67E8}"/>
              </a:ext>
            </a:extLst>
          </p:cNvPr>
          <p:cNvPicPr>
            <a:picLocks noChangeAspect="1"/>
          </p:cNvPicPr>
          <p:nvPr/>
        </p:nvPicPr>
        <p:blipFill rotWithShape="1">
          <a:blip r:embed="rId3">
            <a:extLst>
              <a:ext uri="{28A0092B-C50C-407E-A947-70E740481C1C}">
                <a14:useLocalDpi xmlns:a14="http://schemas.microsoft.com/office/drawing/2010/main" val="0"/>
              </a:ext>
            </a:extLst>
          </a:blip>
          <a:srcRect l="9129" t="8223" r="24879" b="11029"/>
          <a:stretch/>
        </p:blipFill>
        <p:spPr>
          <a:xfrm>
            <a:off x="690259" y="1118200"/>
            <a:ext cx="7236851" cy="5537674"/>
          </a:xfrm>
          <a:prstGeom prst="rect">
            <a:avLst/>
          </a:prstGeom>
        </p:spPr>
      </p:pic>
      <p:pic>
        <p:nvPicPr>
          <p:cNvPr id="19" name="Picture 18">
            <a:extLst>
              <a:ext uri="{FF2B5EF4-FFF2-40B4-BE49-F238E27FC236}">
                <a16:creationId xmlns:a16="http://schemas.microsoft.com/office/drawing/2014/main" id="{638A94D7-F90E-3AFB-DF23-CF1025EE9D45}"/>
              </a:ext>
            </a:extLst>
          </p:cNvPr>
          <p:cNvPicPr>
            <a:picLocks noChangeAspect="1"/>
          </p:cNvPicPr>
          <p:nvPr/>
        </p:nvPicPr>
        <p:blipFill rotWithShape="1">
          <a:blip r:embed="rId4"/>
          <a:srcRect b="38292"/>
          <a:stretch/>
        </p:blipFill>
        <p:spPr>
          <a:xfrm>
            <a:off x="900112" y="5141400"/>
            <a:ext cx="1247775" cy="934548"/>
          </a:xfrm>
          <a:prstGeom prst="rect">
            <a:avLst/>
          </a:prstGeom>
        </p:spPr>
      </p:pic>
    </p:spTree>
    <p:extLst>
      <p:ext uri="{BB962C8B-B14F-4D97-AF65-F5344CB8AC3E}">
        <p14:creationId xmlns:p14="http://schemas.microsoft.com/office/powerpoint/2010/main" val="1144029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B2E747-42F4-41A6-BED2-099BD511BF25}"/>
              </a:ext>
            </a:extLst>
          </p:cNvPr>
          <p:cNvSpPr>
            <a:spLocks noGrp="1"/>
          </p:cNvSpPr>
          <p:nvPr>
            <p:ph type="title"/>
          </p:nvPr>
        </p:nvSpPr>
        <p:spPr>
          <a:xfrm>
            <a:off x="3268299" y="2553361"/>
            <a:ext cx="5715298" cy="1751277"/>
          </a:xfrm>
        </p:spPr>
        <p:txBody>
          <a:bodyPr anchor="t">
            <a:normAutofit fontScale="90000"/>
          </a:bodyPr>
          <a:lstStyle/>
          <a:p>
            <a:pPr algn="ctr"/>
            <a:r>
              <a:rPr lang="en-US" sz="6000" dirty="0"/>
              <a:t>Analysis on EV manufacturer and models</a:t>
            </a:r>
          </a:p>
        </p:txBody>
      </p:sp>
      <p:cxnSp>
        <p:nvCxnSpPr>
          <p:cNvPr id="12" name="Straight Connector 1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81934"/>
            <a:ext cx="0" cy="6476066"/>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34F88D19-C269-4F98-BE6B-CFB6207D36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0408" y="740316"/>
            <a:ext cx="465458" cy="872153"/>
            <a:chOff x="6110408" y="740316"/>
            <a:chExt cx="465458" cy="872153"/>
          </a:xfrm>
        </p:grpSpPr>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Tree>
    <p:extLst>
      <p:ext uri="{BB962C8B-B14F-4D97-AF65-F5344CB8AC3E}">
        <p14:creationId xmlns:p14="http://schemas.microsoft.com/office/powerpoint/2010/main" val="3755717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B2E747-42F4-41A6-BED2-099BD511BF25}"/>
              </a:ext>
            </a:extLst>
          </p:cNvPr>
          <p:cNvSpPr>
            <a:spLocks noGrp="1"/>
          </p:cNvSpPr>
          <p:nvPr>
            <p:ph type="title"/>
          </p:nvPr>
        </p:nvSpPr>
        <p:spPr>
          <a:xfrm>
            <a:off x="819161" y="202126"/>
            <a:ext cx="10121889" cy="1080503"/>
          </a:xfrm>
        </p:spPr>
        <p:txBody>
          <a:bodyPr anchor="t">
            <a:normAutofit/>
          </a:bodyPr>
          <a:lstStyle/>
          <a:p>
            <a:r>
              <a:rPr lang="en-US" sz="6000" dirty="0"/>
              <a:t>EV model cars by brand</a:t>
            </a:r>
          </a:p>
        </p:txBody>
      </p:sp>
      <p:cxnSp>
        <p:nvCxnSpPr>
          <p:cNvPr id="12" name="Straight Connector 1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81934"/>
            <a:ext cx="0" cy="6476066"/>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34F88D19-C269-4F98-BE6B-CFB6207D36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0408" y="740316"/>
            <a:ext cx="465458" cy="872153"/>
            <a:chOff x="6110408" y="740316"/>
            <a:chExt cx="465458" cy="872153"/>
          </a:xfrm>
        </p:grpSpPr>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pic>
        <p:nvPicPr>
          <p:cNvPr id="18" name="slide2" descr="Vehicle data by brand">
            <a:extLst>
              <a:ext uri="{FF2B5EF4-FFF2-40B4-BE49-F238E27FC236}">
                <a16:creationId xmlns:a16="http://schemas.microsoft.com/office/drawing/2014/main" id="{50A24616-996F-B9D3-7DD2-0E4EC7F0E44A}"/>
              </a:ext>
            </a:extLst>
          </p:cNvPr>
          <p:cNvPicPr>
            <a:picLocks noChangeAspect="1"/>
          </p:cNvPicPr>
          <p:nvPr/>
        </p:nvPicPr>
        <p:blipFill rotWithShape="1">
          <a:blip r:embed="rId3">
            <a:extLst>
              <a:ext uri="{28A0092B-C50C-407E-A947-70E740481C1C}">
                <a14:useLocalDpi xmlns:a14="http://schemas.microsoft.com/office/drawing/2010/main" val="0"/>
              </a:ext>
            </a:extLst>
          </a:blip>
          <a:srcRect t="6156" b="10131"/>
          <a:stretch/>
        </p:blipFill>
        <p:spPr>
          <a:xfrm>
            <a:off x="278076" y="1151886"/>
            <a:ext cx="10816681" cy="5503988"/>
          </a:xfrm>
          <a:prstGeom prst="rect">
            <a:avLst/>
          </a:prstGeom>
        </p:spPr>
      </p:pic>
      <p:sp>
        <p:nvSpPr>
          <p:cNvPr id="3" name="Content Placeholder 2">
            <a:extLst>
              <a:ext uri="{FF2B5EF4-FFF2-40B4-BE49-F238E27FC236}">
                <a16:creationId xmlns:a16="http://schemas.microsoft.com/office/drawing/2014/main" id="{03CAED4F-2C09-428B-AE90-97FCB71A55BE}"/>
              </a:ext>
            </a:extLst>
          </p:cNvPr>
          <p:cNvSpPr>
            <a:spLocks noGrp="1"/>
          </p:cNvSpPr>
          <p:nvPr>
            <p:ph idx="1"/>
          </p:nvPr>
        </p:nvSpPr>
        <p:spPr>
          <a:xfrm>
            <a:off x="8821495" y="2434515"/>
            <a:ext cx="3092429" cy="3582474"/>
          </a:xfrm>
          <a:solidFill>
            <a:schemeClr val="bg1"/>
          </a:solidFill>
        </p:spPr>
        <p:txBody>
          <a:bodyPr anchor="ctr">
            <a:normAutofit fontScale="62500" lnSpcReduction="20000"/>
          </a:bodyPr>
          <a:lstStyle/>
          <a:p>
            <a:pPr>
              <a:lnSpc>
                <a:spcPct val="100000"/>
              </a:lnSpc>
            </a:pPr>
            <a:r>
              <a:rPr lang="en-US" sz="2400" dirty="0">
                <a:solidFill>
                  <a:schemeClr val="tx1">
                    <a:alpha val="80000"/>
                  </a:schemeClr>
                </a:solidFill>
              </a:rPr>
              <a:t>Only light vehicle is considered for visualization here</a:t>
            </a:r>
          </a:p>
          <a:p>
            <a:pPr>
              <a:lnSpc>
                <a:spcPct val="100000"/>
              </a:lnSpc>
            </a:pPr>
            <a:r>
              <a:rPr lang="en-US" sz="2400" dirty="0">
                <a:solidFill>
                  <a:schemeClr val="tx1">
                    <a:alpha val="80000"/>
                  </a:schemeClr>
                </a:solidFill>
              </a:rPr>
              <a:t>Different color denotes fuel type of the car</a:t>
            </a:r>
          </a:p>
          <a:p>
            <a:pPr>
              <a:lnSpc>
                <a:spcPct val="100000"/>
              </a:lnSpc>
            </a:pPr>
            <a:r>
              <a:rPr lang="en-US" sz="2400" dirty="0" err="1">
                <a:solidFill>
                  <a:schemeClr val="tx1">
                    <a:alpha val="80000"/>
                  </a:schemeClr>
                </a:solidFill>
              </a:rPr>
              <a:t>Toyoto</a:t>
            </a:r>
            <a:r>
              <a:rPr lang="en-US" sz="2400" dirty="0">
                <a:solidFill>
                  <a:schemeClr val="tx1">
                    <a:alpha val="80000"/>
                  </a:schemeClr>
                </a:solidFill>
              </a:rPr>
              <a:t> has highest number of vehicles in this three fuel segments. More vehicle belongs to hybrid electric segment</a:t>
            </a:r>
          </a:p>
          <a:p>
            <a:pPr>
              <a:lnSpc>
                <a:spcPct val="100000"/>
              </a:lnSpc>
            </a:pPr>
            <a:r>
              <a:rPr lang="en-US" sz="2400" dirty="0">
                <a:solidFill>
                  <a:schemeClr val="tx1">
                    <a:alpha val="80000"/>
                  </a:schemeClr>
                </a:solidFill>
              </a:rPr>
              <a:t>Tesla released total of 93 models with only electric fuel type similarly </a:t>
            </a:r>
            <a:r>
              <a:rPr lang="en-US" sz="2400" dirty="0" err="1">
                <a:solidFill>
                  <a:schemeClr val="tx1">
                    <a:alpha val="80000"/>
                  </a:schemeClr>
                </a:solidFill>
              </a:rPr>
              <a:t>Solectria</a:t>
            </a:r>
            <a:r>
              <a:rPr lang="en-US" sz="2400" dirty="0">
                <a:solidFill>
                  <a:schemeClr val="tx1">
                    <a:alpha val="80000"/>
                  </a:schemeClr>
                </a:solidFill>
              </a:rPr>
              <a:t>, Volkswagen, Smart</a:t>
            </a:r>
          </a:p>
          <a:p>
            <a:pPr>
              <a:lnSpc>
                <a:spcPct val="100000"/>
              </a:lnSpc>
            </a:pPr>
            <a:r>
              <a:rPr lang="en-US" sz="2400" dirty="0">
                <a:solidFill>
                  <a:schemeClr val="tx1">
                    <a:alpha val="80000"/>
                  </a:schemeClr>
                </a:solidFill>
              </a:rPr>
              <a:t>Ford, BMW and Audi seems to have more competition in the top rankings</a:t>
            </a:r>
          </a:p>
          <a:p>
            <a:pPr>
              <a:lnSpc>
                <a:spcPct val="100000"/>
              </a:lnSpc>
            </a:pPr>
            <a:endParaRPr lang="en-US" sz="2400" dirty="0">
              <a:solidFill>
                <a:schemeClr val="tx1">
                  <a:alpha val="80000"/>
                </a:schemeClr>
              </a:solidFill>
            </a:endParaRPr>
          </a:p>
        </p:txBody>
      </p:sp>
    </p:spTree>
    <p:extLst>
      <p:ext uri="{BB962C8B-B14F-4D97-AF65-F5344CB8AC3E}">
        <p14:creationId xmlns:p14="http://schemas.microsoft.com/office/powerpoint/2010/main" val="465101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B2E747-42F4-41A6-BED2-099BD511BF25}"/>
              </a:ext>
            </a:extLst>
          </p:cNvPr>
          <p:cNvSpPr>
            <a:spLocks noGrp="1"/>
          </p:cNvSpPr>
          <p:nvPr>
            <p:ph type="title"/>
          </p:nvPr>
        </p:nvSpPr>
        <p:spPr>
          <a:xfrm>
            <a:off x="819161" y="202126"/>
            <a:ext cx="10121889" cy="1080503"/>
          </a:xfrm>
        </p:spPr>
        <p:txBody>
          <a:bodyPr anchor="t">
            <a:normAutofit/>
          </a:bodyPr>
          <a:lstStyle/>
          <a:p>
            <a:r>
              <a:rPr lang="en-US" sz="6000" dirty="0"/>
              <a:t>Electric-only range</a:t>
            </a:r>
          </a:p>
        </p:txBody>
      </p:sp>
      <p:cxnSp>
        <p:nvCxnSpPr>
          <p:cNvPr id="12" name="Straight Connector 1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81934"/>
            <a:ext cx="0" cy="6476066"/>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34F88D19-C269-4F98-BE6B-CFB6207D36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0408" y="740316"/>
            <a:ext cx="465458" cy="872153"/>
            <a:chOff x="6110408" y="740316"/>
            <a:chExt cx="465458" cy="872153"/>
          </a:xfrm>
        </p:grpSpPr>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pic>
        <p:nvPicPr>
          <p:cNvPr id="13" name="slide2" descr="Sheet 13">
            <a:extLst>
              <a:ext uri="{FF2B5EF4-FFF2-40B4-BE49-F238E27FC236}">
                <a16:creationId xmlns:a16="http://schemas.microsoft.com/office/drawing/2014/main" id="{1636D371-C06E-36D4-E358-8C583F56BD3B}"/>
              </a:ext>
            </a:extLst>
          </p:cNvPr>
          <p:cNvPicPr>
            <a:picLocks noChangeAspect="1"/>
          </p:cNvPicPr>
          <p:nvPr/>
        </p:nvPicPr>
        <p:blipFill rotWithShape="1">
          <a:blip r:embed="rId3">
            <a:extLst>
              <a:ext uri="{28A0092B-C50C-407E-A947-70E740481C1C}">
                <a14:useLocalDpi xmlns:a14="http://schemas.microsoft.com/office/drawing/2010/main" val="0"/>
              </a:ext>
            </a:extLst>
          </a:blip>
          <a:srcRect t="4984" b="10778"/>
          <a:stretch/>
        </p:blipFill>
        <p:spPr>
          <a:xfrm>
            <a:off x="431279" y="1081043"/>
            <a:ext cx="8066867" cy="5776957"/>
          </a:xfrm>
          <a:prstGeom prst="rect">
            <a:avLst/>
          </a:prstGeom>
        </p:spPr>
      </p:pic>
      <p:sp>
        <p:nvSpPr>
          <p:cNvPr id="3" name="Content Placeholder 2">
            <a:extLst>
              <a:ext uri="{FF2B5EF4-FFF2-40B4-BE49-F238E27FC236}">
                <a16:creationId xmlns:a16="http://schemas.microsoft.com/office/drawing/2014/main" id="{03CAED4F-2C09-428B-AE90-97FCB71A55BE}"/>
              </a:ext>
            </a:extLst>
          </p:cNvPr>
          <p:cNvSpPr>
            <a:spLocks noGrp="1"/>
          </p:cNvSpPr>
          <p:nvPr>
            <p:ph idx="1"/>
          </p:nvPr>
        </p:nvSpPr>
        <p:spPr>
          <a:xfrm>
            <a:off x="8305801" y="2141252"/>
            <a:ext cx="3608124" cy="3875737"/>
          </a:xfrm>
          <a:solidFill>
            <a:schemeClr val="bg1"/>
          </a:solidFill>
        </p:spPr>
        <p:txBody>
          <a:bodyPr anchor="ctr">
            <a:normAutofit fontScale="92500" lnSpcReduction="10000"/>
          </a:bodyPr>
          <a:lstStyle/>
          <a:p>
            <a:pPr>
              <a:lnSpc>
                <a:spcPct val="100000"/>
              </a:lnSpc>
            </a:pPr>
            <a:r>
              <a:rPr lang="en-US" sz="2400" dirty="0">
                <a:solidFill>
                  <a:schemeClr val="tx1">
                    <a:alpha val="80000"/>
                  </a:schemeClr>
                </a:solidFill>
              </a:rPr>
              <a:t>Lucid USA, Inc car provides topmost electric range of 484.7 miles</a:t>
            </a:r>
          </a:p>
          <a:p>
            <a:pPr>
              <a:lnSpc>
                <a:spcPct val="100000"/>
              </a:lnSpc>
            </a:pPr>
            <a:r>
              <a:rPr lang="en-US" sz="2400" dirty="0">
                <a:solidFill>
                  <a:schemeClr val="tx1">
                    <a:alpha val="80000"/>
                  </a:schemeClr>
                </a:solidFill>
              </a:rPr>
              <a:t>In hybrid vehicles, Chevrolet got 53 miles as average range covered in electric fuel</a:t>
            </a:r>
          </a:p>
          <a:p>
            <a:pPr>
              <a:lnSpc>
                <a:spcPct val="100000"/>
              </a:lnSpc>
            </a:pPr>
            <a:r>
              <a:rPr lang="en-US" sz="2400" dirty="0">
                <a:solidFill>
                  <a:schemeClr val="tx1">
                    <a:alpha val="80000"/>
                  </a:schemeClr>
                </a:solidFill>
              </a:rPr>
              <a:t>Rivian came to market only in 2022 but has high range of 315 miles competing with Tesla (312.4 miles) </a:t>
            </a:r>
          </a:p>
        </p:txBody>
      </p:sp>
    </p:spTree>
    <p:extLst>
      <p:ext uri="{BB962C8B-B14F-4D97-AF65-F5344CB8AC3E}">
        <p14:creationId xmlns:p14="http://schemas.microsoft.com/office/powerpoint/2010/main" val="664192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81934"/>
            <a:ext cx="0" cy="6476066"/>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34F88D19-C269-4F98-BE6B-CFB6207D36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0408" y="740316"/>
            <a:ext cx="465458" cy="872153"/>
            <a:chOff x="6110408" y="740316"/>
            <a:chExt cx="465458" cy="872153"/>
          </a:xfrm>
        </p:grpSpPr>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pic>
        <p:nvPicPr>
          <p:cNvPr id="13" name="slide2" descr="Sheet 12">
            <a:extLst>
              <a:ext uri="{FF2B5EF4-FFF2-40B4-BE49-F238E27FC236}">
                <a16:creationId xmlns:a16="http://schemas.microsoft.com/office/drawing/2014/main" id="{C952814C-C93B-D335-1A07-4925FD7F9D24}"/>
              </a:ext>
            </a:extLst>
          </p:cNvPr>
          <p:cNvPicPr>
            <a:picLocks noChangeAspect="1"/>
          </p:cNvPicPr>
          <p:nvPr/>
        </p:nvPicPr>
        <p:blipFill rotWithShape="1">
          <a:blip r:embed="rId3">
            <a:extLst>
              <a:ext uri="{28A0092B-C50C-407E-A947-70E740481C1C}">
                <a14:useLocalDpi xmlns:a14="http://schemas.microsoft.com/office/drawing/2010/main" val="0"/>
              </a:ext>
            </a:extLst>
          </a:blip>
          <a:srcRect t="3738" b="2430"/>
          <a:stretch/>
        </p:blipFill>
        <p:spPr>
          <a:xfrm>
            <a:off x="1247245" y="112295"/>
            <a:ext cx="10463492" cy="6745705"/>
          </a:xfrm>
          <a:prstGeom prst="rect">
            <a:avLst/>
          </a:prstGeom>
        </p:spPr>
      </p:pic>
    </p:spTree>
    <p:extLst>
      <p:ext uri="{BB962C8B-B14F-4D97-AF65-F5344CB8AC3E}">
        <p14:creationId xmlns:p14="http://schemas.microsoft.com/office/powerpoint/2010/main" val="2923524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B2E747-42F4-41A6-BED2-099BD511BF25}"/>
              </a:ext>
            </a:extLst>
          </p:cNvPr>
          <p:cNvSpPr>
            <a:spLocks noGrp="1"/>
          </p:cNvSpPr>
          <p:nvPr>
            <p:ph type="title"/>
          </p:nvPr>
        </p:nvSpPr>
        <p:spPr>
          <a:xfrm>
            <a:off x="920325" y="429359"/>
            <a:ext cx="10121889" cy="1080503"/>
          </a:xfrm>
        </p:spPr>
        <p:txBody>
          <a:bodyPr anchor="t">
            <a:normAutofit/>
          </a:bodyPr>
          <a:lstStyle/>
          <a:p>
            <a:r>
              <a:rPr lang="en-US" sz="6000" dirty="0"/>
              <a:t>EV market with economy rate  </a:t>
            </a:r>
          </a:p>
        </p:txBody>
      </p:sp>
      <p:cxnSp>
        <p:nvCxnSpPr>
          <p:cNvPr id="12" name="Straight Connector 1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81934"/>
            <a:ext cx="0" cy="6476066"/>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34F88D19-C269-4F98-BE6B-CFB6207D36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0408" y="740316"/>
            <a:ext cx="465458" cy="872153"/>
            <a:chOff x="6110408" y="740316"/>
            <a:chExt cx="465458" cy="872153"/>
          </a:xfrm>
        </p:grpSpPr>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03CAED4F-2C09-428B-AE90-97FCB71A55BE}"/>
              </a:ext>
            </a:extLst>
          </p:cNvPr>
          <p:cNvSpPr>
            <a:spLocks noGrp="1"/>
          </p:cNvSpPr>
          <p:nvPr>
            <p:ph idx="1"/>
          </p:nvPr>
        </p:nvSpPr>
        <p:spPr>
          <a:xfrm>
            <a:off x="920325" y="2114157"/>
            <a:ext cx="10411246" cy="3582474"/>
          </a:xfrm>
          <a:solidFill>
            <a:schemeClr val="bg1"/>
          </a:solidFill>
        </p:spPr>
        <p:txBody>
          <a:bodyPr anchor="ctr">
            <a:normAutofit fontScale="92500"/>
          </a:bodyPr>
          <a:lstStyle/>
          <a:p>
            <a:pPr>
              <a:lnSpc>
                <a:spcPct val="100000"/>
              </a:lnSpc>
            </a:pPr>
            <a:r>
              <a:rPr lang="en-US" sz="2400" dirty="0">
                <a:solidFill>
                  <a:schemeClr val="tx1">
                    <a:alpha val="80000"/>
                  </a:schemeClr>
                </a:solidFill>
              </a:rPr>
              <a:t>The earliest electric fuel vehicle introduced by Ford and Chevrolet in the year 1991</a:t>
            </a:r>
          </a:p>
          <a:p>
            <a:pPr>
              <a:lnSpc>
                <a:spcPct val="100000"/>
              </a:lnSpc>
            </a:pPr>
            <a:r>
              <a:rPr lang="en-US" sz="2400" dirty="0">
                <a:solidFill>
                  <a:schemeClr val="tx1">
                    <a:alpha val="80000"/>
                  </a:schemeClr>
                </a:solidFill>
              </a:rPr>
              <a:t>The size of the circles in the graph denotes the number of different car models released by a particular manufacturer in the year</a:t>
            </a:r>
          </a:p>
          <a:p>
            <a:pPr>
              <a:lnSpc>
                <a:spcPct val="100000"/>
              </a:lnSpc>
            </a:pPr>
            <a:r>
              <a:rPr lang="en-US" sz="2400" dirty="0">
                <a:solidFill>
                  <a:schemeClr val="tx1">
                    <a:alpha val="80000"/>
                  </a:schemeClr>
                </a:solidFill>
              </a:rPr>
              <a:t>Highest of 48 different model electric cars released by Ford in the year 2014</a:t>
            </a:r>
          </a:p>
          <a:p>
            <a:pPr>
              <a:lnSpc>
                <a:spcPct val="100000"/>
              </a:lnSpc>
            </a:pPr>
            <a:r>
              <a:rPr lang="en-US" sz="2400" dirty="0">
                <a:solidFill>
                  <a:schemeClr val="tx1">
                    <a:alpha val="80000"/>
                  </a:schemeClr>
                </a:solidFill>
              </a:rPr>
              <a:t>Different color denotes average economy rate of the car in a year.</a:t>
            </a:r>
          </a:p>
          <a:p>
            <a:pPr>
              <a:lnSpc>
                <a:spcPct val="100000"/>
              </a:lnSpc>
            </a:pPr>
            <a:r>
              <a:rPr lang="en-US" sz="2400" dirty="0">
                <a:solidFill>
                  <a:schemeClr val="tx1">
                    <a:alpha val="80000"/>
                  </a:schemeClr>
                </a:solidFill>
              </a:rPr>
              <a:t>Tesla and Kia maintains good economy rate in their consistently above 100 miles for one fill-up for the past 4 years</a:t>
            </a:r>
          </a:p>
          <a:p>
            <a:pPr>
              <a:lnSpc>
                <a:spcPct val="100000"/>
              </a:lnSpc>
            </a:pPr>
            <a:r>
              <a:rPr lang="en-US" sz="2400" dirty="0">
                <a:solidFill>
                  <a:schemeClr val="tx1">
                    <a:alpha val="80000"/>
                  </a:schemeClr>
                </a:solidFill>
              </a:rPr>
              <a:t>Number of models released every year is only increasing every year</a:t>
            </a:r>
          </a:p>
        </p:txBody>
      </p:sp>
    </p:spTree>
    <p:extLst>
      <p:ext uri="{BB962C8B-B14F-4D97-AF65-F5344CB8AC3E}">
        <p14:creationId xmlns:p14="http://schemas.microsoft.com/office/powerpoint/2010/main" val="2248217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B2E747-42F4-41A6-BED2-099BD511BF25}"/>
              </a:ext>
            </a:extLst>
          </p:cNvPr>
          <p:cNvSpPr>
            <a:spLocks noGrp="1"/>
          </p:cNvSpPr>
          <p:nvPr>
            <p:ph type="title"/>
          </p:nvPr>
        </p:nvSpPr>
        <p:spPr>
          <a:xfrm>
            <a:off x="819161" y="202126"/>
            <a:ext cx="10121889" cy="1080503"/>
          </a:xfrm>
        </p:spPr>
        <p:txBody>
          <a:bodyPr anchor="t">
            <a:normAutofit/>
          </a:bodyPr>
          <a:lstStyle/>
          <a:p>
            <a:r>
              <a:rPr lang="en-US" sz="6000" dirty="0"/>
              <a:t>EV price vs Efficiency</a:t>
            </a:r>
          </a:p>
        </p:txBody>
      </p:sp>
      <p:cxnSp>
        <p:nvCxnSpPr>
          <p:cNvPr id="12" name="Straight Connector 1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81934"/>
            <a:ext cx="0" cy="6476066"/>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34F88D19-C269-4F98-BE6B-CFB6207D36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0408" y="740316"/>
            <a:ext cx="465458" cy="872153"/>
            <a:chOff x="6110408" y="740316"/>
            <a:chExt cx="465458" cy="872153"/>
          </a:xfrm>
        </p:grpSpPr>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pic>
        <p:nvPicPr>
          <p:cNvPr id="11" name="slide2" descr="Sheet 14">
            <a:extLst>
              <a:ext uri="{FF2B5EF4-FFF2-40B4-BE49-F238E27FC236}">
                <a16:creationId xmlns:a16="http://schemas.microsoft.com/office/drawing/2014/main" id="{210AB1F4-BEFB-5684-95BC-4A791439ADC8}"/>
              </a:ext>
            </a:extLst>
          </p:cNvPr>
          <p:cNvPicPr>
            <a:picLocks noChangeAspect="1"/>
          </p:cNvPicPr>
          <p:nvPr/>
        </p:nvPicPr>
        <p:blipFill rotWithShape="1">
          <a:blip r:embed="rId3">
            <a:extLst>
              <a:ext uri="{28A0092B-C50C-407E-A947-70E740481C1C}">
                <a14:useLocalDpi xmlns:a14="http://schemas.microsoft.com/office/drawing/2010/main" val="0"/>
              </a:ext>
            </a:extLst>
          </a:blip>
          <a:srcRect t="5109" b="4174"/>
          <a:stretch/>
        </p:blipFill>
        <p:spPr>
          <a:xfrm>
            <a:off x="116121" y="912071"/>
            <a:ext cx="9570787" cy="5917354"/>
          </a:xfrm>
          <a:prstGeom prst="rect">
            <a:avLst/>
          </a:prstGeom>
        </p:spPr>
      </p:pic>
      <p:sp>
        <p:nvSpPr>
          <p:cNvPr id="3" name="Content Placeholder 2">
            <a:extLst>
              <a:ext uri="{FF2B5EF4-FFF2-40B4-BE49-F238E27FC236}">
                <a16:creationId xmlns:a16="http://schemas.microsoft.com/office/drawing/2014/main" id="{03CAED4F-2C09-428B-AE90-97FCB71A55BE}"/>
              </a:ext>
            </a:extLst>
          </p:cNvPr>
          <p:cNvSpPr>
            <a:spLocks noGrp="1"/>
          </p:cNvSpPr>
          <p:nvPr>
            <p:ph idx="1"/>
          </p:nvPr>
        </p:nvSpPr>
        <p:spPr>
          <a:xfrm>
            <a:off x="8305801" y="2141252"/>
            <a:ext cx="3608124" cy="3875737"/>
          </a:xfrm>
          <a:solidFill>
            <a:schemeClr val="bg1"/>
          </a:solidFill>
        </p:spPr>
        <p:txBody>
          <a:bodyPr anchor="ctr">
            <a:normAutofit fontScale="62500" lnSpcReduction="20000"/>
          </a:bodyPr>
          <a:lstStyle/>
          <a:p>
            <a:pPr>
              <a:lnSpc>
                <a:spcPct val="100000"/>
              </a:lnSpc>
            </a:pPr>
            <a:r>
              <a:rPr lang="en-US" sz="2400" dirty="0">
                <a:solidFill>
                  <a:schemeClr val="tx1">
                    <a:alpha val="80000"/>
                  </a:schemeClr>
                </a:solidFill>
              </a:rPr>
              <a:t>Higher the </a:t>
            </a:r>
            <a:r>
              <a:rPr lang="en-US" sz="2400" dirty="0" err="1">
                <a:solidFill>
                  <a:schemeClr val="tx1">
                    <a:alpha val="80000"/>
                  </a:schemeClr>
                </a:solidFill>
              </a:rPr>
              <a:t>WhKm</a:t>
            </a:r>
            <a:r>
              <a:rPr lang="en-US" sz="2400" dirty="0">
                <a:solidFill>
                  <a:schemeClr val="tx1">
                    <a:alpha val="80000"/>
                  </a:schemeClr>
                </a:solidFill>
              </a:rPr>
              <a:t> value less efficient is the EV</a:t>
            </a:r>
          </a:p>
          <a:p>
            <a:pPr>
              <a:lnSpc>
                <a:spcPct val="100000"/>
              </a:lnSpc>
            </a:pPr>
            <a:r>
              <a:rPr lang="en-US" sz="2400" dirty="0">
                <a:solidFill>
                  <a:schemeClr val="tx1">
                    <a:alpha val="80000"/>
                  </a:schemeClr>
                </a:solidFill>
              </a:rPr>
              <a:t>Lightyear brand has the high-priced car but with best efficiency of 104 </a:t>
            </a:r>
            <a:r>
              <a:rPr lang="en-US" sz="2400" dirty="0" err="1">
                <a:solidFill>
                  <a:schemeClr val="tx1">
                    <a:alpha val="80000"/>
                  </a:schemeClr>
                </a:solidFill>
              </a:rPr>
              <a:t>WhKm</a:t>
            </a:r>
            <a:r>
              <a:rPr lang="en-US" sz="2400" dirty="0">
                <a:solidFill>
                  <a:schemeClr val="tx1">
                    <a:alpha val="80000"/>
                  </a:schemeClr>
                </a:solidFill>
              </a:rPr>
              <a:t>. It means for every Km traveled; the EV consumes 104Wh of power</a:t>
            </a:r>
          </a:p>
          <a:p>
            <a:pPr>
              <a:lnSpc>
                <a:spcPct val="100000"/>
              </a:lnSpc>
            </a:pPr>
            <a:r>
              <a:rPr lang="en-US" sz="2400" dirty="0">
                <a:solidFill>
                  <a:schemeClr val="tx1">
                    <a:alpha val="80000"/>
                  </a:schemeClr>
                </a:solidFill>
              </a:rPr>
              <a:t>Medium range efficient cars are from brands like Tesla(201), Ford(202), Porsche(209) and few more</a:t>
            </a:r>
          </a:p>
          <a:p>
            <a:pPr>
              <a:lnSpc>
                <a:spcPct val="100000"/>
              </a:lnSpc>
            </a:pPr>
            <a:r>
              <a:rPr lang="en-US" sz="2400" dirty="0">
                <a:solidFill>
                  <a:schemeClr val="tx1">
                    <a:alpha val="80000"/>
                  </a:schemeClr>
                </a:solidFill>
              </a:rPr>
              <a:t>Porsche is still on the costly side, whereas Tesla, Audi, Jaguar are almost in the same price range</a:t>
            </a:r>
          </a:p>
          <a:p>
            <a:pPr>
              <a:lnSpc>
                <a:spcPct val="100000"/>
              </a:lnSpc>
            </a:pPr>
            <a:r>
              <a:rPr lang="en-US" sz="2400" dirty="0">
                <a:solidFill>
                  <a:schemeClr val="tx1">
                    <a:alpha val="80000"/>
                  </a:schemeClr>
                </a:solidFill>
              </a:rPr>
              <a:t>MG is an outlier car where the EV is more efficient and less cost</a:t>
            </a:r>
          </a:p>
        </p:txBody>
      </p:sp>
    </p:spTree>
    <p:extLst>
      <p:ext uri="{BB962C8B-B14F-4D97-AF65-F5344CB8AC3E}">
        <p14:creationId xmlns:p14="http://schemas.microsoft.com/office/powerpoint/2010/main" val="2046314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B2E747-42F4-41A6-BED2-099BD511BF25}"/>
              </a:ext>
            </a:extLst>
          </p:cNvPr>
          <p:cNvSpPr>
            <a:spLocks noGrp="1"/>
          </p:cNvSpPr>
          <p:nvPr>
            <p:ph type="title"/>
          </p:nvPr>
        </p:nvSpPr>
        <p:spPr>
          <a:xfrm>
            <a:off x="3268299" y="2744328"/>
            <a:ext cx="5715298" cy="1751277"/>
          </a:xfrm>
        </p:spPr>
        <p:txBody>
          <a:bodyPr anchor="t">
            <a:normAutofit/>
          </a:bodyPr>
          <a:lstStyle/>
          <a:p>
            <a:pPr algn="ctr"/>
            <a:r>
              <a:rPr lang="en-US" sz="6000" dirty="0"/>
              <a:t>Conclusion</a:t>
            </a:r>
          </a:p>
        </p:txBody>
      </p:sp>
      <p:cxnSp>
        <p:nvCxnSpPr>
          <p:cNvPr id="12" name="Straight Connector 1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81934"/>
            <a:ext cx="0" cy="6476066"/>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34F88D19-C269-4F98-BE6B-CFB6207D36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0408" y="740316"/>
            <a:ext cx="465458" cy="872153"/>
            <a:chOff x="6110408" y="740316"/>
            <a:chExt cx="465458" cy="872153"/>
          </a:xfrm>
        </p:grpSpPr>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Tree>
    <p:extLst>
      <p:ext uri="{BB962C8B-B14F-4D97-AF65-F5344CB8AC3E}">
        <p14:creationId xmlns:p14="http://schemas.microsoft.com/office/powerpoint/2010/main" val="2882106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B2E747-42F4-41A6-BED2-099BD511BF25}"/>
              </a:ext>
            </a:extLst>
          </p:cNvPr>
          <p:cNvSpPr>
            <a:spLocks noGrp="1"/>
          </p:cNvSpPr>
          <p:nvPr>
            <p:ph type="title"/>
          </p:nvPr>
        </p:nvSpPr>
        <p:spPr>
          <a:xfrm>
            <a:off x="742961" y="809835"/>
            <a:ext cx="10121889" cy="1080503"/>
          </a:xfrm>
        </p:spPr>
        <p:txBody>
          <a:bodyPr anchor="t">
            <a:normAutofit fontScale="90000"/>
          </a:bodyPr>
          <a:lstStyle/>
          <a:p>
            <a:r>
              <a:rPr lang="en-US" sz="6000" dirty="0"/>
              <a:t>Is accessible charging station is a reason for electric vehicle purchase?</a:t>
            </a:r>
          </a:p>
        </p:txBody>
      </p:sp>
      <p:cxnSp>
        <p:nvCxnSpPr>
          <p:cNvPr id="12" name="Straight Connector 1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81934"/>
            <a:ext cx="0" cy="6476066"/>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34F88D19-C269-4F98-BE6B-CFB6207D36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0408" y="740316"/>
            <a:ext cx="465458" cy="872153"/>
            <a:chOff x="6110408" y="740316"/>
            <a:chExt cx="465458" cy="872153"/>
          </a:xfrm>
        </p:grpSpPr>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03CAED4F-2C09-428B-AE90-97FCB71A55BE}"/>
              </a:ext>
            </a:extLst>
          </p:cNvPr>
          <p:cNvSpPr>
            <a:spLocks noGrp="1"/>
          </p:cNvSpPr>
          <p:nvPr>
            <p:ph idx="1"/>
          </p:nvPr>
        </p:nvSpPr>
        <p:spPr>
          <a:xfrm>
            <a:off x="965203" y="3073400"/>
            <a:ext cx="10845796" cy="3582474"/>
          </a:xfrm>
        </p:spPr>
        <p:txBody>
          <a:bodyPr anchor="ctr">
            <a:normAutofit/>
          </a:bodyPr>
          <a:lstStyle/>
          <a:p>
            <a:pPr>
              <a:lnSpc>
                <a:spcPct val="100000"/>
              </a:lnSpc>
            </a:pPr>
            <a:r>
              <a:rPr lang="en-US" sz="2400" dirty="0">
                <a:solidFill>
                  <a:schemeClr val="tx1">
                    <a:alpha val="80000"/>
                  </a:schemeClr>
                </a:solidFill>
              </a:rPr>
              <a:t>YES!</a:t>
            </a:r>
          </a:p>
          <a:p>
            <a:pPr>
              <a:lnSpc>
                <a:spcPct val="100000"/>
              </a:lnSpc>
            </a:pPr>
            <a:r>
              <a:rPr lang="en-US" sz="2400" dirty="0">
                <a:solidFill>
                  <a:schemeClr val="tx1">
                    <a:alpha val="80000"/>
                  </a:schemeClr>
                </a:solidFill>
              </a:rPr>
              <a:t>Based on the detailed analysis done by comparing both electric vehicles and the charging stations in all the top states in USA, made it clear that more charging stations are placed in counties where the number of EV on road are high</a:t>
            </a:r>
          </a:p>
          <a:p>
            <a:pPr>
              <a:lnSpc>
                <a:spcPct val="100000"/>
              </a:lnSpc>
            </a:pPr>
            <a:r>
              <a:rPr lang="en-US" sz="2400" dirty="0">
                <a:solidFill>
                  <a:schemeClr val="tx1">
                    <a:alpha val="80000"/>
                  </a:schemeClr>
                </a:solidFill>
              </a:rPr>
              <a:t>Other locations in the state, where a smaller number of charging stations are located, vehicle owners must be using in-house charging options</a:t>
            </a:r>
          </a:p>
        </p:txBody>
      </p:sp>
    </p:spTree>
    <p:extLst>
      <p:ext uri="{BB962C8B-B14F-4D97-AF65-F5344CB8AC3E}">
        <p14:creationId xmlns:p14="http://schemas.microsoft.com/office/powerpoint/2010/main" val="3332916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31AA15-4DA4-4D70-8906-9B5C9C7D6D30}"/>
              </a:ext>
            </a:extLst>
          </p:cNvPr>
          <p:cNvSpPr>
            <a:spLocks noGrp="1"/>
          </p:cNvSpPr>
          <p:nvPr>
            <p:ph type="title"/>
          </p:nvPr>
        </p:nvSpPr>
        <p:spPr>
          <a:xfrm>
            <a:off x="838200" y="698643"/>
            <a:ext cx="5243394" cy="1089819"/>
          </a:xfrm>
        </p:spPr>
        <p:txBody>
          <a:bodyPr anchor="t">
            <a:normAutofit/>
          </a:bodyPr>
          <a:lstStyle/>
          <a:p>
            <a:r>
              <a:rPr lang="en-US" sz="6000" dirty="0"/>
              <a:t>Introduction</a:t>
            </a:r>
          </a:p>
        </p:txBody>
      </p:sp>
      <p:cxnSp>
        <p:nvCxnSpPr>
          <p:cNvPr id="10" name="Straight Connector 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3" name="Content Placeholder 2">
            <a:extLst>
              <a:ext uri="{FF2B5EF4-FFF2-40B4-BE49-F238E27FC236}">
                <a16:creationId xmlns:a16="http://schemas.microsoft.com/office/drawing/2014/main" id="{3A706E95-E683-4C97-9238-03A907F89FBB}"/>
              </a:ext>
            </a:extLst>
          </p:cNvPr>
          <p:cNvSpPr>
            <a:spLocks noGrp="1"/>
          </p:cNvSpPr>
          <p:nvPr>
            <p:ph idx="1"/>
          </p:nvPr>
        </p:nvSpPr>
        <p:spPr>
          <a:xfrm>
            <a:off x="838200" y="2030360"/>
            <a:ext cx="10515600" cy="3969750"/>
          </a:xfrm>
        </p:spPr>
        <p:txBody>
          <a:bodyPr anchor="t">
            <a:normAutofit/>
          </a:bodyPr>
          <a:lstStyle/>
          <a:p>
            <a:r>
              <a:rPr lang="en-US" sz="2400" dirty="0">
                <a:solidFill>
                  <a:schemeClr val="tx1">
                    <a:alpha val="80000"/>
                  </a:schemeClr>
                </a:solidFill>
              </a:rPr>
              <a:t>Electric vehicle market is growing at a rate more than anticipated growth rate</a:t>
            </a:r>
          </a:p>
          <a:p>
            <a:r>
              <a:rPr lang="en-US" sz="2400" dirty="0">
                <a:solidFill>
                  <a:schemeClr val="tx1">
                    <a:alpha val="80000"/>
                  </a:schemeClr>
                </a:solidFill>
              </a:rPr>
              <a:t>Electric vehicles (EVs) main source of energy is electricity, and no combustion engine is present in the vehicle</a:t>
            </a:r>
          </a:p>
          <a:p>
            <a:r>
              <a:rPr lang="en-US" sz="2400" dirty="0">
                <a:solidFill>
                  <a:schemeClr val="tx1">
                    <a:alpha val="80000"/>
                  </a:schemeClr>
                </a:solidFill>
              </a:rPr>
              <a:t>Few reasons that EV market is on raise could be environmental impact of traditional gasoline vehicles, increase in fuel prices and favorable government subsidies</a:t>
            </a:r>
          </a:p>
          <a:p>
            <a:r>
              <a:rPr lang="en-US" sz="2400" dirty="0" err="1">
                <a:solidFill>
                  <a:schemeClr val="tx1">
                    <a:alpha val="80000"/>
                  </a:schemeClr>
                </a:solidFill>
              </a:rPr>
              <a:t>Evs</a:t>
            </a:r>
            <a:r>
              <a:rPr lang="en-US" sz="2400" dirty="0">
                <a:solidFill>
                  <a:schemeClr val="tx1">
                    <a:alpha val="80000"/>
                  </a:schemeClr>
                </a:solidFill>
              </a:rPr>
              <a:t> are divided majorly into three segments – Battery Electric Vehicles [BEV], Hybrid Electric Vehicles [HEV], and Plug-In Hybrid Electric Vehicles [PHEV]</a:t>
            </a:r>
          </a:p>
          <a:p>
            <a:r>
              <a:rPr lang="en-US" sz="2400" dirty="0">
                <a:solidFill>
                  <a:schemeClr val="tx1">
                    <a:alpha val="80000"/>
                  </a:schemeClr>
                </a:solidFill>
              </a:rPr>
              <a:t>Electric vehicle market was valued at USD 273.31 billion in 2020 and is projected to reach USD 802.75 billion by 2028</a:t>
            </a:r>
          </a:p>
        </p:txBody>
      </p:sp>
    </p:spTree>
    <p:extLst>
      <p:ext uri="{BB962C8B-B14F-4D97-AF65-F5344CB8AC3E}">
        <p14:creationId xmlns:p14="http://schemas.microsoft.com/office/powerpoint/2010/main" val="85213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B2E747-42F4-41A6-BED2-099BD511BF25}"/>
              </a:ext>
            </a:extLst>
          </p:cNvPr>
          <p:cNvSpPr>
            <a:spLocks noGrp="1"/>
          </p:cNvSpPr>
          <p:nvPr>
            <p:ph type="title"/>
          </p:nvPr>
        </p:nvSpPr>
        <p:spPr>
          <a:xfrm>
            <a:off x="742961" y="381934"/>
            <a:ext cx="10121889" cy="1080503"/>
          </a:xfrm>
        </p:spPr>
        <p:txBody>
          <a:bodyPr anchor="t">
            <a:normAutofit fontScale="90000"/>
          </a:bodyPr>
          <a:lstStyle/>
          <a:p>
            <a:r>
              <a:rPr lang="en-US" sz="6000" dirty="0"/>
              <a:t>Preferred manufacturer for EV and its performance</a:t>
            </a:r>
          </a:p>
        </p:txBody>
      </p:sp>
      <p:cxnSp>
        <p:nvCxnSpPr>
          <p:cNvPr id="12" name="Straight Connector 1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81934"/>
            <a:ext cx="0" cy="6476066"/>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34F88D19-C269-4F98-BE6B-CFB6207D36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0408" y="740316"/>
            <a:ext cx="465458" cy="872153"/>
            <a:chOff x="6110408" y="740316"/>
            <a:chExt cx="465458" cy="872153"/>
          </a:xfrm>
        </p:grpSpPr>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03CAED4F-2C09-428B-AE90-97FCB71A55BE}"/>
              </a:ext>
            </a:extLst>
          </p:cNvPr>
          <p:cNvSpPr>
            <a:spLocks noGrp="1"/>
          </p:cNvSpPr>
          <p:nvPr>
            <p:ph idx="1"/>
          </p:nvPr>
        </p:nvSpPr>
        <p:spPr>
          <a:xfrm>
            <a:off x="965203" y="2571750"/>
            <a:ext cx="10845796" cy="4084124"/>
          </a:xfrm>
        </p:spPr>
        <p:txBody>
          <a:bodyPr anchor="t">
            <a:normAutofit/>
          </a:bodyPr>
          <a:lstStyle/>
          <a:p>
            <a:pPr marL="0" indent="0">
              <a:lnSpc>
                <a:spcPct val="100000"/>
              </a:lnSpc>
              <a:buNone/>
            </a:pPr>
            <a:r>
              <a:rPr lang="en-US" sz="2400" dirty="0">
                <a:solidFill>
                  <a:schemeClr val="tx1">
                    <a:alpha val="80000"/>
                  </a:schemeClr>
                </a:solidFill>
              </a:rPr>
              <a:t>Comparing different brands of EV there are few conclusions:</a:t>
            </a:r>
          </a:p>
          <a:p>
            <a:pPr lvl="1">
              <a:lnSpc>
                <a:spcPct val="100000"/>
              </a:lnSpc>
            </a:pPr>
            <a:r>
              <a:rPr lang="en-US" sz="2000" dirty="0">
                <a:solidFill>
                  <a:schemeClr val="tx1">
                    <a:alpha val="80000"/>
                  </a:schemeClr>
                </a:solidFill>
              </a:rPr>
              <a:t>Ford has more options to chose from and the price, electric fuel range, efficiency, economy rate are in average range</a:t>
            </a:r>
          </a:p>
          <a:p>
            <a:pPr lvl="1">
              <a:lnSpc>
                <a:spcPct val="100000"/>
              </a:lnSpc>
            </a:pPr>
            <a:r>
              <a:rPr lang="en-US" sz="2000" dirty="0">
                <a:solidFill>
                  <a:schemeClr val="tx1">
                    <a:alpha val="80000"/>
                  </a:schemeClr>
                </a:solidFill>
              </a:rPr>
              <a:t>Only electric vehicles seems to give better performance and comparatively less price</a:t>
            </a:r>
          </a:p>
          <a:p>
            <a:pPr lvl="1">
              <a:lnSpc>
                <a:spcPct val="100000"/>
              </a:lnSpc>
            </a:pPr>
            <a:r>
              <a:rPr lang="en-US" sz="2000" dirty="0">
                <a:solidFill>
                  <a:schemeClr val="tx1">
                    <a:alpha val="80000"/>
                  </a:schemeClr>
                </a:solidFill>
              </a:rPr>
              <a:t>High end car brands like Porsche, Audi, Jaguar, BMW are not great options to buy EV as most of the models are hybrid cars and they provide less value in terms of electric fuel</a:t>
            </a:r>
          </a:p>
          <a:p>
            <a:pPr lvl="1">
              <a:lnSpc>
                <a:spcPct val="100000"/>
              </a:lnSpc>
            </a:pPr>
            <a:r>
              <a:rPr lang="en-US" sz="2000" dirty="0">
                <a:solidFill>
                  <a:schemeClr val="tx1">
                    <a:alpha val="80000"/>
                  </a:schemeClr>
                </a:solidFill>
              </a:rPr>
              <a:t>Kia seems to have shown great numbers in terms of electric-range, price, economy rate but is less efficient</a:t>
            </a:r>
          </a:p>
          <a:p>
            <a:pPr lvl="1">
              <a:lnSpc>
                <a:spcPct val="100000"/>
              </a:lnSpc>
            </a:pPr>
            <a:r>
              <a:rPr lang="en-US" sz="2000" dirty="0">
                <a:solidFill>
                  <a:schemeClr val="tx1">
                    <a:alpha val="80000"/>
                  </a:schemeClr>
                </a:solidFill>
              </a:rPr>
              <a:t>Tesla fits very well in all numbers but on a slightly high price than other competitors like Kia, Ford, and Chevrolet.</a:t>
            </a:r>
          </a:p>
        </p:txBody>
      </p:sp>
    </p:spTree>
    <p:extLst>
      <p:ext uri="{BB962C8B-B14F-4D97-AF65-F5344CB8AC3E}">
        <p14:creationId xmlns:p14="http://schemas.microsoft.com/office/powerpoint/2010/main" val="1984058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B2E747-42F4-41A6-BED2-099BD511BF25}"/>
              </a:ext>
            </a:extLst>
          </p:cNvPr>
          <p:cNvSpPr>
            <a:spLocks noGrp="1"/>
          </p:cNvSpPr>
          <p:nvPr>
            <p:ph type="title"/>
          </p:nvPr>
        </p:nvSpPr>
        <p:spPr>
          <a:xfrm>
            <a:off x="742961" y="381934"/>
            <a:ext cx="10121889" cy="1080503"/>
          </a:xfrm>
        </p:spPr>
        <p:txBody>
          <a:bodyPr anchor="t">
            <a:normAutofit fontScale="90000"/>
          </a:bodyPr>
          <a:lstStyle/>
          <a:p>
            <a:r>
              <a:rPr lang="en-US" sz="6000" dirty="0"/>
              <a:t>Is the type of region influencing people in buying EVs? </a:t>
            </a:r>
          </a:p>
        </p:txBody>
      </p:sp>
      <p:cxnSp>
        <p:nvCxnSpPr>
          <p:cNvPr id="12" name="Straight Connector 1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81934"/>
            <a:ext cx="0" cy="6476066"/>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34F88D19-C269-4F98-BE6B-CFB6207D36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0408" y="740316"/>
            <a:ext cx="465458" cy="872153"/>
            <a:chOff x="6110408" y="740316"/>
            <a:chExt cx="465458" cy="872153"/>
          </a:xfrm>
        </p:grpSpPr>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03CAED4F-2C09-428B-AE90-97FCB71A55BE}"/>
              </a:ext>
            </a:extLst>
          </p:cNvPr>
          <p:cNvSpPr>
            <a:spLocks noGrp="1"/>
          </p:cNvSpPr>
          <p:nvPr>
            <p:ph idx="1"/>
          </p:nvPr>
        </p:nvSpPr>
        <p:spPr>
          <a:xfrm>
            <a:off x="965203" y="2571750"/>
            <a:ext cx="10845796" cy="3143250"/>
          </a:xfrm>
        </p:spPr>
        <p:txBody>
          <a:bodyPr anchor="t">
            <a:normAutofit/>
          </a:bodyPr>
          <a:lstStyle/>
          <a:p>
            <a:pPr>
              <a:lnSpc>
                <a:spcPct val="100000"/>
              </a:lnSpc>
            </a:pPr>
            <a:r>
              <a:rPr lang="en-US" sz="2000" dirty="0">
                <a:solidFill>
                  <a:schemeClr val="tx1">
                    <a:alpha val="80000"/>
                  </a:schemeClr>
                </a:solidFill>
              </a:rPr>
              <a:t>From our analysis, it is the same pattern repeats in every state that there is high numbers recorded both for EV and charging stations</a:t>
            </a:r>
          </a:p>
          <a:p>
            <a:pPr>
              <a:lnSpc>
                <a:spcPct val="100000"/>
              </a:lnSpc>
            </a:pPr>
            <a:r>
              <a:rPr lang="en-US" sz="2000" dirty="0">
                <a:solidFill>
                  <a:schemeClr val="tx1">
                    <a:alpha val="80000"/>
                  </a:schemeClr>
                </a:solidFill>
              </a:rPr>
              <a:t>Difference in the amount of purchase is very high from other sub-urban regions of the state</a:t>
            </a:r>
          </a:p>
          <a:p>
            <a:pPr>
              <a:lnSpc>
                <a:spcPct val="100000"/>
              </a:lnSpc>
            </a:pPr>
            <a:r>
              <a:rPr lang="en-US" sz="2000" dirty="0">
                <a:solidFill>
                  <a:schemeClr val="tx1">
                    <a:alpha val="80000"/>
                  </a:schemeClr>
                </a:solidFill>
              </a:rPr>
              <a:t>One of the possible reasons for this distinctive difference can be because the distance travelled between places in sub-urban is more than in cities. </a:t>
            </a:r>
          </a:p>
          <a:p>
            <a:pPr>
              <a:lnSpc>
                <a:spcPct val="100000"/>
              </a:lnSpc>
            </a:pPr>
            <a:r>
              <a:rPr lang="en-US" sz="2000" dirty="0">
                <a:solidFill>
                  <a:schemeClr val="tx1">
                    <a:alpha val="80000"/>
                  </a:schemeClr>
                </a:solidFill>
              </a:rPr>
              <a:t>And electric vehicle is supposedly having dependency on charging stations and give less range than gasoline traditional cars</a:t>
            </a:r>
          </a:p>
        </p:txBody>
      </p:sp>
    </p:spTree>
    <p:extLst>
      <p:ext uri="{BB962C8B-B14F-4D97-AF65-F5344CB8AC3E}">
        <p14:creationId xmlns:p14="http://schemas.microsoft.com/office/powerpoint/2010/main" val="3166722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B2E747-42F4-41A6-BED2-099BD511BF25}"/>
              </a:ext>
            </a:extLst>
          </p:cNvPr>
          <p:cNvSpPr>
            <a:spLocks noGrp="1"/>
          </p:cNvSpPr>
          <p:nvPr>
            <p:ph type="title"/>
          </p:nvPr>
        </p:nvSpPr>
        <p:spPr>
          <a:xfrm>
            <a:off x="819161" y="468109"/>
            <a:ext cx="10121889" cy="1080503"/>
          </a:xfrm>
        </p:spPr>
        <p:txBody>
          <a:bodyPr anchor="t">
            <a:normAutofit/>
          </a:bodyPr>
          <a:lstStyle/>
          <a:p>
            <a:r>
              <a:rPr lang="en-US" sz="6000" dirty="0"/>
              <a:t>References</a:t>
            </a:r>
          </a:p>
        </p:txBody>
      </p:sp>
      <p:cxnSp>
        <p:nvCxnSpPr>
          <p:cNvPr id="12" name="Straight Connector 1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81934"/>
            <a:ext cx="0" cy="6476066"/>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34F88D19-C269-4F98-BE6B-CFB6207D36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0408" y="740316"/>
            <a:ext cx="465458" cy="872153"/>
            <a:chOff x="6110408" y="740316"/>
            <a:chExt cx="465458" cy="872153"/>
          </a:xfrm>
        </p:grpSpPr>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03CAED4F-2C09-428B-AE90-97FCB71A55BE}"/>
              </a:ext>
            </a:extLst>
          </p:cNvPr>
          <p:cNvSpPr>
            <a:spLocks noGrp="1"/>
          </p:cNvSpPr>
          <p:nvPr>
            <p:ph idx="1"/>
          </p:nvPr>
        </p:nvSpPr>
        <p:spPr>
          <a:xfrm>
            <a:off x="1091199" y="1923944"/>
            <a:ext cx="10878196" cy="3392045"/>
          </a:xfrm>
        </p:spPr>
        <p:txBody>
          <a:bodyPr anchor="t">
            <a:normAutofit/>
          </a:bodyPr>
          <a:lstStyle/>
          <a:p>
            <a:pPr>
              <a:lnSpc>
                <a:spcPct val="100000"/>
              </a:lnSpc>
            </a:pPr>
            <a:r>
              <a:rPr lang="en-US" sz="1800" b="0" i="0" dirty="0">
                <a:solidFill>
                  <a:srgbClr val="000000"/>
                </a:solidFill>
                <a:effectLst/>
                <a:latin typeface="Roboto" panose="02000000000000000000" pitchFamily="2" charset="0"/>
                <a:hlinkClick r:id="rId3"/>
              </a:rPr>
              <a:t>https://www.energy.ca.gov/files/zev-and-infrastructure-stats-data</a:t>
            </a:r>
            <a:endParaRPr lang="en-US" sz="1800" b="0" i="0" dirty="0">
              <a:solidFill>
                <a:srgbClr val="000000"/>
              </a:solidFill>
              <a:effectLst/>
              <a:latin typeface="Roboto" panose="02000000000000000000" pitchFamily="2" charset="0"/>
            </a:endParaRPr>
          </a:p>
          <a:p>
            <a:pPr>
              <a:lnSpc>
                <a:spcPct val="100000"/>
              </a:lnSpc>
            </a:pPr>
            <a:r>
              <a:rPr lang="en-US" sz="1800" dirty="0">
                <a:solidFill>
                  <a:schemeClr val="tx1">
                    <a:alpha val="80000"/>
                  </a:schemeClr>
                </a:solidFill>
                <a:hlinkClick r:id="rId4"/>
              </a:rPr>
              <a:t>https://www.atlasevhub.com/materials/state-ev-registration-data/#data</a:t>
            </a:r>
            <a:endParaRPr lang="en-US" sz="1800" dirty="0">
              <a:solidFill>
                <a:schemeClr val="tx1">
                  <a:alpha val="80000"/>
                </a:schemeClr>
              </a:solidFill>
            </a:endParaRPr>
          </a:p>
          <a:p>
            <a:pPr>
              <a:lnSpc>
                <a:spcPct val="100000"/>
              </a:lnSpc>
            </a:pP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
              </a:rPr>
              <a:t>https://data.amerigeoss.org/dataset/electric-vehicle-population-data</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6"/>
              </a:rPr>
              <a:t>https://data.amerigeoss.org/dataset/electric-vehicle-title-and-registration-activity</a:t>
            </a:r>
            <a:endPar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7"/>
              </a:rPr>
              <a:t>https://afdc.energy.gov/data_download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8"/>
              </a:rPr>
              <a:t>https://www.kaggle.com/datasets/geoffnel/evs-one-electric-vehicle-dataset?select=ElectricCarData_Clean.csv</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9"/>
              </a:rPr>
              <a:t>https://electrek.co/2021/08/24/current-ev-registrations-in-the-us-how-does-your-state-stack-up/#h-ev-registrations-continue-to-grow-in-the-us</a:t>
            </a:r>
            <a:endParaRPr lang="en-US" sz="1800" u="sng"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US" sz="1600" dirty="0">
              <a:solidFill>
                <a:srgbClr val="000000"/>
              </a:solidFill>
              <a:latin typeface="Roboto" panose="02000000000000000000" pitchFamily="2" charset="0"/>
            </a:endParaRPr>
          </a:p>
          <a:p>
            <a:pPr>
              <a:lnSpc>
                <a:spcPct val="100000"/>
              </a:lnSpc>
            </a:pPr>
            <a:endParaRPr lang="en-US" sz="2400" dirty="0">
              <a:solidFill>
                <a:schemeClr val="tx1">
                  <a:alpha val="80000"/>
                </a:schemeClr>
              </a:solidFill>
            </a:endParaRPr>
          </a:p>
        </p:txBody>
      </p:sp>
    </p:spTree>
    <p:extLst>
      <p:ext uri="{BB962C8B-B14F-4D97-AF65-F5344CB8AC3E}">
        <p14:creationId xmlns:p14="http://schemas.microsoft.com/office/powerpoint/2010/main" val="3910046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7B3898-FEF0-4236-A594-54A9939FFEAD}"/>
              </a:ext>
            </a:extLst>
          </p:cNvPr>
          <p:cNvSpPr>
            <a:spLocks noGrp="1"/>
          </p:cNvSpPr>
          <p:nvPr>
            <p:ph type="title"/>
          </p:nvPr>
        </p:nvSpPr>
        <p:spPr>
          <a:xfrm>
            <a:off x="838200" y="698643"/>
            <a:ext cx="10033000" cy="1244457"/>
          </a:xfrm>
        </p:spPr>
        <p:txBody>
          <a:bodyPr anchor="t">
            <a:normAutofit/>
          </a:bodyPr>
          <a:lstStyle/>
          <a:p>
            <a:r>
              <a:rPr lang="en-US" sz="6000" dirty="0"/>
              <a:t>Problem Statement</a:t>
            </a:r>
          </a:p>
        </p:txBody>
      </p:sp>
      <p:cxnSp>
        <p:nvCxnSpPr>
          <p:cNvPr id="10" name="Straight Connector 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2CAFCD31-7491-48F2-B3F5-8790D68FC927}"/>
              </a:ext>
            </a:extLst>
          </p:cNvPr>
          <p:cNvSpPr>
            <a:spLocks noGrp="1"/>
          </p:cNvSpPr>
          <p:nvPr>
            <p:ph idx="1"/>
          </p:nvPr>
        </p:nvSpPr>
        <p:spPr>
          <a:xfrm>
            <a:off x="1133475" y="2214068"/>
            <a:ext cx="10172700" cy="3903616"/>
          </a:xfrm>
        </p:spPr>
        <p:txBody>
          <a:bodyPr anchor="t">
            <a:normAutofit fontScale="92500"/>
          </a:bodyPr>
          <a:lstStyle/>
          <a:p>
            <a:pPr marL="0" marR="0" indent="0">
              <a:spcBef>
                <a:spcPts val="0"/>
              </a:spcBef>
              <a:spcAft>
                <a:spcPts val="1000"/>
              </a:spcAft>
              <a:buNone/>
            </a:pPr>
            <a:r>
              <a:rPr lang="en-US" sz="2400" dirty="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rPr>
              <a:t>Few of the questions that are expected to be answered by doing this analysis are:</a:t>
            </a:r>
          </a:p>
          <a:p>
            <a:pPr marL="342900" indent="-342900">
              <a:spcBef>
                <a:spcPts val="0"/>
              </a:spcBef>
              <a:buFont typeface="Symbol" panose="05050102010706020507" pitchFamily="18" charset="2"/>
              <a:buChar char=""/>
            </a:pPr>
            <a:r>
              <a:rPr lang="en-US" sz="2400" dirty="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rPr>
              <a:t>Which brand or model EV car is popular in the market and preferred mostly by the people? Is it due to mainly which factor – price range, fuel efficiency, economy rate, etc.?  </a:t>
            </a:r>
          </a:p>
          <a:p>
            <a:pPr marL="342900" indent="-342900">
              <a:spcBef>
                <a:spcPts val="0"/>
              </a:spcBef>
              <a:buFont typeface="Symbol" panose="05050102010706020507" pitchFamily="18" charset="2"/>
              <a:buChar char=""/>
            </a:pPr>
            <a:r>
              <a:rPr lang="en-US" sz="2400" dirty="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rPr>
              <a:t>Is having an easily accessible charging location, the main reason for opting for an EV than traditional cars?</a:t>
            </a:r>
          </a:p>
          <a:p>
            <a:pPr marL="342900" indent="-342900">
              <a:spcBef>
                <a:spcPts val="0"/>
              </a:spcBef>
              <a:buFont typeface="Symbol" panose="05050102010706020507" pitchFamily="18" charset="2"/>
              <a:buChar char=""/>
            </a:pPr>
            <a:r>
              <a:rPr lang="en-US" sz="2400" dirty="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rPr>
              <a:t>Geographical concentration of EV and charging ports – to understand the pinpoint location of charging stations and the coun</a:t>
            </a:r>
            <a:r>
              <a:rPr lang="en-US" sz="2400" dirty="0">
                <a:solidFill>
                  <a:schemeClr val="tx1">
                    <a:alpha val="80000"/>
                  </a:schemeClr>
                </a:solidFill>
                <a:latin typeface="Calibri" panose="020F0502020204030204" pitchFamily="34" charset="0"/>
                <a:ea typeface="Calibri" panose="020F0502020204030204" pitchFamily="34" charset="0"/>
                <a:cs typeface="Times New Roman" panose="02020603050405020304" pitchFamily="18" charset="0"/>
              </a:rPr>
              <a:t>t of EV registered in that area. </a:t>
            </a:r>
          </a:p>
          <a:p>
            <a:pPr marL="342900" indent="-342900">
              <a:spcBef>
                <a:spcPts val="0"/>
              </a:spcBef>
              <a:buFont typeface="Symbol" panose="05050102010706020507" pitchFamily="18" charset="2"/>
              <a:buChar char=""/>
            </a:pPr>
            <a:r>
              <a:rPr lang="en-US" sz="2400" dirty="0">
                <a:solidFill>
                  <a:schemeClr val="tx1">
                    <a:alpha val="80000"/>
                  </a:schemeClr>
                </a:solidFill>
                <a:latin typeface="Calibri" panose="020F0502020204030204" pitchFamily="34" charset="0"/>
                <a:ea typeface="Calibri" panose="020F0502020204030204" pitchFamily="34" charset="0"/>
                <a:cs typeface="Times New Roman" panose="02020603050405020304" pitchFamily="18" charset="0"/>
              </a:rPr>
              <a:t>Some of the states in USA needs to be analyzed in detail to conclude on the type of regions where people are moving towards electric vehicle. If it is highly considered among city/metro regions or also in suburban?</a:t>
            </a:r>
            <a:endParaRPr lang="en-US" sz="2400" dirty="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4493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DD8C72-92EA-4603-90FE-531D3F6FBCF7}"/>
              </a:ext>
            </a:extLst>
          </p:cNvPr>
          <p:cNvSpPr>
            <a:spLocks noGrp="1"/>
          </p:cNvSpPr>
          <p:nvPr>
            <p:ph type="title"/>
          </p:nvPr>
        </p:nvSpPr>
        <p:spPr>
          <a:xfrm>
            <a:off x="838200" y="698643"/>
            <a:ext cx="5243394" cy="1280319"/>
          </a:xfrm>
        </p:spPr>
        <p:txBody>
          <a:bodyPr anchor="t">
            <a:normAutofit/>
          </a:bodyPr>
          <a:lstStyle/>
          <a:p>
            <a:r>
              <a:rPr lang="en-US" sz="6000" dirty="0"/>
              <a:t>Data Source</a:t>
            </a:r>
          </a:p>
        </p:txBody>
      </p:sp>
      <p:cxnSp>
        <p:nvCxnSpPr>
          <p:cNvPr id="10" name="Straight Connector 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3" name="Content Placeholder 2">
            <a:extLst>
              <a:ext uri="{FF2B5EF4-FFF2-40B4-BE49-F238E27FC236}">
                <a16:creationId xmlns:a16="http://schemas.microsoft.com/office/drawing/2014/main" id="{E8C74B4F-EB17-4030-B6AB-061A26F86D65}"/>
              </a:ext>
            </a:extLst>
          </p:cNvPr>
          <p:cNvSpPr>
            <a:spLocks noGrp="1"/>
          </p:cNvSpPr>
          <p:nvPr>
            <p:ph idx="1"/>
          </p:nvPr>
        </p:nvSpPr>
        <p:spPr>
          <a:xfrm>
            <a:off x="1184844" y="2231047"/>
            <a:ext cx="10106555" cy="3928309"/>
          </a:xfrm>
        </p:spPr>
        <p:txBody>
          <a:bodyPr anchor="b">
            <a:normAutofit lnSpcReduction="10000"/>
          </a:bodyPr>
          <a:lstStyle/>
          <a:p>
            <a:pPr marL="514350" marR="0" lvl="0" indent="-514350">
              <a:spcBef>
                <a:spcPts val="0"/>
              </a:spcBef>
              <a:spcAft>
                <a:spcPts val="600"/>
              </a:spcAft>
              <a:buFont typeface="+mj-lt"/>
              <a:buAutoNum type="arabicPeriod"/>
            </a:pPr>
            <a:r>
              <a:rPr lang="en-US" sz="2600" dirty="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rPr>
              <a:t>Electric vehicle population data </a:t>
            </a:r>
            <a:r>
              <a:rPr lang="en-US" sz="2600" dirty="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sz="2600" dirty="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rPr>
              <a:t>Department of Licensing </a:t>
            </a:r>
          </a:p>
          <a:p>
            <a:pPr marL="800100" lvl="1" indent="-342900">
              <a:spcBef>
                <a:spcPts val="0"/>
              </a:spcBef>
              <a:spcAft>
                <a:spcPts val="600"/>
              </a:spcAft>
              <a:buFont typeface="Symbol" panose="05050102010706020507" pitchFamily="18" charset="2"/>
              <a:buChar char=""/>
            </a:pPr>
            <a:r>
              <a:rPr lang="en-US" sz="2200" dirty="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rPr>
              <a:t>Specific information about EV like location, model year, energy utilized. </a:t>
            </a:r>
          </a:p>
          <a:p>
            <a:pPr marL="457200" lvl="1" indent="0">
              <a:spcBef>
                <a:spcPts val="0"/>
              </a:spcBef>
              <a:spcAft>
                <a:spcPts val="600"/>
              </a:spcAft>
              <a:buNone/>
            </a:pPr>
            <a:endParaRPr lang="en-US" sz="2200" dirty="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514350" marR="0" lvl="0" indent="-514350">
              <a:spcBef>
                <a:spcPts val="0"/>
              </a:spcBef>
              <a:spcAft>
                <a:spcPts val="600"/>
              </a:spcAft>
              <a:buFont typeface="+mj-lt"/>
              <a:buAutoNum type="arabicPeriod"/>
            </a:pPr>
            <a:r>
              <a:rPr lang="en-US" sz="2600" dirty="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rPr>
              <a:t>Electric vehicle charging station data </a:t>
            </a:r>
            <a:r>
              <a:rPr lang="en-US" sz="2600" dirty="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sz="2600" dirty="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rPr>
              <a:t>U.S Department of Energy targeting electric stations </a:t>
            </a:r>
          </a:p>
          <a:p>
            <a:pPr marL="800100" lvl="1" indent="-342900">
              <a:spcBef>
                <a:spcPts val="0"/>
              </a:spcBef>
              <a:spcAft>
                <a:spcPts val="600"/>
              </a:spcAft>
              <a:buFont typeface="Symbol" panose="05050102010706020507" pitchFamily="18" charset="2"/>
              <a:buChar char=""/>
            </a:pPr>
            <a:r>
              <a:rPr lang="en-US" sz="2200" dirty="0">
                <a:solidFill>
                  <a:schemeClr val="tx1">
                    <a:alpha val="80000"/>
                  </a:schemeClr>
                </a:solidFill>
                <a:latin typeface="Calibri" panose="020F0502020204030204" pitchFamily="34" charset="0"/>
                <a:ea typeface="Calibri" panose="020F0502020204030204" pitchFamily="34" charset="0"/>
                <a:cs typeface="Times New Roman" panose="02020603050405020304" pitchFamily="18" charset="0"/>
              </a:rPr>
              <a:t>D</a:t>
            </a:r>
            <a:r>
              <a:rPr lang="en-US" sz="2200" dirty="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rPr>
              <a:t>ata about the charging station location, private/public, rapid charge or not, number of ports.</a:t>
            </a:r>
          </a:p>
          <a:p>
            <a:pPr marL="457200" lvl="1" indent="0">
              <a:spcBef>
                <a:spcPts val="0"/>
              </a:spcBef>
              <a:spcAft>
                <a:spcPts val="600"/>
              </a:spcAft>
              <a:buNone/>
            </a:pPr>
            <a:endParaRPr lang="en-US" sz="2200" dirty="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514350" marR="0" lvl="0" indent="-514350">
              <a:spcBef>
                <a:spcPts val="0"/>
              </a:spcBef>
              <a:spcAft>
                <a:spcPts val="600"/>
              </a:spcAft>
              <a:buFont typeface="+mj-lt"/>
              <a:buAutoNum type="arabicPeriod"/>
            </a:pPr>
            <a:r>
              <a:rPr lang="en-US" sz="2600" dirty="0">
                <a:solidFill>
                  <a:schemeClr val="tx1">
                    <a:alpha val="80000"/>
                  </a:schemeClr>
                </a:solidFill>
                <a:latin typeface="Calibri" panose="020F0502020204030204" pitchFamily="34" charset="0"/>
                <a:ea typeface="Calibri" panose="020F0502020204030204" pitchFamily="34" charset="0"/>
                <a:cs typeface="Times New Roman" panose="02020603050405020304" pitchFamily="18" charset="0"/>
              </a:rPr>
              <a:t>T</a:t>
            </a:r>
            <a:r>
              <a:rPr lang="en-US" sz="2600" dirty="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rPr>
              <a:t>ypes of EV and brands in the market data </a:t>
            </a:r>
            <a:r>
              <a:rPr lang="en-US" sz="2600" dirty="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sz="2600" dirty="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rPr>
              <a:t>Kaggle</a:t>
            </a:r>
            <a:endParaRPr lang="en-US" sz="2600" dirty="0">
              <a:solidFill>
                <a:schemeClr val="tx1">
                  <a:alpha val="80000"/>
                </a:schemeClr>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spcBef>
                <a:spcPts val="0"/>
              </a:spcBef>
              <a:spcAft>
                <a:spcPts val="600"/>
              </a:spcAft>
              <a:buFont typeface="Symbol" panose="05050102010706020507" pitchFamily="18" charset="2"/>
              <a:buChar char=""/>
            </a:pPr>
            <a:r>
              <a:rPr lang="en-US" sz="2600" dirty="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2200" dirty="0">
                <a:solidFill>
                  <a:schemeClr val="tx1">
                    <a:alpha val="80000"/>
                  </a:schemeClr>
                </a:solidFill>
                <a:latin typeface="Calibri" panose="020F0502020204030204" pitchFamily="34" charset="0"/>
                <a:ea typeface="Calibri" panose="020F0502020204030204" pitchFamily="34" charset="0"/>
                <a:cs typeface="Times New Roman" panose="02020603050405020304" pitchFamily="18" charset="0"/>
              </a:rPr>
              <a:t>D</a:t>
            </a:r>
            <a:r>
              <a:rPr lang="en-US" sz="2200" dirty="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rPr>
              <a:t>etails like brand, model, speed pickup, top speed, efficiency of fuel usage, etc. </a:t>
            </a:r>
          </a:p>
          <a:p>
            <a:pPr marL="457200" lvl="1" indent="0">
              <a:spcBef>
                <a:spcPts val="0"/>
              </a:spcBef>
              <a:spcAft>
                <a:spcPts val="600"/>
              </a:spcAft>
              <a:buNone/>
            </a:pPr>
            <a:endParaRPr lang="en-US" dirty="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7429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A1F5B5-2BC4-4D20-ABC0-5209E2FA9044}"/>
              </a:ext>
            </a:extLst>
          </p:cNvPr>
          <p:cNvSpPr>
            <a:spLocks noGrp="1"/>
          </p:cNvSpPr>
          <p:nvPr>
            <p:ph type="title"/>
          </p:nvPr>
        </p:nvSpPr>
        <p:spPr>
          <a:xfrm>
            <a:off x="838199" y="698643"/>
            <a:ext cx="10401297" cy="1219057"/>
          </a:xfrm>
        </p:spPr>
        <p:txBody>
          <a:bodyPr anchor="t">
            <a:normAutofit/>
          </a:bodyPr>
          <a:lstStyle/>
          <a:p>
            <a:r>
              <a:rPr lang="en-US" sz="6000" dirty="0"/>
              <a:t>Data Preparation Steps</a:t>
            </a:r>
          </a:p>
        </p:txBody>
      </p:sp>
      <p:cxnSp>
        <p:nvCxnSpPr>
          <p:cNvPr id="10" name="Straight Connector 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3" name="Content Placeholder 2">
            <a:extLst>
              <a:ext uri="{FF2B5EF4-FFF2-40B4-BE49-F238E27FC236}">
                <a16:creationId xmlns:a16="http://schemas.microsoft.com/office/drawing/2014/main" id="{62E35F35-9EAF-4488-92B2-37B6C3AA0BE6}"/>
              </a:ext>
            </a:extLst>
          </p:cNvPr>
          <p:cNvSpPr>
            <a:spLocks noGrp="1"/>
          </p:cNvSpPr>
          <p:nvPr>
            <p:ph idx="1"/>
          </p:nvPr>
        </p:nvSpPr>
        <p:spPr>
          <a:xfrm>
            <a:off x="1044576" y="2022873"/>
            <a:ext cx="9988542" cy="4497048"/>
          </a:xfrm>
        </p:spPr>
        <p:txBody>
          <a:bodyPr anchor="t">
            <a:normAutofit/>
          </a:bodyPr>
          <a:lstStyle/>
          <a:p>
            <a:pPr marL="0" indent="0">
              <a:buNone/>
            </a:pPr>
            <a:r>
              <a:rPr lang="en-US" sz="2400" b="1" u="sng" dirty="0">
                <a:solidFill>
                  <a:schemeClr val="tx1">
                    <a:alpha val="80000"/>
                  </a:schemeClr>
                </a:solidFill>
              </a:rPr>
              <a:t>Vehicle Registration Data</a:t>
            </a:r>
          </a:p>
          <a:p>
            <a:pPr marL="514350" indent="-514350">
              <a:buFont typeface="+mj-lt"/>
              <a:buAutoNum type="arabicPeriod"/>
            </a:pPr>
            <a:r>
              <a:rPr lang="en-US" sz="2400" dirty="0">
                <a:solidFill>
                  <a:schemeClr val="tx1">
                    <a:alpha val="80000"/>
                  </a:schemeClr>
                </a:solidFill>
              </a:rPr>
              <a:t>Removed unwanted columns for visualization – VIN number , DOL Vehicle ID, Legislative District</a:t>
            </a:r>
          </a:p>
          <a:p>
            <a:pPr marL="514350" indent="-514350">
              <a:buFont typeface="+mj-lt"/>
              <a:buAutoNum type="arabicPeriod"/>
            </a:pPr>
            <a:r>
              <a:rPr lang="en-US" sz="2400" dirty="0">
                <a:solidFill>
                  <a:schemeClr val="tx1">
                    <a:alpha val="80000"/>
                  </a:schemeClr>
                </a:solidFill>
              </a:rPr>
              <a:t>Removed rows with blank values in these columns. Note the number is the row count after deleting rows each column</a:t>
            </a:r>
          </a:p>
          <a:p>
            <a:pPr marL="1428750" lvl="2" indent="-514350">
              <a:buFont typeface="+mj-lt"/>
              <a:buAutoNum type="romanLcPeriod"/>
            </a:pPr>
            <a:r>
              <a:rPr lang="en-US" dirty="0">
                <a:solidFill>
                  <a:schemeClr val="tx1">
                    <a:alpha val="80000"/>
                  </a:schemeClr>
                </a:solidFill>
              </a:rPr>
              <a:t>County –&gt; 91925</a:t>
            </a:r>
          </a:p>
          <a:p>
            <a:pPr marL="1428750" lvl="2" indent="-514350">
              <a:buFont typeface="+mj-lt"/>
              <a:buAutoNum type="romanLcPeriod"/>
            </a:pPr>
            <a:r>
              <a:rPr lang="en-US" dirty="0">
                <a:solidFill>
                  <a:schemeClr val="tx1">
                    <a:alpha val="80000"/>
                  </a:schemeClr>
                </a:solidFill>
              </a:rPr>
              <a:t>Model –&gt; 91908</a:t>
            </a:r>
          </a:p>
          <a:p>
            <a:pPr marL="1428750" lvl="2" indent="-514350">
              <a:buFont typeface="+mj-lt"/>
              <a:buAutoNum type="romanLcPeriod"/>
            </a:pPr>
            <a:r>
              <a:rPr lang="en-US" dirty="0">
                <a:solidFill>
                  <a:schemeClr val="tx1">
                    <a:alpha val="80000"/>
                  </a:schemeClr>
                </a:solidFill>
              </a:rPr>
              <a:t>Base price = 0 -&gt; 4406</a:t>
            </a:r>
          </a:p>
          <a:p>
            <a:pPr marL="1428750" lvl="2" indent="-514350">
              <a:buFont typeface="+mj-lt"/>
              <a:buAutoNum type="romanLcPeriod"/>
            </a:pPr>
            <a:r>
              <a:rPr lang="en-US" dirty="0">
                <a:solidFill>
                  <a:schemeClr val="tx1">
                    <a:alpha val="80000"/>
                  </a:schemeClr>
                </a:solidFill>
              </a:rPr>
              <a:t>Vehicle Location -&gt; 4373 </a:t>
            </a:r>
          </a:p>
          <a:p>
            <a:pPr marL="514350" indent="-514350">
              <a:buFont typeface="+mj-lt"/>
              <a:buAutoNum type="arabicPeriod"/>
            </a:pPr>
            <a:r>
              <a:rPr lang="en-US" sz="2400" dirty="0">
                <a:solidFill>
                  <a:schemeClr val="tx1">
                    <a:alpha val="80000"/>
                  </a:schemeClr>
                </a:solidFill>
              </a:rPr>
              <a:t>Vehicle location split into Latitude and </a:t>
            </a:r>
          </a:p>
          <a:p>
            <a:pPr marL="0" indent="0">
              <a:buNone/>
            </a:pPr>
            <a:r>
              <a:rPr lang="en-US" sz="2400" dirty="0">
                <a:solidFill>
                  <a:schemeClr val="tx1">
                    <a:alpha val="80000"/>
                  </a:schemeClr>
                </a:solidFill>
              </a:rPr>
              <a:t>        Longitude values </a:t>
            </a:r>
            <a:endParaRPr lang="en-US" sz="2000" dirty="0">
              <a:solidFill>
                <a:schemeClr val="tx1">
                  <a:alpha val="80000"/>
                </a:schemeClr>
              </a:solidFill>
            </a:endParaRPr>
          </a:p>
        </p:txBody>
      </p:sp>
      <p:pic>
        <p:nvPicPr>
          <p:cNvPr id="9" name="Picture 8">
            <a:extLst>
              <a:ext uri="{FF2B5EF4-FFF2-40B4-BE49-F238E27FC236}">
                <a16:creationId xmlns:a16="http://schemas.microsoft.com/office/drawing/2014/main" id="{A819C549-E40F-FFEC-2C1E-9D28DFABC8D6}"/>
              </a:ext>
            </a:extLst>
          </p:cNvPr>
          <p:cNvPicPr>
            <a:picLocks noChangeAspect="1"/>
          </p:cNvPicPr>
          <p:nvPr/>
        </p:nvPicPr>
        <p:blipFill>
          <a:blip r:embed="rId2"/>
          <a:stretch>
            <a:fillRect/>
          </a:stretch>
        </p:blipFill>
        <p:spPr>
          <a:xfrm>
            <a:off x="7213600" y="4427018"/>
            <a:ext cx="4510678" cy="2092903"/>
          </a:xfrm>
          <a:prstGeom prst="rect">
            <a:avLst/>
          </a:prstGeom>
          <a:ln>
            <a:solidFill>
              <a:schemeClr val="tx1"/>
            </a:solidFill>
          </a:ln>
        </p:spPr>
      </p:pic>
    </p:spTree>
    <p:extLst>
      <p:ext uri="{BB962C8B-B14F-4D97-AF65-F5344CB8AC3E}">
        <p14:creationId xmlns:p14="http://schemas.microsoft.com/office/powerpoint/2010/main" val="4284303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A1F5B5-2BC4-4D20-ABC0-5209E2FA9044}"/>
              </a:ext>
            </a:extLst>
          </p:cNvPr>
          <p:cNvSpPr>
            <a:spLocks noGrp="1"/>
          </p:cNvSpPr>
          <p:nvPr>
            <p:ph type="title"/>
          </p:nvPr>
        </p:nvSpPr>
        <p:spPr>
          <a:xfrm>
            <a:off x="838200" y="698643"/>
            <a:ext cx="10730178" cy="1180957"/>
          </a:xfrm>
        </p:spPr>
        <p:txBody>
          <a:bodyPr anchor="t">
            <a:normAutofit/>
          </a:bodyPr>
          <a:lstStyle/>
          <a:p>
            <a:r>
              <a:rPr lang="en-US" sz="6000" dirty="0"/>
              <a:t>Data Preparation Steps</a:t>
            </a:r>
          </a:p>
        </p:txBody>
      </p:sp>
      <p:cxnSp>
        <p:nvCxnSpPr>
          <p:cNvPr id="10" name="Straight Connector 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3" name="Content Placeholder 2">
            <a:extLst>
              <a:ext uri="{FF2B5EF4-FFF2-40B4-BE49-F238E27FC236}">
                <a16:creationId xmlns:a16="http://schemas.microsoft.com/office/drawing/2014/main" id="{62E35F35-9EAF-4488-92B2-37B6C3AA0BE6}"/>
              </a:ext>
            </a:extLst>
          </p:cNvPr>
          <p:cNvSpPr>
            <a:spLocks noGrp="1"/>
          </p:cNvSpPr>
          <p:nvPr>
            <p:ph idx="1"/>
          </p:nvPr>
        </p:nvSpPr>
        <p:spPr>
          <a:xfrm>
            <a:off x="1275067" y="2477679"/>
            <a:ext cx="9982199" cy="3782241"/>
          </a:xfrm>
        </p:spPr>
        <p:txBody>
          <a:bodyPr anchor="t">
            <a:normAutofit/>
          </a:bodyPr>
          <a:lstStyle/>
          <a:p>
            <a:pPr marL="0" indent="0">
              <a:buNone/>
            </a:pPr>
            <a:r>
              <a:rPr lang="en-US" sz="2400" b="1" u="sng" dirty="0">
                <a:solidFill>
                  <a:schemeClr val="tx1">
                    <a:alpha val="80000"/>
                  </a:schemeClr>
                </a:solidFill>
              </a:rPr>
              <a:t>Fuel Stations Data</a:t>
            </a:r>
          </a:p>
          <a:p>
            <a:pPr marL="514350" indent="-514350">
              <a:buFont typeface="+mj-lt"/>
              <a:buAutoNum type="arabicPeriod"/>
            </a:pPr>
            <a:r>
              <a:rPr lang="en-US" sz="2400" dirty="0">
                <a:solidFill>
                  <a:schemeClr val="tx1">
                    <a:alpha val="80000"/>
                  </a:schemeClr>
                </a:solidFill>
              </a:rPr>
              <a:t>Removed unwanted columns for visualization –Station Name, Street Address, Intersection Directions, Station Phone, Cards accepted, Geocode Status, Date Last Confirmed, and 14 more columns</a:t>
            </a:r>
          </a:p>
          <a:p>
            <a:pPr marL="514350" indent="-514350">
              <a:buFont typeface="+mj-lt"/>
              <a:buAutoNum type="arabicPeriod"/>
            </a:pPr>
            <a:r>
              <a:rPr lang="en-US" sz="2400" dirty="0">
                <a:solidFill>
                  <a:schemeClr val="tx1">
                    <a:alpha val="80000"/>
                  </a:schemeClr>
                </a:solidFill>
              </a:rPr>
              <a:t>Removed rows with blank values in these columns</a:t>
            </a:r>
          </a:p>
          <a:p>
            <a:pPr marL="1428750" lvl="2" indent="-514350">
              <a:buFont typeface="+mj-lt"/>
              <a:buAutoNum type="romanLcPeriod"/>
            </a:pPr>
            <a:r>
              <a:rPr lang="en-US" dirty="0">
                <a:solidFill>
                  <a:schemeClr val="tx1">
                    <a:alpha val="80000"/>
                  </a:schemeClr>
                </a:solidFill>
              </a:rPr>
              <a:t>EV Connector type –&gt; 50495</a:t>
            </a:r>
          </a:p>
          <a:p>
            <a:pPr marL="1428750" lvl="2" indent="-514350">
              <a:buFont typeface="+mj-lt"/>
              <a:buAutoNum type="romanLcPeriod"/>
            </a:pPr>
            <a:r>
              <a:rPr lang="en-US" dirty="0">
                <a:solidFill>
                  <a:schemeClr val="tx1">
                    <a:alpha val="80000"/>
                  </a:schemeClr>
                </a:solidFill>
              </a:rPr>
              <a:t>Zip = 0 &amp; alphanumeric value –&gt; 50476</a:t>
            </a:r>
          </a:p>
        </p:txBody>
      </p:sp>
    </p:spTree>
    <p:extLst>
      <p:ext uri="{BB962C8B-B14F-4D97-AF65-F5344CB8AC3E}">
        <p14:creationId xmlns:p14="http://schemas.microsoft.com/office/powerpoint/2010/main" val="3937426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A1F5B5-2BC4-4D20-ABC0-5209E2FA9044}"/>
              </a:ext>
            </a:extLst>
          </p:cNvPr>
          <p:cNvSpPr>
            <a:spLocks noGrp="1"/>
          </p:cNvSpPr>
          <p:nvPr>
            <p:ph type="title"/>
          </p:nvPr>
        </p:nvSpPr>
        <p:spPr>
          <a:xfrm>
            <a:off x="838199" y="698643"/>
            <a:ext cx="10106551" cy="1283813"/>
          </a:xfrm>
        </p:spPr>
        <p:txBody>
          <a:bodyPr anchor="t">
            <a:normAutofit/>
          </a:bodyPr>
          <a:lstStyle/>
          <a:p>
            <a:r>
              <a:rPr lang="en-US" sz="6000" dirty="0"/>
              <a:t>Data Preparation Steps</a:t>
            </a:r>
          </a:p>
        </p:txBody>
      </p:sp>
      <p:cxnSp>
        <p:nvCxnSpPr>
          <p:cNvPr id="12" name="Straight Connector 1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81934"/>
            <a:ext cx="0" cy="6476066"/>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34F88D19-C269-4F98-BE6B-CFB6207D36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0408" y="740316"/>
            <a:ext cx="465458" cy="872153"/>
            <a:chOff x="6110408" y="740316"/>
            <a:chExt cx="465458" cy="872153"/>
          </a:xfrm>
        </p:grpSpPr>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grpSp>
      <p:pic>
        <p:nvPicPr>
          <p:cNvPr id="5" name="Picture 4">
            <a:extLst>
              <a:ext uri="{FF2B5EF4-FFF2-40B4-BE49-F238E27FC236}">
                <a16:creationId xmlns:a16="http://schemas.microsoft.com/office/drawing/2014/main" id="{25D7E1D3-57D6-F84C-C207-3DDD80FAC473}"/>
              </a:ext>
            </a:extLst>
          </p:cNvPr>
          <p:cNvPicPr>
            <a:picLocks noChangeAspect="1"/>
          </p:cNvPicPr>
          <p:nvPr/>
        </p:nvPicPr>
        <p:blipFill>
          <a:blip r:embed="rId2"/>
          <a:stretch>
            <a:fillRect/>
          </a:stretch>
        </p:blipFill>
        <p:spPr>
          <a:xfrm>
            <a:off x="1872429" y="4762500"/>
            <a:ext cx="8646076" cy="1642754"/>
          </a:xfrm>
          <a:prstGeom prst="rect">
            <a:avLst/>
          </a:prstGeom>
        </p:spPr>
      </p:pic>
      <p:sp>
        <p:nvSpPr>
          <p:cNvPr id="3" name="Content Placeholder 2">
            <a:extLst>
              <a:ext uri="{FF2B5EF4-FFF2-40B4-BE49-F238E27FC236}">
                <a16:creationId xmlns:a16="http://schemas.microsoft.com/office/drawing/2014/main" id="{62E35F35-9EAF-4488-92B2-37B6C3AA0BE6}"/>
              </a:ext>
            </a:extLst>
          </p:cNvPr>
          <p:cNvSpPr>
            <a:spLocks noGrp="1"/>
          </p:cNvSpPr>
          <p:nvPr>
            <p:ph idx="1"/>
          </p:nvPr>
        </p:nvSpPr>
        <p:spPr>
          <a:xfrm>
            <a:off x="1072670" y="2180085"/>
            <a:ext cx="10106555" cy="2582415"/>
          </a:xfrm>
        </p:spPr>
        <p:txBody>
          <a:bodyPr anchor="t">
            <a:normAutofit/>
          </a:bodyPr>
          <a:lstStyle/>
          <a:p>
            <a:pPr marL="0" indent="0">
              <a:buNone/>
            </a:pPr>
            <a:r>
              <a:rPr lang="en-US" sz="2400" b="1" u="sng" dirty="0">
                <a:solidFill>
                  <a:schemeClr val="tx1">
                    <a:alpha val="80000"/>
                  </a:schemeClr>
                </a:solidFill>
              </a:rPr>
              <a:t>Vehicle specs and brand Data</a:t>
            </a:r>
          </a:p>
          <a:p>
            <a:pPr marL="514350" indent="-514350">
              <a:buFont typeface="+mj-lt"/>
              <a:buAutoNum type="arabicPeriod"/>
            </a:pPr>
            <a:r>
              <a:rPr lang="en-US" sz="2400" dirty="0">
                <a:solidFill>
                  <a:schemeClr val="tx1">
                    <a:alpha val="80000"/>
                  </a:schemeClr>
                </a:solidFill>
              </a:rPr>
              <a:t>No unwanted columns in this data</a:t>
            </a:r>
          </a:p>
          <a:p>
            <a:pPr marL="514350" indent="-514350">
              <a:buFont typeface="+mj-lt"/>
              <a:buAutoNum type="arabicPeriod"/>
            </a:pPr>
            <a:r>
              <a:rPr lang="en-US" sz="2400" dirty="0">
                <a:solidFill>
                  <a:schemeClr val="tx1">
                    <a:alpha val="80000"/>
                  </a:schemeClr>
                </a:solidFill>
              </a:rPr>
              <a:t>Removed rows with blank values in these columns</a:t>
            </a:r>
          </a:p>
          <a:p>
            <a:pPr marL="1428750" lvl="2" indent="-514350">
              <a:buFont typeface="+mj-lt"/>
              <a:buAutoNum type="romanLcPeriod"/>
            </a:pPr>
            <a:r>
              <a:rPr lang="en-US" dirty="0" err="1">
                <a:solidFill>
                  <a:schemeClr val="tx1">
                    <a:alpha val="80000"/>
                  </a:schemeClr>
                </a:solidFill>
              </a:rPr>
              <a:t>FastCharge</a:t>
            </a:r>
            <a:r>
              <a:rPr lang="en-US" dirty="0">
                <a:solidFill>
                  <a:schemeClr val="tx1">
                    <a:alpha val="80000"/>
                  </a:schemeClr>
                </a:solidFill>
              </a:rPr>
              <a:t> –&gt; 98</a:t>
            </a:r>
          </a:p>
          <a:p>
            <a:pPr marL="514350" indent="-514350">
              <a:buFont typeface="+mj-lt"/>
              <a:buAutoNum type="arabicPeriod"/>
            </a:pPr>
            <a:r>
              <a:rPr lang="en-US" sz="2400" dirty="0">
                <a:solidFill>
                  <a:schemeClr val="tx1">
                    <a:alpha val="80000"/>
                  </a:schemeClr>
                </a:solidFill>
              </a:rPr>
              <a:t>Removed letters in columns to get numbers</a:t>
            </a:r>
          </a:p>
          <a:p>
            <a:pPr marL="514350" indent="-514350">
              <a:buFont typeface="+mj-lt"/>
              <a:buAutoNum type="arabicPeriod"/>
            </a:pPr>
            <a:endParaRPr lang="en-US" sz="2000" dirty="0">
              <a:solidFill>
                <a:schemeClr val="tx1">
                  <a:alpha val="80000"/>
                </a:schemeClr>
              </a:solidFill>
            </a:endParaRPr>
          </a:p>
        </p:txBody>
      </p:sp>
    </p:spTree>
    <p:extLst>
      <p:ext uri="{BB962C8B-B14F-4D97-AF65-F5344CB8AC3E}">
        <p14:creationId xmlns:p14="http://schemas.microsoft.com/office/powerpoint/2010/main" val="1132724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B2E747-42F4-41A6-BED2-099BD511BF25}"/>
              </a:ext>
            </a:extLst>
          </p:cNvPr>
          <p:cNvSpPr>
            <a:spLocks noGrp="1"/>
          </p:cNvSpPr>
          <p:nvPr>
            <p:ph type="title"/>
          </p:nvPr>
        </p:nvSpPr>
        <p:spPr>
          <a:xfrm>
            <a:off x="838199" y="698643"/>
            <a:ext cx="10121889" cy="1257157"/>
          </a:xfrm>
        </p:spPr>
        <p:txBody>
          <a:bodyPr anchor="t">
            <a:normAutofit/>
          </a:bodyPr>
          <a:lstStyle/>
          <a:p>
            <a:r>
              <a:rPr lang="en-US" sz="6000" dirty="0"/>
              <a:t>Data Visualization Tool used</a:t>
            </a:r>
          </a:p>
        </p:txBody>
      </p:sp>
      <p:cxnSp>
        <p:nvCxnSpPr>
          <p:cNvPr id="12" name="Straight Connector 1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81934"/>
            <a:ext cx="0" cy="6476066"/>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34F88D19-C269-4F98-BE6B-CFB6207D36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0408" y="740316"/>
            <a:ext cx="465458" cy="872153"/>
            <a:chOff x="6110408" y="740316"/>
            <a:chExt cx="465458" cy="872153"/>
          </a:xfrm>
        </p:grpSpPr>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03CAED4F-2C09-428B-AE90-97FCB71A55BE}"/>
              </a:ext>
            </a:extLst>
          </p:cNvPr>
          <p:cNvSpPr>
            <a:spLocks noGrp="1"/>
          </p:cNvSpPr>
          <p:nvPr>
            <p:ph idx="1"/>
          </p:nvPr>
        </p:nvSpPr>
        <p:spPr>
          <a:xfrm>
            <a:off x="1342272" y="2398581"/>
            <a:ext cx="9791699" cy="2811748"/>
          </a:xfrm>
        </p:spPr>
        <p:txBody>
          <a:bodyPr anchor="ctr">
            <a:normAutofit/>
          </a:bodyPr>
          <a:lstStyle/>
          <a:p>
            <a:pPr>
              <a:lnSpc>
                <a:spcPct val="100000"/>
              </a:lnSpc>
            </a:pPr>
            <a:r>
              <a:rPr lang="en-US" sz="2000" dirty="0">
                <a:effectLst/>
                <a:latin typeface="Calibri" panose="020F0502020204030204" pitchFamily="34" charset="0"/>
                <a:ea typeface="Calibri" panose="020F0502020204030204" pitchFamily="34" charset="0"/>
                <a:cs typeface="Times New Roman" panose="02020603050405020304" pitchFamily="18" charset="0"/>
              </a:rPr>
              <a:t>It is planned to use Tableau to visualize the data using different graphs, as Tableau got many variety of graphs</a:t>
            </a:r>
          </a:p>
          <a:p>
            <a:pPr>
              <a:lnSpc>
                <a:spcPct val="100000"/>
              </a:lnSpc>
            </a:pPr>
            <a:r>
              <a:rPr lang="en-US" sz="2000" dirty="0">
                <a:latin typeface="Calibri" panose="020F0502020204030204" pitchFamily="34" charset="0"/>
                <a:ea typeface="Calibri" panose="020F0502020204030204" pitchFamily="34" charset="0"/>
                <a:cs typeface="Times New Roman" panose="02020603050405020304" pitchFamily="18" charset="0"/>
              </a:rPr>
              <a:t>Leveraged, the US map graph to visualize the location of charging stations and the state-wise EV  registration count. This will help in understanding the placement of each</a:t>
            </a:r>
          </a:p>
          <a:p>
            <a:pPr>
              <a:lnSpc>
                <a:spcPct val="100000"/>
              </a:lnSpc>
            </a:pPr>
            <a:r>
              <a:rPr lang="en-US" sz="2000" dirty="0">
                <a:effectLst/>
                <a:latin typeface="Calibri" panose="020F0502020204030204" pitchFamily="34" charset="0"/>
                <a:ea typeface="Calibri" panose="020F0502020204030204" pitchFamily="34" charset="0"/>
                <a:cs typeface="Times New Roman" panose="02020603050405020304" pitchFamily="18" charset="0"/>
              </a:rPr>
              <a:t>Graphs in which allows visualization of more than two features </a:t>
            </a:r>
            <a:r>
              <a:rPr lang="en-US" sz="2000" dirty="0">
                <a:latin typeface="Calibri" panose="020F0502020204030204" pitchFamily="34" charset="0"/>
                <a:ea typeface="Calibri" panose="020F0502020204030204" pitchFamily="34" charset="0"/>
                <a:cs typeface="Times New Roman" panose="02020603050405020304" pitchFamily="18" charset="0"/>
              </a:rPr>
              <a:t>helps in avoiding dashboard comparison later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71882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1908</TotalTime>
  <Words>1957</Words>
  <Application>Microsoft Office PowerPoint</Application>
  <PresentationFormat>Widescreen</PresentationFormat>
  <Paragraphs>177</Paragraphs>
  <Slides>32</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Roboto</vt:lpstr>
      <vt:lpstr>Symbol</vt:lpstr>
      <vt:lpstr>Office Theme</vt:lpstr>
      <vt:lpstr>Analysis on Electric Vehicle market in USA</vt:lpstr>
      <vt:lpstr>Table of Contents</vt:lpstr>
      <vt:lpstr>Introduction</vt:lpstr>
      <vt:lpstr>Problem Statement</vt:lpstr>
      <vt:lpstr>Data Source</vt:lpstr>
      <vt:lpstr>Data Preparation Steps</vt:lpstr>
      <vt:lpstr>Data Preparation Steps</vt:lpstr>
      <vt:lpstr>Data Preparation Steps</vt:lpstr>
      <vt:lpstr>Data Visualization Tool used</vt:lpstr>
      <vt:lpstr>Analysis on EV  charging stations</vt:lpstr>
      <vt:lpstr>EV charging stations</vt:lpstr>
      <vt:lpstr>On-site renewable energy</vt:lpstr>
      <vt:lpstr>EVC facility type</vt:lpstr>
      <vt:lpstr>EVC location </vt:lpstr>
      <vt:lpstr>EVC count</vt:lpstr>
      <vt:lpstr>PowerPoint Presentation</vt:lpstr>
      <vt:lpstr>Number of EV registered</vt:lpstr>
      <vt:lpstr>CA – EV and charging stations </vt:lpstr>
      <vt:lpstr>FL – EV and charging stations </vt:lpstr>
      <vt:lpstr>TX – EV and charging stations </vt:lpstr>
      <vt:lpstr>NY – EV and charging stations </vt:lpstr>
      <vt:lpstr>Analysis on EV manufacturer and models</vt:lpstr>
      <vt:lpstr>EV model cars by brand</vt:lpstr>
      <vt:lpstr>Electric-only range</vt:lpstr>
      <vt:lpstr>PowerPoint Presentation</vt:lpstr>
      <vt:lpstr>EV market with economy rate  </vt:lpstr>
      <vt:lpstr>EV price vs Efficiency</vt:lpstr>
      <vt:lpstr>Conclusion</vt:lpstr>
      <vt:lpstr>Is accessible charging station is a reason for electric vehicle purchase?</vt:lpstr>
      <vt:lpstr>Preferred manufacturer for EV and its performance</vt:lpstr>
      <vt:lpstr>Is the type of region influencing people in buying EVs?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Electric Vehicle market in USA</dc:title>
  <dc:creator>Malarvizhi Shanmuga Pandian</dc:creator>
  <cp:lastModifiedBy>Malarvizhi Shanmuga Pandian</cp:lastModifiedBy>
  <cp:revision>1</cp:revision>
  <dcterms:created xsi:type="dcterms:W3CDTF">2022-04-14T01:33:54Z</dcterms:created>
  <dcterms:modified xsi:type="dcterms:W3CDTF">2022-05-14T02:51:05Z</dcterms:modified>
</cp:coreProperties>
</file>