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2"/>
  </p:notesMasterIdLst>
  <p:sldIdLst>
    <p:sldId id="256" r:id="rId2"/>
    <p:sldId id="257" r:id="rId3"/>
    <p:sldId id="258" r:id="rId4"/>
    <p:sldId id="259" r:id="rId5"/>
    <p:sldId id="260" r:id="rId6"/>
    <p:sldId id="261" r:id="rId7"/>
    <p:sldId id="262" r:id="rId8"/>
    <p:sldId id="265" r:id="rId9"/>
    <p:sldId id="266" r:id="rId10"/>
    <p:sldId id="267" r:id="rId11"/>
    <p:sldId id="268" r:id="rId12"/>
    <p:sldId id="264" r:id="rId13"/>
    <p:sldId id="269" r:id="rId14"/>
    <p:sldId id="273" r:id="rId15"/>
    <p:sldId id="274" r:id="rId16"/>
    <p:sldId id="284" r:id="rId17"/>
    <p:sldId id="271" r:id="rId18"/>
    <p:sldId id="275" r:id="rId19"/>
    <p:sldId id="276" r:id="rId20"/>
    <p:sldId id="277" r:id="rId21"/>
    <p:sldId id="272" r:id="rId22"/>
    <p:sldId id="278" r:id="rId23"/>
    <p:sldId id="279" r:id="rId24"/>
    <p:sldId id="282" r:id="rId25"/>
    <p:sldId id="280" r:id="rId26"/>
    <p:sldId id="283" r:id="rId27"/>
    <p:sldId id="281" r:id="rId28"/>
    <p:sldId id="285" r:id="rId29"/>
    <p:sldId id="287" r:id="rId30"/>
    <p:sldId id="28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larvizhi Shanmuga Pandian" initials="MSP" lastIdx="2" clrIdx="0">
    <p:extLst>
      <p:ext uri="{19B8F6BF-5375-455C-9EA6-DF929625EA0E}">
        <p15:presenceInfo xmlns:p15="http://schemas.microsoft.com/office/powerpoint/2012/main" userId="Malarvizhi Shanmuga Pandi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ADE94F-66CD-4A3A-8241-484440391912}" v="162" dt="2021-05-18T03:37:24.0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0" d="100"/>
          <a:sy n="80" d="100"/>
        </p:scale>
        <p:origin x="1758" y="7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larvizhi Shanmuga Pandian" userId="2b1ea338-4d63-41cf-a115-4f52cc5b4f5b" providerId="ADAL" clId="{B2ADE94F-66CD-4A3A-8241-484440391912}"/>
    <pc:docChg chg="undo custSel addSld delSld modSld sldOrd">
      <pc:chgData name="Malarvizhi Shanmuga Pandian" userId="2b1ea338-4d63-41cf-a115-4f52cc5b4f5b" providerId="ADAL" clId="{B2ADE94F-66CD-4A3A-8241-484440391912}" dt="2021-05-18T03:39:05.070" v="12889" actId="113"/>
      <pc:docMkLst>
        <pc:docMk/>
      </pc:docMkLst>
      <pc:sldChg chg="addSp delSp modSp new mod modMedia setBg delAnim modAnim setClrOvrMap delDesignElem">
        <pc:chgData name="Malarvizhi Shanmuga Pandian" userId="2b1ea338-4d63-41cf-a115-4f52cc5b4f5b" providerId="ADAL" clId="{B2ADE94F-66CD-4A3A-8241-484440391912}" dt="2021-05-18T03:08:17.929" v="10665" actId="1076"/>
        <pc:sldMkLst>
          <pc:docMk/>
          <pc:sldMk cId="2086290695" sldId="256"/>
        </pc:sldMkLst>
        <pc:spChg chg="mod ord">
          <ac:chgData name="Malarvizhi Shanmuga Pandian" userId="2b1ea338-4d63-41cf-a115-4f52cc5b4f5b" providerId="ADAL" clId="{B2ADE94F-66CD-4A3A-8241-484440391912}" dt="2021-05-18T03:08:17.929" v="10665" actId="1076"/>
          <ac:spMkLst>
            <pc:docMk/>
            <pc:sldMk cId="2086290695" sldId="256"/>
            <ac:spMk id="2" creationId="{6855E6B5-825E-4C3D-8968-F3C2DB434393}"/>
          </ac:spMkLst>
        </pc:spChg>
        <pc:spChg chg="mod">
          <ac:chgData name="Malarvizhi Shanmuga Pandian" userId="2b1ea338-4d63-41cf-a115-4f52cc5b4f5b" providerId="ADAL" clId="{B2ADE94F-66CD-4A3A-8241-484440391912}" dt="2021-05-18T03:07:25.155" v="10659" actId="14100"/>
          <ac:spMkLst>
            <pc:docMk/>
            <pc:sldMk cId="2086290695" sldId="256"/>
            <ac:spMk id="3" creationId="{5F879E1C-BF0E-4D10-91E3-0E49F9BF87BB}"/>
          </ac:spMkLst>
        </pc:spChg>
        <pc:spChg chg="add del">
          <ac:chgData name="Malarvizhi Shanmuga Pandian" userId="2b1ea338-4d63-41cf-a115-4f52cc5b4f5b" providerId="ADAL" clId="{B2ADE94F-66CD-4A3A-8241-484440391912}" dt="2021-05-18T01:16:24.843" v="8733" actId="26606"/>
          <ac:spMkLst>
            <pc:docMk/>
            <pc:sldMk cId="2086290695" sldId="256"/>
            <ac:spMk id="6" creationId="{C1DD1A8A-57D5-4A81-AD04-532B043C5611}"/>
          </ac:spMkLst>
        </pc:spChg>
        <pc:spChg chg="add del">
          <ac:chgData name="Malarvizhi Shanmuga Pandian" userId="2b1ea338-4d63-41cf-a115-4f52cc5b4f5b" providerId="ADAL" clId="{B2ADE94F-66CD-4A3A-8241-484440391912}" dt="2021-05-18T01:16:24.843" v="8733" actId="26606"/>
          <ac:spMkLst>
            <pc:docMk/>
            <pc:sldMk cId="2086290695" sldId="256"/>
            <ac:spMk id="8" creationId="{007891EC-4501-44ED-A8C8-B11B6DB767AB}"/>
          </ac:spMkLst>
        </pc:spChg>
        <pc:spChg chg="add del">
          <ac:chgData name="Malarvizhi Shanmuga Pandian" userId="2b1ea338-4d63-41cf-a115-4f52cc5b4f5b" providerId="ADAL" clId="{B2ADE94F-66CD-4A3A-8241-484440391912}" dt="2021-05-18T01:12:51.695" v="8718" actId="26606"/>
          <ac:spMkLst>
            <pc:docMk/>
            <pc:sldMk cId="2086290695" sldId="256"/>
            <ac:spMk id="9" creationId="{C1DD1A8A-57D5-4A81-AD04-532B043C5611}"/>
          </ac:spMkLst>
        </pc:spChg>
        <pc:spChg chg="add del">
          <ac:chgData name="Malarvizhi Shanmuga Pandian" userId="2b1ea338-4d63-41cf-a115-4f52cc5b4f5b" providerId="ADAL" clId="{B2ADE94F-66CD-4A3A-8241-484440391912}" dt="2021-05-18T01:18:54.838" v="8754"/>
          <ac:spMkLst>
            <pc:docMk/>
            <pc:sldMk cId="2086290695" sldId="256"/>
            <ac:spMk id="10" creationId="{6F40FBDA-CEB1-40F0-9AB9-BD9C402D70FE}"/>
          </ac:spMkLst>
        </pc:spChg>
        <pc:spChg chg="add del">
          <ac:chgData name="Malarvizhi Shanmuga Pandian" userId="2b1ea338-4d63-41cf-a115-4f52cc5b4f5b" providerId="ADAL" clId="{B2ADE94F-66CD-4A3A-8241-484440391912}" dt="2021-05-18T01:12:51.695" v="8718" actId="26606"/>
          <ac:spMkLst>
            <pc:docMk/>
            <pc:sldMk cId="2086290695" sldId="256"/>
            <ac:spMk id="11" creationId="{007891EC-4501-44ED-A8C8-B11B6DB767AB}"/>
          </ac:spMkLst>
        </pc:spChg>
        <pc:spChg chg="add del">
          <ac:chgData name="Malarvizhi Shanmuga Pandian" userId="2b1ea338-4d63-41cf-a115-4f52cc5b4f5b" providerId="ADAL" clId="{B2ADE94F-66CD-4A3A-8241-484440391912}" dt="2021-05-18T01:18:54.838" v="8754"/>
          <ac:spMkLst>
            <pc:docMk/>
            <pc:sldMk cId="2086290695" sldId="256"/>
            <ac:spMk id="12" creationId="{0344D4FE-ABEF-4230-9E4E-AD5782FC78AC}"/>
          </ac:spMkLst>
        </pc:spChg>
        <pc:spChg chg="add del">
          <ac:chgData name="Malarvizhi Shanmuga Pandian" userId="2b1ea338-4d63-41cf-a115-4f52cc5b4f5b" providerId="ADAL" clId="{B2ADE94F-66CD-4A3A-8241-484440391912}" dt="2021-05-18T01:14:48.255" v="8724" actId="26606"/>
          <ac:spMkLst>
            <pc:docMk/>
            <pc:sldMk cId="2086290695" sldId="256"/>
            <ac:spMk id="13" creationId="{AA61CCAC-6875-474C-8E9E-F57ABF078C2B}"/>
          </ac:spMkLst>
        </pc:spChg>
        <pc:spChg chg="add del">
          <ac:chgData name="Malarvizhi Shanmuga Pandian" userId="2b1ea338-4d63-41cf-a115-4f52cc5b4f5b" providerId="ADAL" clId="{B2ADE94F-66CD-4A3A-8241-484440391912}" dt="2021-05-18T01:14:48.255" v="8724" actId="26606"/>
          <ac:spMkLst>
            <pc:docMk/>
            <pc:sldMk cId="2086290695" sldId="256"/>
            <ac:spMk id="14" creationId="{E0AE394F-AFF1-4485-AF1F-7387A2F041AA}"/>
          </ac:spMkLst>
        </pc:spChg>
        <pc:spChg chg="add del">
          <ac:chgData name="Malarvizhi Shanmuga Pandian" userId="2b1ea338-4d63-41cf-a115-4f52cc5b4f5b" providerId="ADAL" clId="{B2ADE94F-66CD-4A3A-8241-484440391912}" dt="2021-05-18T01:14:48.255" v="8724" actId="26606"/>
          <ac:spMkLst>
            <pc:docMk/>
            <pc:sldMk cId="2086290695" sldId="256"/>
            <ac:spMk id="16" creationId="{5683D043-25BB-4AC9-8130-641179672614}"/>
          </ac:spMkLst>
        </pc:spChg>
        <pc:spChg chg="add del">
          <ac:chgData name="Malarvizhi Shanmuga Pandian" userId="2b1ea338-4d63-41cf-a115-4f52cc5b4f5b" providerId="ADAL" clId="{B2ADE94F-66CD-4A3A-8241-484440391912}" dt="2021-05-18T01:18:54.838" v="8754"/>
          <ac:spMkLst>
            <pc:docMk/>
            <pc:sldMk cId="2086290695" sldId="256"/>
            <ac:spMk id="17" creationId="{9325F979-D3F9-4926-81B7-7ACCB31A501B}"/>
          </ac:spMkLst>
        </pc:spChg>
        <pc:spChg chg="add del">
          <ac:chgData name="Malarvizhi Shanmuga Pandian" userId="2b1ea338-4d63-41cf-a115-4f52cc5b4f5b" providerId="ADAL" clId="{B2ADE94F-66CD-4A3A-8241-484440391912}" dt="2021-05-18T03:06:07.137" v="10647" actId="26606"/>
          <ac:spMkLst>
            <pc:docMk/>
            <pc:sldMk cId="2086290695" sldId="256"/>
            <ac:spMk id="18" creationId="{F6492087-817F-4287-AC88-93B59686604D}"/>
          </ac:spMkLst>
        </pc:spChg>
        <pc:spChg chg="add del">
          <ac:chgData name="Malarvizhi Shanmuga Pandian" userId="2b1ea338-4d63-41cf-a115-4f52cc5b4f5b" providerId="ADAL" clId="{B2ADE94F-66CD-4A3A-8241-484440391912}" dt="2021-05-18T03:06:47.854" v="10651"/>
          <ac:spMkLst>
            <pc:docMk/>
            <pc:sldMk cId="2086290695" sldId="256"/>
            <ac:spMk id="20" creationId="{EFAE1C99-F9B1-4DA2-A8F4-7E2AC332F834}"/>
          </ac:spMkLst>
        </pc:spChg>
        <pc:spChg chg="add del">
          <ac:chgData name="Malarvizhi Shanmuga Pandian" userId="2b1ea338-4d63-41cf-a115-4f52cc5b4f5b" providerId="ADAL" clId="{B2ADE94F-66CD-4A3A-8241-484440391912}" dt="2021-05-18T01:14:55.443" v="8726"/>
          <ac:spMkLst>
            <pc:docMk/>
            <pc:sldMk cId="2086290695" sldId="256"/>
            <ac:spMk id="21" creationId="{94714483-7072-431F-9DBE-87F44E4D44BC}"/>
          </ac:spMkLst>
        </pc:spChg>
        <pc:spChg chg="add del">
          <ac:chgData name="Malarvizhi Shanmuga Pandian" userId="2b1ea338-4d63-41cf-a115-4f52cc5b4f5b" providerId="ADAL" clId="{B2ADE94F-66CD-4A3A-8241-484440391912}" dt="2021-05-18T03:06:47.854" v="10651"/>
          <ac:spMkLst>
            <pc:docMk/>
            <pc:sldMk cId="2086290695" sldId="256"/>
            <ac:spMk id="22" creationId="{484CBAFF-E5CD-4096-AD43-9E24C5E65CC2}"/>
          </ac:spMkLst>
        </pc:spChg>
        <pc:spChg chg="add del">
          <ac:chgData name="Malarvizhi Shanmuga Pandian" userId="2b1ea338-4d63-41cf-a115-4f52cc5b4f5b" providerId="ADAL" clId="{B2ADE94F-66CD-4A3A-8241-484440391912}" dt="2021-05-18T01:14:55.443" v="8726"/>
          <ac:spMkLst>
            <pc:docMk/>
            <pc:sldMk cId="2086290695" sldId="256"/>
            <ac:spMk id="23" creationId="{495892E1-F4A5-4991-AC52-4F417B14A2A2}"/>
          </ac:spMkLst>
        </pc:spChg>
        <pc:spChg chg="add del">
          <ac:chgData name="Malarvizhi Shanmuga Pandian" userId="2b1ea338-4d63-41cf-a115-4f52cc5b4f5b" providerId="ADAL" clId="{B2ADE94F-66CD-4A3A-8241-484440391912}" dt="2021-05-18T01:14:55.443" v="8726"/>
          <ac:spMkLst>
            <pc:docMk/>
            <pc:sldMk cId="2086290695" sldId="256"/>
            <ac:spMk id="33" creationId="{E2683E3F-F855-4549-84F8-42064EC0F247}"/>
          </ac:spMkLst>
        </pc:spChg>
        <pc:spChg chg="add del">
          <ac:chgData name="Malarvizhi Shanmuga Pandian" userId="2b1ea338-4d63-41cf-a115-4f52cc5b4f5b" providerId="ADAL" clId="{B2ADE94F-66CD-4A3A-8241-484440391912}" dt="2021-05-18T01:14:55.443" v="8726"/>
          <ac:spMkLst>
            <pc:docMk/>
            <pc:sldMk cId="2086290695" sldId="256"/>
            <ac:spMk id="41" creationId="{832F3179-0CD5-40C8-9939-D8355006F7BA}"/>
          </ac:spMkLst>
        </pc:spChg>
        <pc:grpChg chg="add del">
          <ac:chgData name="Malarvizhi Shanmuga Pandian" userId="2b1ea338-4d63-41cf-a115-4f52cc5b4f5b" providerId="ADAL" clId="{B2ADE94F-66CD-4A3A-8241-484440391912}" dt="2021-05-18T01:14:55.443" v="8726"/>
          <ac:grpSpMkLst>
            <pc:docMk/>
            <pc:sldMk cId="2086290695" sldId="256"/>
            <ac:grpSpMk id="25" creationId="{ACF597F8-76AA-44FA-8E6A-06223B66C0DD}"/>
          </ac:grpSpMkLst>
        </pc:grpChg>
        <pc:grpChg chg="add del">
          <ac:chgData name="Malarvizhi Shanmuga Pandian" userId="2b1ea338-4d63-41cf-a115-4f52cc5b4f5b" providerId="ADAL" clId="{B2ADE94F-66CD-4A3A-8241-484440391912}" dt="2021-05-18T01:14:55.443" v="8726"/>
          <ac:grpSpMkLst>
            <pc:docMk/>
            <pc:sldMk cId="2086290695" sldId="256"/>
            <ac:grpSpMk id="35" creationId="{8FC90B1E-0223-4440-AF22-8F32F6F0C7D2}"/>
          </ac:grpSpMkLst>
        </pc:grpChg>
        <pc:grpChg chg="add del">
          <ac:chgData name="Malarvizhi Shanmuga Pandian" userId="2b1ea338-4d63-41cf-a115-4f52cc5b4f5b" providerId="ADAL" clId="{B2ADE94F-66CD-4A3A-8241-484440391912}" dt="2021-05-18T01:14:55.443" v="8726"/>
          <ac:grpSpMkLst>
            <pc:docMk/>
            <pc:sldMk cId="2086290695" sldId="256"/>
            <ac:grpSpMk id="43" creationId="{11CE155D-684B-4F5E-B835-C52765E310E7}"/>
          </ac:grpSpMkLst>
        </pc:grpChg>
        <pc:picChg chg="add del mod">
          <ac:chgData name="Malarvizhi Shanmuga Pandian" userId="2b1ea338-4d63-41cf-a115-4f52cc5b4f5b" providerId="ADAL" clId="{B2ADE94F-66CD-4A3A-8241-484440391912}" dt="2021-05-18T01:12:51.695" v="8718" actId="26606"/>
          <ac:picMkLst>
            <pc:docMk/>
            <pc:sldMk cId="2086290695" sldId="256"/>
            <ac:picMk id="5" creationId="{26C42A16-D788-4CEE-B1B9-B0B033DE67AA}"/>
          </ac:picMkLst>
        </pc:picChg>
        <pc:picChg chg="add mod ord">
          <ac:chgData name="Malarvizhi Shanmuga Pandian" userId="2b1ea338-4d63-41cf-a115-4f52cc5b4f5b" providerId="ADAL" clId="{B2ADE94F-66CD-4A3A-8241-484440391912}" dt="2021-05-18T03:06:07.137" v="10647" actId="26606"/>
          <ac:picMkLst>
            <pc:docMk/>
            <pc:sldMk cId="2086290695" sldId="256"/>
            <ac:picMk id="7" creationId="{02AF00AA-654B-46A1-B9E9-66E09E4B58D5}"/>
          </ac:picMkLst>
        </pc:picChg>
        <pc:picChg chg="add del mod">
          <ac:chgData name="Malarvizhi Shanmuga Pandian" userId="2b1ea338-4d63-41cf-a115-4f52cc5b4f5b" providerId="ADAL" clId="{B2ADE94F-66CD-4A3A-8241-484440391912}" dt="2021-05-18T01:15:00.931" v="8727" actId="478"/>
          <ac:picMkLst>
            <pc:docMk/>
            <pc:sldMk cId="2086290695" sldId="256"/>
            <ac:picMk id="15" creationId="{4E89791D-B8C2-437A-9B5F-C2F9267505B7}"/>
          </ac:picMkLst>
        </pc:picChg>
      </pc:sldChg>
      <pc:sldChg chg="addSp modSp new mod">
        <pc:chgData name="Malarvizhi Shanmuga Pandian" userId="2b1ea338-4d63-41cf-a115-4f52cc5b4f5b" providerId="ADAL" clId="{B2ADE94F-66CD-4A3A-8241-484440391912}" dt="2021-05-18T03:26:49.973" v="11964" actId="20577"/>
        <pc:sldMkLst>
          <pc:docMk/>
          <pc:sldMk cId="3371315948" sldId="257"/>
        </pc:sldMkLst>
        <pc:spChg chg="mod">
          <ac:chgData name="Malarvizhi Shanmuga Pandian" userId="2b1ea338-4d63-41cf-a115-4f52cc5b4f5b" providerId="ADAL" clId="{B2ADE94F-66CD-4A3A-8241-484440391912}" dt="2021-05-18T03:18:17.502" v="11159" actId="1076"/>
          <ac:spMkLst>
            <pc:docMk/>
            <pc:sldMk cId="3371315948" sldId="257"/>
            <ac:spMk id="2" creationId="{28428649-57A6-4017-8378-FD9EF3DE9736}"/>
          </ac:spMkLst>
        </pc:spChg>
        <pc:spChg chg="mod">
          <ac:chgData name="Malarvizhi Shanmuga Pandian" userId="2b1ea338-4d63-41cf-a115-4f52cc5b4f5b" providerId="ADAL" clId="{B2ADE94F-66CD-4A3A-8241-484440391912}" dt="2021-05-18T03:18:21.382" v="11161" actId="27636"/>
          <ac:spMkLst>
            <pc:docMk/>
            <pc:sldMk cId="3371315948" sldId="257"/>
            <ac:spMk id="3" creationId="{88F6661A-93F3-4F4B-88BD-4E63709848D4}"/>
          </ac:spMkLst>
        </pc:spChg>
        <pc:spChg chg="add mod">
          <ac:chgData name="Malarvizhi Shanmuga Pandian" userId="2b1ea338-4d63-41cf-a115-4f52cc5b4f5b" providerId="ADAL" clId="{B2ADE94F-66CD-4A3A-8241-484440391912}" dt="2021-05-18T03:26:49.973" v="11964" actId="20577"/>
          <ac:spMkLst>
            <pc:docMk/>
            <pc:sldMk cId="3371315948" sldId="257"/>
            <ac:spMk id="4" creationId="{F56ABB95-C490-42FE-92E6-4F280BAEA4B4}"/>
          </ac:spMkLst>
        </pc:spChg>
      </pc:sldChg>
      <pc:sldChg chg="modSp new mod">
        <pc:chgData name="Malarvizhi Shanmuga Pandian" userId="2b1ea338-4d63-41cf-a115-4f52cc5b4f5b" providerId="ADAL" clId="{B2ADE94F-66CD-4A3A-8241-484440391912}" dt="2021-05-18T03:34:51.466" v="12836" actId="1076"/>
        <pc:sldMkLst>
          <pc:docMk/>
          <pc:sldMk cId="2066637953" sldId="258"/>
        </pc:sldMkLst>
        <pc:spChg chg="mod">
          <ac:chgData name="Malarvizhi Shanmuga Pandian" userId="2b1ea338-4d63-41cf-a115-4f52cc5b4f5b" providerId="ADAL" clId="{B2ADE94F-66CD-4A3A-8241-484440391912}" dt="2021-05-18T03:04:16.314" v="10628" actId="1076"/>
          <ac:spMkLst>
            <pc:docMk/>
            <pc:sldMk cId="2066637953" sldId="258"/>
            <ac:spMk id="2" creationId="{7DF7DF25-B23B-4C05-8BA2-960000AB3B80}"/>
          </ac:spMkLst>
        </pc:spChg>
        <pc:spChg chg="mod">
          <ac:chgData name="Malarvizhi Shanmuga Pandian" userId="2b1ea338-4d63-41cf-a115-4f52cc5b4f5b" providerId="ADAL" clId="{B2ADE94F-66CD-4A3A-8241-484440391912}" dt="2021-05-18T03:34:51.466" v="12836" actId="1076"/>
          <ac:spMkLst>
            <pc:docMk/>
            <pc:sldMk cId="2066637953" sldId="258"/>
            <ac:spMk id="3" creationId="{12D4FEAB-A545-4003-85EA-F0427D99079A}"/>
          </ac:spMkLst>
        </pc:spChg>
      </pc:sldChg>
      <pc:sldChg chg="addSp modSp new mod">
        <pc:chgData name="Malarvizhi Shanmuga Pandian" userId="2b1ea338-4d63-41cf-a115-4f52cc5b4f5b" providerId="ADAL" clId="{B2ADE94F-66CD-4A3A-8241-484440391912}" dt="2021-05-18T03:11:50.286" v="10832" actId="14100"/>
        <pc:sldMkLst>
          <pc:docMk/>
          <pc:sldMk cId="200531409" sldId="259"/>
        </pc:sldMkLst>
        <pc:spChg chg="mod">
          <ac:chgData name="Malarvizhi Shanmuga Pandian" userId="2b1ea338-4d63-41cf-a115-4f52cc5b4f5b" providerId="ADAL" clId="{B2ADE94F-66CD-4A3A-8241-484440391912}" dt="2021-05-18T03:09:57.111" v="10716" actId="1076"/>
          <ac:spMkLst>
            <pc:docMk/>
            <pc:sldMk cId="200531409" sldId="259"/>
            <ac:spMk id="2" creationId="{3F9A870A-FC1F-4506-817C-B8315C4E1FBF}"/>
          </ac:spMkLst>
        </pc:spChg>
        <pc:spChg chg="mod">
          <ac:chgData name="Malarvizhi Shanmuga Pandian" userId="2b1ea338-4d63-41cf-a115-4f52cc5b4f5b" providerId="ADAL" clId="{B2ADE94F-66CD-4A3A-8241-484440391912}" dt="2021-05-18T03:11:20.226" v="10828" actId="11"/>
          <ac:spMkLst>
            <pc:docMk/>
            <pc:sldMk cId="200531409" sldId="259"/>
            <ac:spMk id="3" creationId="{486F66CB-03C1-4E31-9C64-2B722B886432}"/>
          </ac:spMkLst>
        </pc:spChg>
        <pc:picChg chg="add mod">
          <ac:chgData name="Malarvizhi Shanmuga Pandian" userId="2b1ea338-4d63-41cf-a115-4f52cc5b4f5b" providerId="ADAL" clId="{B2ADE94F-66CD-4A3A-8241-484440391912}" dt="2021-05-18T03:11:50.286" v="10832" actId="14100"/>
          <ac:picMkLst>
            <pc:docMk/>
            <pc:sldMk cId="200531409" sldId="259"/>
            <ac:picMk id="4" creationId="{2F266D79-8061-43F5-A0C2-BD7F266F0DFE}"/>
          </ac:picMkLst>
        </pc:picChg>
      </pc:sldChg>
      <pc:sldChg chg="addSp delSp modSp new mod setBg delDesignElem">
        <pc:chgData name="Malarvizhi Shanmuga Pandian" userId="2b1ea338-4d63-41cf-a115-4f52cc5b4f5b" providerId="ADAL" clId="{B2ADE94F-66CD-4A3A-8241-484440391912}" dt="2021-05-18T03:03:16.894" v="10616" actId="207"/>
        <pc:sldMkLst>
          <pc:docMk/>
          <pc:sldMk cId="1677599437" sldId="260"/>
        </pc:sldMkLst>
        <pc:spChg chg="mod">
          <ac:chgData name="Malarvizhi Shanmuga Pandian" userId="2b1ea338-4d63-41cf-a115-4f52cc5b4f5b" providerId="ADAL" clId="{B2ADE94F-66CD-4A3A-8241-484440391912}" dt="2021-05-18T03:03:16.894" v="10616" actId="207"/>
          <ac:spMkLst>
            <pc:docMk/>
            <pc:sldMk cId="1677599437" sldId="260"/>
            <ac:spMk id="2" creationId="{A4BD0467-3FB4-419F-9905-96B7144E1135}"/>
          </ac:spMkLst>
        </pc:spChg>
        <pc:spChg chg="mod">
          <ac:chgData name="Malarvizhi Shanmuga Pandian" userId="2b1ea338-4d63-41cf-a115-4f52cc5b4f5b" providerId="ADAL" clId="{B2ADE94F-66CD-4A3A-8241-484440391912}" dt="2021-05-18T01:20:22.763" v="8778" actId="255"/>
          <ac:spMkLst>
            <pc:docMk/>
            <pc:sldMk cId="1677599437" sldId="260"/>
            <ac:spMk id="3" creationId="{C313FD01-4395-4834-9C59-6B6C391A2C4A}"/>
          </ac:spMkLst>
        </pc:spChg>
        <pc:spChg chg="add del">
          <ac:chgData name="Malarvizhi Shanmuga Pandian" userId="2b1ea338-4d63-41cf-a115-4f52cc5b4f5b" providerId="ADAL" clId="{B2ADE94F-66CD-4A3A-8241-484440391912}" dt="2021-05-18T01:18:26.311" v="8744" actId="26606"/>
          <ac:spMkLst>
            <pc:docMk/>
            <pc:sldMk cId="1677599437" sldId="260"/>
            <ac:spMk id="5" creationId="{2B566528-1B12-4246-9431-5C2D7D081168}"/>
          </ac:spMkLst>
        </pc:spChg>
        <pc:spChg chg="add del">
          <ac:chgData name="Malarvizhi Shanmuga Pandian" userId="2b1ea338-4d63-41cf-a115-4f52cc5b4f5b" providerId="ADAL" clId="{B2ADE94F-66CD-4A3A-8241-484440391912}" dt="2021-05-18T01:18:26.311" v="8744" actId="26606"/>
          <ac:spMkLst>
            <pc:docMk/>
            <pc:sldMk cId="1677599437" sldId="260"/>
            <ac:spMk id="6" creationId="{2E80C965-DB6D-4F81-9E9E-B027384D0BD6}"/>
          </ac:spMkLst>
        </pc:spChg>
        <pc:spChg chg="add del">
          <ac:chgData name="Malarvizhi Shanmuga Pandian" userId="2b1ea338-4d63-41cf-a115-4f52cc5b4f5b" providerId="ADAL" clId="{B2ADE94F-66CD-4A3A-8241-484440391912}" dt="2021-05-18T01:18:26.311" v="8744" actId="26606"/>
          <ac:spMkLst>
            <pc:docMk/>
            <pc:sldMk cId="1677599437" sldId="260"/>
            <ac:spMk id="7" creationId="{A580F890-B085-4E95-96AA-55AEBEC5CE6E}"/>
          </ac:spMkLst>
        </pc:spChg>
        <pc:spChg chg="add del">
          <ac:chgData name="Malarvizhi Shanmuga Pandian" userId="2b1ea338-4d63-41cf-a115-4f52cc5b4f5b" providerId="ADAL" clId="{B2ADE94F-66CD-4A3A-8241-484440391912}" dt="2021-05-18T01:17:59.347" v="8742" actId="26606"/>
          <ac:spMkLst>
            <pc:docMk/>
            <pc:sldMk cId="1677599437" sldId="260"/>
            <ac:spMk id="8" creationId="{A7AE9375-4664-4DB2-922D-2782A6E439AC}"/>
          </ac:spMkLst>
        </pc:spChg>
        <pc:spChg chg="add del">
          <ac:chgData name="Malarvizhi Shanmuga Pandian" userId="2b1ea338-4d63-41cf-a115-4f52cc5b4f5b" providerId="ADAL" clId="{B2ADE94F-66CD-4A3A-8241-484440391912}" dt="2021-05-18T01:17:59.347" v="8742" actId="26606"/>
          <ac:spMkLst>
            <pc:docMk/>
            <pc:sldMk cId="1677599437" sldId="260"/>
            <ac:spMk id="12" creationId="{9DD005C1-8C51-42D6-9BEE-B9B83849743D}"/>
          </ac:spMkLst>
        </pc:spChg>
        <pc:spChg chg="add del">
          <ac:chgData name="Malarvizhi Shanmuga Pandian" userId="2b1ea338-4d63-41cf-a115-4f52cc5b4f5b" providerId="ADAL" clId="{B2ADE94F-66CD-4A3A-8241-484440391912}" dt="2021-05-18T01:18:26.311" v="8744" actId="26606"/>
          <ac:spMkLst>
            <pc:docMk/>
            <pc:sldMk cId="1677599437" sldId="260"/>
            <ac:spMk id="14" creationId="{D3F51FEB-38FB-4F6C-9F7B-2F2AFAB65463}"/>
          </ac:spMkLst>
        </pc:spChg>
        <pc:spChg chg="add del">
          <ac:chgData name="Malarvizhi Shanmuga Pandian" userId="2b1ea338-4d63-41cf-a115-4f52cc5b4f5b" providerId="ADAL" clId="{B2ADE94F-66CD-4A3A-8241-484440391912}" dt="2021-05-18T01:18:54.838" v="8754"/>
          <ac:spMkLst>
            <pc:docMk/>
            <pc:sldMk cId="1677599437" sldId="260"/>
            <ac:spMk id="15" creationId="{D5B0017B-2ECA-49AF-B397-DC140825DF8D}"/>
          </ac:spMkLst>
        </pc:spChg>
        <pc:spChg chg="add del">
          <ac:chgData name="Malarvizhi Shanmuga Pandian" userId="2b1ea338-4d63-41cf-a115-4f52cc5b4f5b" providerId="ADAL" clId="{B2ADE94F-66CD-4A3A-8241-484440391912}" dt="2021-05-18T01:18:26.311" v="8744" actId="26606"/>
          <ac:spMkLst>
            <pc:docMk/>
            <pc:sldMk cId="1677599437" sldId="260"/>
            <ac:spMk id="16" creationId="{1E547BA6-BAE0-43BB-A7CA-60F69CE252F0}"/>
          </ac:spMkLst>
        </pc:spChg>
        <pc:spChg chg="add del">
          <ac:chgData name="Malarvizhi Shanmuga Pandian" userId="2b1ea338-4d63-41cf-a115-4f52cc5b4f5b" providerId="ADAL" clId="{B2ADE94F-66CD-4A3A-8241-484440391912}" dt="2021-05-18T01:18:32.050" v="8746" actId="26606"/>
          <ac:spMkLst>
            <pc:docMk/>
            <pc:sldMk cId="1677599437" sldId="260"/>
            <ac:spMk id="18" creationId="{DBF61EA3-B236-439E-9C0B-340980D56BEE}"/>
          </ac:spMkLst>
        </pc:spChg>
        <pc:spChg chg="add del">
          <ac:chgData name="Malarvizhi Shanmuga Pandian" userId="2b1ea338-4d63-41cf-a115-4f52cc5b4f5b" providerId="ADAL" clId="{B2ADE94F-66CD-4A3A-8241-484440391912}" dt="2021-05-18T01:18:32.050" v="8746" actId="26606"/>
          <ac:spMkLst>
            <pc:docMk/>
            <pc:sldMk cId="1677599437" sldId="260"/>
            <ac:spMk id="21" creationId="{E659831F-0D9A-4C63-9EBB-8435B85A440F}"/>
          </ac:spMkLst>
        </pc:spChg>
        <pc:spChg chg="add del">
          <ac:chgData name="Malarvizhi Shanmuga Pandian" userId="2b1ea338-4d63-41cf-a115-4f52cc5b4f5b" providerId="ADAL" clId="{B2ADE94F-66CD-4A3A-8241-484440391912}" dt="2021-05-18T01:18:36.593" v="8748" actId="26606"/>
          <ac:spMkLst>
            <pc:docMk/>
            <pc:sldMk cId="1677599437" sldId="260"/>
            <ac:spMk id="23" creationId="{5C8908E2-EE49-44D2-9428-A28D2312A8D5}"/>
          </ac:spMkLst>
        </pc:spChg>
        <pc:spChg chg="add del">
          <ac:chgData name="Malarvizhi Shanmuga Pandian" userId="2b1ea338-4d63-41cf-a115-4f52cc5b4f5b" providerId="ADAL" clId="{B2ADE94F-66CD-4A3A-8241-484440391912}" dt="2021-05-18T01:18:36.593" v="8748" actId="26606"/>
          <ac:spMkLst>
            <pc:docMk/>
            <pc:sldMk cId="1677599437" sldId="260"/>
            <ac:spMk id="27" creationId="{BD92035A-AA2F-4CD8-A556-1CE8BDEC75BD}"/>
          </ac:spMkLst>
        </pc:spChg>
        <pc:spChg chg="add del">
          <ac:chgData name="Malarvizhi Shanmuga Pandian" userId="2b1ea338-4d63-41cf-a115-4f52cc5b4f5b" providerId="ADAL" clId="{B2ADE94F-66CD-4A3A-8241-484440391912}" dt="2021-05-18T01:18:36.593" v="8748" actId="26606"/>
          <ac:spMkLst>
            <pc:docMk/>
            <pc:sldMk cId="1677599437" sldId="260"/>
            <ac:spMk id="28" creationId="{ED888B23-07FA-482A-96DF-47E31AF1A603}"/>
          </ac:spMkLst>
        </pc:spChg>
        <pc:spChg chg="add del">
          <ac:chgData name="Malarvizhi Shanmuga Pandian" userId="2b1ea338-4d63-41cf-a115-4f52cc5b4f5b" providerId="ADAL" clId="{B2ADE94F-66CD-4A3A-8241-484440391912}" dt="2021-05-18T01:18:45.673" v="8750" actId="26606"/>
          <ac:spMkLst>
            <pc:docMk/>
            <pc:sldMk cId="1677599437" sldId="260"/>
            <ac:spMk id="30" creationId="{6D6CDB20-394C-4D51-9C5B-8751E21338DC}"/>
          </ac:spMkLst>
        </pc:spChg>
        <pc:spChg chg="add del">
          <ac:chgData name="Malarvizhi Shanmuga Pandian" userId="2b1ea338-4d63-41cf-a115-4f52cc5b4f5b" providerId="ADAL" clId="{B2ADE94F-66CD-4A3A-8241-484440391912}" dt="2021-05-18T01:18:45.673" v="8750" actId="26606"/>
          <ac:spMkLst>
            <pc:docMk/>
            <pc:sldMk cId="1677599437" sldId="260"/>
            <ac:spMk id="31" creationId="{46DFD1E0-DCA7-47E6-B78B-6ECDDF873DD6}"/>
          </ac:spMkLst>
        </pc:spChg>
        <pc:spChg chg="add del">
          <ac:chgData name="Malarvizhi Shanmuga Pandian" userId="2b1ea338-4d63-41cf-a115-4f52cc5b4f5b" providerId="ADAL" clId="{B2ADE94F-66CD-4A3A-8241-484440391912}" dt="2021-05-18T01:18:45.673" v="8750" actId="26606"/>
          <ac:spMkLst>
            <pc:docMk/>
            <pc:sldMk cId="1677599437" sldId="260"/>
            <ac:spMk id="32" creationId="{8AAB0B1E-BB97-40E0-8DCD-D1197A0E1D6A}"/>
          </ac:spMkLst>
        </pc:spChg>
        <pc:spChg chg="add del">
          <ac:chgData name="Malarvizhi Shanmuga Pandian" userId="2b1ea338-4d63-41cf-a115-4f52cc5b4f5b" providerId="ADAL" clId="{B2ADE94F-66CD-4A3A-8241-484440391912}" dt="2021-05-18T01:18:54.838" v="8754"/>
          <ac:spMkLst>
            <pc:docMk/>
            <pc:sldMk cId="1677599437" sldId="260"/>
            <ac:spMk id="34" creationId="{B6CDA21F-E7AF-4C75-8395-33F58D5B0E45}"/>
          </ac:spMkLst>
        </pc:spChg>
        <pc:grpChg chg="add del">
          <ac:chgData name="Malarvizhi Shanmuga Pandian" userId="2b1ea338-4d63-41cf-a115-4f52cc5b4f5b" providerId="ADAL" clId="{B2ADE94F-66CD-4A3A-8241-484440391912}" dt="2021-05-18T01:18:32.050" v="8746" actId="26606"/>
          <ac:grpSpMkLst>
            <pc:docMk/>
            <pc:sldMk cId="1677599437" sldId="260"/>
            <ac:grpSpMk id="19" creationId="{28FAF094-D087-493F-8DF9-A486C2D6BBAA}"/>
          </ac:grpSpMkLst>
        </pc:grpChg>
        <pc:grpChg chg="add del">
          <ac:chgData name="Malarvizhi Shanmuga Pandian" userId="2b1ea338-4d63-41cf-a115-4f52cc5b4f5b" providerId="ADAL" clId="{B2ADE94F-66CD-4A3A-8241-484440391912}" dt="2021-05-18T01:18:36.593" v="8748" actId="26606"/>
          <ac:grpSpMkLst>
            <pc:docMk/>
            <pc:sldMk cId="1677599437" sldId="260"/>
            <ac:grpSpMk id="24" creationId="{5D1A9D8B-3117-4D9D-BDA4-DD81895098B0}"/>
          </ac:grpSpMkLst>
        </pc:grpChg>
        <pc:grpChg chg="add del">
          <ac:chgData name="Malarvizhi Shanmuga Pandian" userId="2b1ea338-4d63-41cf-a115-4f52cc5b4f5b" providerId="ADAL" clId="{B2ADE94F-66CD-4A3A-8241-484440391912}" dt="2021-05-18T01:18:54.838" v="8754"/>
          <ac:grpSpMkLst>
            <pc:docMk/>
            <pc:sldMk cId="1677599437" sldId="260"/>
            <ac:grpSpMk id="35" creationId="{AE1C45F0-260A-458C-96ED-C1F6D2151219}"/>
          </ac:grpSpMkLst>
        </pc:grpChg>
        <pc:cxnChg chg="add del">
          <ac:chgData name="Malarvizhi Shanmuga Pandian" userId="2b1ea338-4d63-41cf-a115-4f52cc5b4f5b" providerId="ADAL" clId="{B2ADE94F-66CD-4A3A-8241-484440391912}" dt="2021-05-18T01:17:59.347" v="8742" actId="26606"/>
          <ac:cxnSpMkLst>
            <pc:docMk/>
            <pc:sldMk cId="1677599437" sldId="260"/>
            <ac:cxnSpMk id="10" creationId="{EE504C98-6397-41C1-A8D8-2D9C4ED307E0}"/>
          </ac:cxnSpMkLst>
        </pc:cxnChg>
        <pc:cxnChg chg="add del">
          <ac:chgData name="Malarvizhi Shanmuga Pandian" userId="2b1ea338-4d63-41cf-a115-4f52cc5b4f5b" providerId="ADAL" clId="{B2ADE94F-66CD-4A3A-8241-484440391912}" dt="2021-05-18T01:18:54.838" v="8754"/>
          <ac:cxnSpMkLst>
            <pc:docMk/>
            <pc:sldMk cId="1677599437" sldId="260"/>
            <ac:cxnSpMk id="17" creationId="{6CF1BAF6-AD41-4082-B212-8A1F9A2E8779}"/>
          </ac:cxnSpMkLst>
        </pc:cxnChg>
      </pc:sldChg>
      <pc:sldChg chg="modSp new mod">
        <pc:chgData name="Malarvizhi Shanmuga Pandian" userId="2b1ea338-4d63-41cf-a115-4f52cc5b4f5b" providerId="ADAL" clId="{B2ADE94F-66CD-4A3A-8241-484440391912}" dt="2021-05-18T01:23:37.335" v="8818" actId="113"/>
        <pc:sldMkLst>
          <pc:docMk/>
          <pc:sldMk cId="1835349153" sldId="261"/>
        </pc:sldMkLst>
        <pc:spChg chg="mod">
          <ac:chgData name="Malarvizhi Shanmuga Pandian" userId="2b1ea338-4d63-41cf-a115-4f52cc5b4f5b" providerId="ADAL" clId="{B2ADE94F-66CD-4A3A-8241-484440391912}" dt="2021-05-18T01:23:37.335" v="8818" actId="113"/>
          <ac:spMkLst>
            <pc:docMk/>
            <pc:sldMk cId="1835349153" sldId="261"/>
            <ac:spMk id="2" creationId="{A2B95C8E-0C80-4F93-BD61-3A81B83E55E5}"/>
          </ac:spMkLst>
        </pc:spChg>
        <pc:spChg chg="mod">
          <ac:chgData name="Malarvizhi Shanmuga Pandian" userId="2b1ea338-4d63-41cf-a115-4f52cc5b4f5b" providerId="ADAL" clId="{B2ADE94F-66CD-4A3A-8241-484440391912}" dt="2021-05-18T01:23:13.414" v="8816" actId="1076"/>
          <ac:spMkLst>
            <pc:docMk/>
            <pc:sldMk cId="1835349153" sldId="261"/>
            <ac:spMk id="3" creationId="{8BB8F94B-0774-406D-8C4B-CE0FD38DC341}"/>
          </ac:spMkLst>
        </pc:spChg>
      </pc:sldChg>
      <pc:sldChg chg="addSp delSp modSp new mod">
        <pc:chgData name="Malarvizhi Shanmuga Pandian" userId="2b1ea338-4d63-41cf-a115-4f52cc5b4f5b" providerId="ADAL" clId="{B2ADE94F-66CD-4A3A-8241-484440391912}" dt="2021-05-18T01:26:37.321" v="8854" actId="255"/>
        <pc:sldMkLst>
          <pc:docMk/>
          <pc:sldMk cId="869667992" sldId="262"/>
        </pc:sldMkLst>
        <pc:spChg chg="mod">
          <ac:chgData name="Malarvizhi Shanmuga Pandian" userId="2b1ea338-4d63-41cf-a115-4f52cc5b4f5b" providerId="ADAL" clId="{B2ADE94F-66CD-4A3A-8241-484440391912}" dt="2021-05-18T01:26:37.321" v="8854" actId="255"/>
          <ac:spMkLst>
            <pc:docMk/>
            <pc:sldMk cId="869667992" sldId="262"/>
            <ac:spMk id="2" creationId="{76F13F77-DFA5-4458-818C-42D828A7B73F}"/>
          </ac:spMkLst>
        </pc:spChg>
        <pc:spChg chg="del">
          <ac:chgData name="Malarvizhi Shanmuga Pandian" userId="2b1ea338-4d63-41cf-a115-4f52cc5b4f5b" providerId="ADAL" clId="{B2ADE94F-66CD-4A3A-8241-484440391912}" dt="2021-05-12T17:51:43.189" v="1465" actId="478"/>
          <ac:spMkLst>
            <pc:docMk/>
            <pc:sldMk cId="869667992" sldId="262"/>
            <ac:spMk id="3" creationId="{9959CBA7-4113-4A86-A768-F06C884834FE}"/>
          </ac:spMkLst>
        </pc:spChg>
        <pc:picChg chg="add del mod">
          <ac:chgData name="Malarvizhi Shanmuga Pandian" userId="2b1ea338-4d63-41cf-a115-4f52cc5b4f5b" providerId="ADAL" clId="{B2ADE94F-66CD-4A3A-8241-484440391912}" dt="2021-05-12T21:17:29.340" v="1834" actId="478"/>
          <ac:picMkLst>
            <pc:docMk/>
            <pc:sldMk cId="869667992" sldId="262"/>
            <ac:picMk id="5" creationId="{11AB47E0-54FE-4E82-8B72-32A41DB380B2}"/>
          </ac:picMkLst>
        </pc:picChg>
        <pc:picChg chg="add del mod">
          <ac:chgData name="Malarvizhi Shanmuga Pandian" userId="2b1ea338-4d63-41cf-a115-4f52cc5b4f5b" providerId="ADAL" clId="{B2ADE94F-66CD-4A3A-8241-484440391912}" dt="2021-05-12T21:17:31.215" v="1835" actId="478"/>
          <ac:picMkLst>
            <pc:docMk/>
            <pc:sldMk cId="869667992" sldId="262"/>
            <ac:picMk id="7" creationId="{75C27DD5-20B2-4FA6-B28E-94E07586C9B5}"/>
          </ac:picMkLst>
        </pc:picChg>
        <pc:picChg chg="add mod">
          <ac:chgData name="Malarvizhi Shanmuga Pandian" userId="2b1ea338-4d63-41cf-a115-4f52cc5b4f5b" providerId="ADAL" clId="{B2ADE94F-66CD-4A3A-8241-484440391912}" dt="2021-05-18T01:24:44.112" v="8849" actId="14100"/>
          <ac:picMkLst>
            <pc:docMk/>
            <pc:sldMk cId="869667992" sldId="262"/>
            <ac:picMk id="9" creationId="{0820F6ED-3B07-4E8A-80D8-5B10880D8B56}"/>
          </ac:picMkLst>
        </pc:picChg>
        <pc:picChg chg="add mod">
          <ac:chgData name="Malarvizhi Shanmuga Pandian" userId="2b1ea338-4d63-41cf-a115-4f52cc5b4f5b" providerId="ADAL" clId="{B2ADE94F-66CD-4A3A-8241-484440391912}" dt="2021-05-18T01:24:36.788" v="8846" actId="1076"/>
          <ac:picMkLst>
            <pc:docMk/>
            <pc:sldMk cId="869667992" sldId="262"/>
            <ac:picMk id="11" creationId="{41F1C8B5-8BB4-4481-B4E3-1D96CB8DB47B}"/>
          </ac:picMkLst>
        </pc:picChg>
      </pc:sldChg>
      <pc:sldChg chg="addSp delSp modSp new add del mod">
        <pc:chgData name="Malarvizhi Shanmuga Pandian" userId="2b1ea338-4d63-41cf-a115-4f52cc5b4f5b" providerId="ADAL" clId="{B2ADE94F-66CD-4A3A-8241-484440391912}" dt="2021-05-12T18:52:15.254" v="1553" actId="47"/>
        <pc:sldMkLst>
          <pc:docMk/>
          <pc:sldMk cId="2796019148" sldId="263"/>
        </pc:sldMkLst>
        <pc:spChg chg="mod">
          <ac:chgData name="Malarvizhi Shanmuga Pandian" userId="2b1ea338-4d63-41cf-a115-4f52cc5b4f5b" providerId="ADAL" clId="{B2ADE94F-66CD-4A3A-8241-484440391912}" dt="2021-05-12T17:58:34.980" v="1493" actId="20577"/>
          <ac:spMkLst>
            <pc:docMk/>
            <pc:sldMk cId="2796019148" sldId="263"/>
            <ac:spMk id="2" creationId="{C3F95B39-394E-4FF4-9438-D2AA3BAB30D5}"/>
          </ac:spMkLst>
        </pc:spChg>
        <pc:spChg chg="add del mod">
          <ac:chgData name="Malarvizhi Shanmuga Pandian" userId="2b1ea338-4d63-41cf-a115-4f52cc5b4f5b" providerId="ADAL" clId="{B2ADE94F-66CD-4A3A-8241-484440391912}" dt="2021-05-12T17:59:53.932" v="1500" actId="478"/>
          <ac:spMkLst>
            <pc:docMk/>
            <pc:sldMk cId="2796019148" sldId="263"/>
            <ac:spMk id="4" creationId="{42EFFB8E-329E-411E-BD7E-EBB11932E45B}"/>
          </ac:spMkLst>
        </pc:spChg>
        <pc:graphicFrameChg chg="del mod modGraphic">
          <ac:chgData name="Malarvizhi Shanmuga Pandian" userId="2b1ea338-4d63-41cf-a115-4f52cc5b4f5b" providerId="ADAL" clId="{B2ADE94F-66CD-4A3A-8241-484440391912}" dt="2021-05-12T18:01:13.474" v="1504" actId="478"/>
          <ac:graphicFrameMkLst>
            <pc:docMk/>
            <pc:sldMk cId="2796019148" sldId="263"/>
            <ac:graphicFrameMk id="4" creationId="{C293A3A8-DAA6-41A8-BCDC-F7DBC22601F6}"/>
          </ac:graphicFrameMkLst>
        </pc:graphicFrameChg>
        <pc:graphicFrameChg chg="del mod modGraphic">
          <ac:chgData name="Malarvizhi Shanmuga Pandian" userId="2b1ea338-4d63-41cf-a115-4f52cc5b4f5b" providerId="ADAL" clId="{B2ADE94F-66CD-4A3A-8241-484440391912}" dt="2021-05-12T17:59:49.705" v="1499" actId="478"/>
          <ac:graphicFrameMkLst>
            <pc:docMk/>
            <pc:sldMk cId="2796019148" sldId="263"/>
            <ac:graphicFrameMk id="5" creationId="{5ACBEB97-2BD0-4AB6-A8E4-22B318776552}"/>
          </ac:graphicFrameMkLst>
        </pc:graphicFrameChg>
      </pc:sldChg>
      <pc:sldChg chg="modSp new mod addCm delCm modCm">
        <pc:chgData name="Malarvizhi Shanmuga Pandian" userId="2b1ea338-4d63-41cf-a115-4f52cc5b4f5b" providerId="ADAL" clId="{B2ADE94F-66CD-4A3A-8241-484440391912}" dt="2021-05-18T03:02:53.363" v="10615" actId="1592"/>
        <pc:sldMkLst>
          <pc:docMk/>
          <pc:sldMk cId="3281807108" sldId="264"/>
        </pc:sldMkLst>
        <pc:spChg chg="mod">
          <ac:chgData name="Malarvizhi Shanmuga Pandian" userId="2b1ea338-4d63-41cf-a115-4f52cc5b4f5b" providerId="ADAL" clId="{B2ADE94F-66CD-4A3A-8241-484440391912}" dt="2021-05-18T01:31:49.319" v="8926" actId="1076"/>
          <ac:spMkLst>
            <pc:docMk/>
            <pc:sldMk cId="3281807108" sldId="264"/>
            <ac:spMk id="2" creationId="{14AA3BC4-528B-49C2-B18D-02E4E127C124}"/>
          </ac:spMkLst>
        </pc:spChg>
        <pc:spChg chg="mod">
          <ac:chgData name="Malarvizhi Shanmuga Pandian" userId="2b1ea338-4d63-41cf-a115-4f52cc5b4f5b" providerId="ADAL" clId="{B2ADE94F-66CD-4A3A-8241-484440391912}" dt="2021-05-18T01:31:46.473" v="8925" actId="1076"/>
          <ac:spMkLst>
            <pc:docMk/>
            <pc:sldMk cId="3281807108" sldId="264"/>
            <ac:spMk id="3" creationId="{B317C0C6-8CF7-420D-8EA6-0B57F52F45AB}"/>
          </ac:spMkLst>
        </pc:spChg>
      </pc:sldChg>
      <pc:sldChg chg="addSp delSp modSp new mod addCm delCm modCm">
        <pc:chgData name="Malarvizhi Shanmuga Pandian" userId="2b1ea338-4d63-41cf-a115-4f52cc5b4f5b" providerId="ADAL" clId="{B2ADE94F-66CD-4A3A-8241-484440391912}" dt="2021-05-18T03:37:44.932" v="12886" actId="14100"/>
        <pc:sldMkLst>
          <pc:docMk/>
          <pc:sldMk cId="4023191144" sldId="265"/>
        </pc:sldMkLst>
        <pc:spChg chg="mod">
          <ac:chgData name="Malarvizhi Shanmuga Pandian" userId="2b1ea338-4d63-41cf-a115-4f52cc5b4f5b" providerId="ADAL" clId="{B2ADE94F-66CD-4A3A-8241-484440391912}" dt="2021-05-18T01:27:15.280" v="8875" actId="1076"/>
          <ac:spMkLst>
            <pc:docMk/>
            <pc:sldMk cId="4023191144" sldId="265"/>
            <ac:spMk id="2" creationId="{0B763846-9ABC-45D6-B90D-135CA0FCB9D0}"/>
          </ac:spMkLst>
        </pc:spChg>
        <pc:spChg chg="add mod">
          <ac:chgData name="Malarvizhi Shanmuga Pandian" userId="2b1ea338-4d63-41cf-a115-4f52cc5b4f5b" providerId="ADAL" clId="{B2ADE94F-66CD-4A3A-8241-484440391912}" dt="2021-05-18T03:37:44.932" v="12886" actId="14100"/>
          <ac:spMkLst>
            <pc:docMk/>
            <pc:sldMk cId="4023191144" sldId="265"/>
            <ac:spMk id="3" creationId="{A77F6459-91C0-4DA2-ACE6-8D78E66D97E9}"/>
          </ac:spMkLst>
        </pc:spChg>
        <pc:spChg chg="del">
          <ac:chgData name="Malarvizhi Shanmuga Pandian" userId="2b1ea338-4d63-41cf-a115-4f52cc5b4f5b" providerId="ADAL" clId="{B2ADE94F-66CD-4A3A-8241-484440391912}" dt="2021-05-12T20:31:45.679" v="1590" actId="478"/>
          <ac:spMkLst>
            <pc:docMk/>
            <pc:sldMk cId="4023191144" sldId="265"/>
            <ac:spMk id="3" creationId="{F8AAE5C3-AE7E-4139-AB0D-88BE86652953}"/>
          </ac:spMkLst>
        </pc:spChg>
        <pc:spChg chg="add del mod">
          <ac:chgData name="Malarvizhi Shanmuga Pandian" userId="2b1ea338-4d63-41cf-a115-4f52cc5b4f5b" providerId="ADAL" clId="{B2ADE94F-66CD-4A3A-8241-484440391912}" dt="2021-05-12T21:27:48.200" v="1931" actId="478"/>
          <ac:spMkLst>
            <pc:docMk/>
            <pc:sldMk cId="4023191144" sldId="265"/>
            <ac:spMk id="5" creationId="{FF20BE3D-BCE5-4F34-BF55-93145A5734AA}"/>
          </ac:spMkLst>
        </pc:spChg>
        <pc:graphicFrameChg chg="add mod modGraphic">
          <ac:chgData name="Malarvizhi Shanmuga Pandian" userId="2b1ea338-4d63-41cf-a115-4f52cc5b4f5b" providerId="ADAL" clId="{B2ADE94F-66CD-4A3A-8241-484440391912}" dt="2021-05-18T01:28:31.336" v="8886"/>
          <ac:graphicFrameMkLst>
            <pc:docMk/>
            <pc:sldMk cId="4023191144" sldId="265"/>
            <ac:graphicFrameMk id="4" creationId="{D87F403F-CCFC-43E4-8DAD-8A09560E6238}"/>
          </ac:graphicFrameMkLst>
        </pc:graphicFrameChg>
      </pc:sldChg>
      <pc:sldChg chg="modSp add mod">
        <pc:chgData name="Malarvizhi Shanmuga Pandian" userId="2b1ea338-4d63-41cf-a115-4f52cc5b4f5b" providerId="ADAL" clId="{B2ADE94F-66CD-4A3A-8241-484440391912}" dt="2021-05-18T03:06:47.854" v="10651"/>
        <pc:sldMkLst>
          <pc:docMk/>
          <pc:sldMk cId="573109285" sldId="266"/>
        </pc:sldMkLst>
        <pc:spChg chg="mod">
          <ac:chgData name="Malarvizhi Shanmuga Pandian" userId="2b1ea338-4d63-41cf-a115-4f52cc5b4f5b" providerId="ADAL" clId="{B2ADE94F-66CD-4A3A-8241-484440391912}" dt="2021-05-18T03:06:47.854" v="10651"/>
          <ac:spMkLst>
            <pc:docMk/>
            <pc:sldMk cId="573109285" sldId="266"/>
            <ac:spMk id="2" creationId="{0B763846-9ABC-45D6-B90D-135CA0FCB9D0}"/>
          </ac:spMkLst>
        </pc:spChg>
        <pc:graphicFrameChg chg="mod modGraphic">
          <ac:chgData name="Malarvizhi Shanmuga Pandian" userId="2b1ea338-4d63-41cf-a115-4f52cc5b4f5b" providerId="ADAL" clId="{B2ADE94F-66CD-4A3A-8241-484440391912}" dt="2021-05-18T01:28:02.510" v="8882" actId="1076"/>
          <ac:graphicFrameMkLst>
            <pc:docMk/>
            <pc:sldMk cId="573109285" sldId="266"/>
            <ac:graphicFrameMk id="4" creationId="{D87F403F-CCFC-43E4-8DAD-8A09560E6238}"/>
          </ac:graphicFrameMkLst>
        </pc:graphicFrameChg>
      </pc:sldChg>
      <pc:sldChg chg="modSp add mod">
        <pc:chgData name="Malarvizhi Shanmuga Pandian" userId="2b1ea338-4d63-41cf-a115-4f52cc5b4f5b" providerId="ADAL" clId="{B2ADE94F-66CD-4A3A-8241-484440391912}" dt="2021-05-18T03:06:47.854" v="10651"/>
        <pc:sldMkLst>
          <pc:docMk/>
          <pc:sldMk cId="3195610750" sldId="267"/>
        </pc:sldMkLst>
        <pc:spChg chg="mod">
          <ac:chgData name="Malarvizhi Shanmuga Pandian" userId="2b1ea338-4d63-41cf-a115-4f52cc5b4f5b" providerId="ADAL" clId="{B2ADE94F-66CD-4A3A-8241-484440391912}" dt="2021-05-18T03:06:47.854" v="10651"/>
          <ac:spMkLst>
            <pc:docMk/>
            <pc:sldMk cId="3195610750" sldId="267"/>
            <ac:spMk id="2" creationId="{0B763846-9ABC-45D6-B90D-135CA0FCB9D0}"/>
          </ac:spMkLst>
        </pc:spChg>
        <pc:graphicFrameChg chg="mod modGraphic">
          <ac:chgData name="Malarvizhi Shanmuga Pandian" userId="2b1ea338-4d63-41cf-a115-4f52cc5b4f5b" providerId="ADAL" clId="{B2ADE94F-66CD-4A3A-8241-484440391912}" dt="2021-05-18T01:28:57.637" v="8891" actId="14100"/>
          <ac:graphicFrameMkLst>
            <pc:docMk/>
            <pc:sldMk cId="3195610750" sldId="267"/>
            <ac:graphicFrameMk id="4" creationId="{D87F403F-CCFC-43E4-8DAD-8A09560E6238}"/>
          </ac:graphicFrameMkLst>
        </pc:graphicFrameChg>
      </pc:sldChg>
      <pc:sldChg chg="modSp add mod">
        <pc:chgData name="Malarvizhi Shanmuga Pandian" userId="2b1ea338-4d63-41cf-a115-4f52cc5b4f5b" providerId="ADAL" clId="{B2ADE94F-66CD-4A3A-8241-484440391912}" dt="2021-05-18T01:30:24.549" v="8909" actId="255"/>
        <pc:sldMkLst>
          <pc:docMk/>
          <pc:sldMk cId="1768308005" sldId="268"/>
        </pc:sldMkLst>
        <pc:spChg chg="mod">
          <ac:chgData name="Malarvizhi Shanmuga Pandian" userId="2b1ea338-4d63-41cf-a115-4f52cc5b4f5b" providerId="ADAL" clId="{B2ADE94F-66CD-4A3A-8241-484440391912}" dt="2021-05-18T01:30:24.549" v="8909" actId="255"/>
          <ac:spMkLst>
            <pc:docMk/>
            <pc:sldMk cId="1768308005" sldId="268"/>
            <ac:spMk id="2" creationId="{0B763846-9ABC-45D6-B90D-135CA0FCB9D0}"/>
          </ac:spMkLst>
        </pc:spChg>
        <pc:graphicFrameChg chg="mod modGraphic">
          <ac:chgData name="Malarvizhi Shanmuga Pandian" userId="2b1ea338-4d63-41cf-a115-4f52cc5b4f5b" providerId="ADAL" clId="{B2ADE94F-66CD-4A3A-8241-484440391912}" dt="2021-05-18T01:30:06.111" v="8907" actId="1076"/>
          <ac:graphicFrameMkLst>
            <pc:docMk/>
            <pc:sldMk cId="1768308005" sldId="268"/>
            <ac:graphicFrameMk id="4" creationId="{D87F403F-CCFC-43E4-8DAD-8A09560E6238}"/>
          </ac:graphicFrameMkLst>
        </pc:graphicFrameChg>
      </pc:sldChg>
      <pc:sldChg chg="modSp new mod ord">
        <pc:chgData name="Malarvizhi Shanmuga Pandian" userId="2b1ea338-4d63-41cf-a115-4f52cc5b4f5b" providerId="ADAL" clId="{B2ADE94F-66CD-4A3A-8241-484440391912}" dt="2021-05-18T01:47:47.641" v="9199"/>
        <pc:sldMkLst>
          <pc:docMk/>
          <pc:sldMk cId="2031262960" sldId="269"/>
        </pc:sldMkLst>
        <pc:spChg chg="mod">
          <ac:chgData name="Malarvizhi Shanmuga Pandian" userId="2b1ea338-4d63-41cf-a115-4f52cc5b4f5b" providerId="ADAL" clId="{B2ADE94F-66CD-4A3A-8241-484440391912}" dt="2021-05-18T01:38:31.769" v="9015" actId="1076"/>
          <ac:spMkLst>
            <pc:docMk/>
            <pc:sldMk cId="2031262960" sldId="269"/>
            <ac:spMk id="2" creationId="{4F612C61-5830-46EA-A1CD-D71BDA50892B}"/>
          </ac:spMkLst>
        </pc:spChg>
        <pc:spChg chg="mod">
          <ac:chgData name="Malarvizhi Shanmuga Pandian" userId="2b1ea338-4d63-41cf-a115-4f52cc5b4f5b" providerId="ADAL" clId="{B2ADE94F-66CD-4A3A-8241-484440391912}" dt="2021-05-18T01:38:28.315" v="9014" actId="14100"/>
          <ac:spMkLst>
            <pc:docMk/>
            <pc:sldMk cId="2031262960" sldId="269"/>
            <ac:spMk id="3" creationId="{F66DFE17-7EC7-4946-BE81-20B29129E719}"/>
          </ac:spMkLst>
        </pc:spChg>
      </pc:sldChg>
      <pc:sldChg chg="addSp delSp modSp new del mod ord">
        <pc:chgData name="Malarvizhi Shanmuga Pandian" userId="2b1ea338-4d63-41cf-a115-4f52cc5b4f5b" providerId="ADAL" clId="{B2ADE94F-66CD-4A3A-8241-484440391912}" dt="2021-05-18T01:56:01.676" v="9422" actId="47"/>
        <pc:sldMkLst>
          <pc:docMk/>
          <pc:sldMk cId="2131676967" sldId="270"/>
        </pc:sldMkLst>
        <pc:spChg chg="mod">
          <ac:chgData name="Malarvizhi Shanmuga Pandian" userId="2b1ea338-4d63-41cf-a115-4f52cc5b4f5b" providerId="ADAL" clId="{B2ADE94F-66CD-4A3A-8241-484440391912}" dt="2021-05-18T01:19:11.809" v="8763"/>
          <ac:spMkLst>
            <pc:docMk/>
            <pc:sldMk cId="2131676967" sldId="270"/>
            <ac:spMk id="2" creationId="{79FB8824-6D9D-4900-8A40-3C3722914875}"/>
          </ac:spMkLst>
        </pc:spChg>
        <pc:spChg chg="del">
          <ac:chgData name="Malarvizhi Shanmuga Pandian" userId="2b1ea338-4d63-41cf-a115-4f52cc5b4f5b" providerId="ADAL" clId="{B2ADE94F-66CD-4A3A-8241-484440391912}" dt="2021-05-13T03:28:20.500" v="3309" actId="478"/>
          <ac:spMkLst>
            <pc:docMk/>
            <pc:sldMk cId="2131676967" sldId="270"/>
            <ac:spMk id="3" creationId="{69F81CCD-8384-4370-B3B4-9B078392EFF4}"/>
          </ac:spMkLst>
        </pc:spChg>
        <pc:picChg chg="add del mod">
          <ac:chgData name="Malarvizhi Shanmuga Pandian" userId="2b1ea338-4d63-41cf-a115-4f52cc5b4f5b" providerId="ADAL" clId="{B2ADE94F-66CD-4A3A-8241-484440391912}" dt="2021-05-14T03:01:22.187" v="4973" actId="478"/>
          <ac:picMkLst>
            <pc:docMk/>
            <pc:sldMk cId="2131676967" sldId="270"/>
            <ac:picMk id="5" creationId="{D3C49E12-DBE8-45EC-BDC4-30E045364228}"/>
          </ac:picMkLst>
        </pc:picChg>
      </pc:sldChg>
      <pc:sldChg chg="modSp new mod ord">
        <pc:chgData name="Malarvizhi Shanmuga Pandian" userId="2b1ea338-4d63-41cf-a115-4f52cc5b4f5b" providerId="ADAL" clId="{B2ADE94F-66CD-4A3A-8241-484440391912}" dt="2021-05-18T01:40:44.110" v="9061" actId="113"/>
        <pc:sldMkLst>
          <pc:docMk/>
          <pc:sldMk cId="473803005" sldId="271"/>
        </pc:sldMkLst>
        <pc:spChg chg="mod">
          <ac:chgData name="Malarvizhi Shanmuga Pandian" userId="2b1ea338-4d63-41cf-a115-4f52cc5b4f5b" providerId="ADAL" clId="{B2ADE94F-66CD-4A3A-8241-484440391912}" dt="2021-05-18T01:38:59.906" v="9025" actId="1076"/>
          <ac:spMkLst>
            <pc:docMk/>
            <pc:sldMk cId="473803005" sldId="271"/>
            <ac:spMk id="2" creationId="{3747B3BE-AE86-4422-BF79-1C081E0DD4ED}"/>
          </ac:spMkLst>
        </pc:spChg>
        <pc:spChg chg="mod">
          <ac:chgData name="Malarvizhi Shanmuga Pandian" userId="2b1ea338-4d63-41cf-a115-4f52cc5b4f5b" providerId="ADAL" clId="{B2ADE94F-66CD-4A3A-8241-484440391912}" dt="2021-05-18T01:40:44.110" v="9061" actId="113"/>
          <ac:spMkLst>
            <pc:docMk/>
            <pc:sldMk cId="473803005" sldId="271"/>
            <ac:spMk id="3" creationId="{C31A17C3-4C08-4A9E-A4ED-8731457A08A6}"/>
          </ac:spMkLst>
        </pc:spChg>
      </pc:sldChg>
      <pc:sldChg chg="addSp">
        <pc:chgData name="Malarvizhi Shanmuga Pandian" userId="2b1ea338-4d63-41cf-a115-4f52cc5b4f5b" providerId="ADAL" clId="{B2ADE94F-66CD-4A3A-8241-484440391912}" dt="2021-05-17T19:28:58.418" v="7762"/>
        <pc:sldMkLst>
          <pc:docMk/>
          <pc:sldMk cId="263365325" sldId="272"/>
        </pc:sldMkLst>
        <pc:spChg chg="add">
          <ac:chgData name="Malarvizhi Shanmuga Pandian" userId="2b1ea338-4d63-41cf-a115-4f52cc5b4f5b" providerId="ADAL" clId="{B2ADE94F-66CD-4A3A-8241-484440391912}" dt="2021-05-17T19:28:58.418" v="7762"/>
          <ac:spMkLst>
            <pc:docMk/>
            <pc:sldMk cId="263365325" sldId="272"/>
            <ac:spMk id="4" creationId="{AD9D854E-BD57-4F57-9A7A-E44ADE342AF0}"/>
          </ac:spMkLst>
        </pc:spChg>
      </pc:sldChg>
      <pc:sldChg chg="addSp delSp modSp new add del mod">
        <pc:chgData name="Malarvizhi Shanmuga Pandian" userId="2b1ea338-4d63-41cf-a115-4f52cc5b4f5b" providerId="ADAL" clId="{B2ADE94F-66CD-4A3A-8241-484440391912}" dt="2021-05-18T03:01:50.129" v="10613" actId="255"/>
        <pc:sldMkLst>
          <pc:docMk/>
          <pc:sldMk cId="934533646" sldId="272"/>
        </pc:sldMkLst>
        <pc:spChg chg="mod">
          <ac:chgData name="Malarvizhi Shanmuga Pandian" userId="2b1ea338-4d63-41cf-a115-4f52cc5b4f5b" providerId="ADAL" clId="{B2ADE94F-66CD-4A3A-8241-484440391912}" dt="2021-05-18T03:01:50.129" v="10613" actId="255"/>
          <ac:spMkLst>
            <pc:docMk/>
            <pc:sldMk cId="934533646" sldId="272"/>
            <ac:spMk id="2" creationId="{9D6A42E2-97A7-4E3B-91A0-E9995719710C}"/>
          </ac:spMkLst>
        </pc:spChg>
        <pc:spChg chg="mod">
          <ac:chgData name="Malarvizhi Shanmuga Pandian" userId="2b1ea338-4d63-41cf-a115-4f52cc5b4f5b" providerId="ADAL" clId="{B2ADE94F-66CD-4A3A-8241-484440391912}" dt="2021-05-18T02:03:33.726" v="9595" actId="20577"/>
          <ac:spMkLst>
            <pc:docMk/>
            <pc:sldMk cId="934533646" sldId="272"/>
            <ac:spMk id="3" creationId="{6E08AA7B-4883-45C8-83F1-E9633C20423B}"/>
          </ac:spMkLst>
        </pc:spChg>
        <pc:spChg chg="del mod">
          <ac:chgData name="Malarvizhi Shanmuga Pandian" userId="2b1ea338-4d63-41cf-a115-4f52cc5b4f5b" providerId="ADAL" clId="{B2ADE94F-66CD-4A3A-8241-484440391912}" dt="2021-05-17T19:29:04.962" v="7765" actId="478"/>
          <ac:spMkLst>
            <pc:docMk/>
            <pc:sldMk cId="934533646" sldId="272"/>
            <ac:spMk id="4" creationId="{AD9D854E-BD57-4F57-9A7A-E44ADE342AF0}"/>
          </ac:spMkLst>
        </pc:spChg>
        <pc:picChg chg="add mod modCrop">
          <ac:chgData name="Malarvizhi Shanmuga Pandian" userId="2b1ea338-4d63-41cf-a115-4f52cc5b4f5b" providerId="ADAL" clId="{B2ADE94F-66CD-4A3A-8241-484440391912}" dt="2021-05-18T00:20:35.066" v="7917" actId="1076"/>
          <ac:picMkLst>
            <pc:docMk/>
            <pc:sldMk cId="934533646" sldId="272"/>
            <ac:picMk id="6" creationId="{753BE081-30F4-479C-9ADC-038A8362501E}"/>
          </ac:picMkLst>
        </pc:picChg>
        <pc:picChg chg="add mod">
          <ac:chgData name="Malarvizhi Shanmuga Pandian" userId="2b1ea338-4d63-41cf-a115-4f52cc5b4f5b" providerId="ADAL" clId="{B2ADE94F-66CD-4A3A-8241-484440391912}" dt="2021-05-18T02:03:16.386" v="9591" actId="1076"/>
          <ac:picMkLst>
            <pc:docMk/>
            <pc:sldMk cId="934533646" sldId="272"/>
            <ac:picMk id="7" creationId="{736D2FD9-12C0-46AA-8C4F-14C217513ACC}"/>
          </ac:picMkLst>
        </pc:picChg>
      </pc:sldChg>
      <pc:sldChg chg="addSp delSp modSp new add del mod">
        <pc:chgData name="Malarvizhi Shanmuga Pandian" userId="2b1ea338-4d63-41cf-a115-4f52cc5b4f5b" providerId="ADAL" clId="{B2ADE94F-66CD-4A3A-8241-484440391912}" dt="2021-05-18T03:02:30.968" v="10614" actId="255"/>
        <pc:sldMkLst>
          <pc:docMk/>
          <pc:sldMk cId="3268800807" sldId="273"/>
        </pc:sldMkLst>
        <pc:spChg chg="mod">
          <ac:chgData name="Malarvizhi Shanmuga Pandian" userId="2b1ea338-4d63-41cf-a115-4f52cc5b4f5b" providerId="ADAL" clId="{B2ADE94F-66CD-4A3A-8241-484440391912}" dt="2021-05-18T03:02:30.968" v="10614" actId="255"/>
          <ac:spMkLst>
            <pc:docMk/>
            <pc:sldMk cId="3268800807" sldId="273"/>
            <ac:spMk id="2" creationId="{96DA2D9D-D516-4678-BE7E-806DAC932AC6}"/>
          </ac:spMkLst>
        </pc:spChg>
        <pc:spChg chg="mod">
          <ac:chgData name="Malarvizhi Shanmuga Pandian" userId="2b1ea338-4d63-41cf-a115-4f52cc5b4f5b" providerId="ADAL" clId="{B2ADE94F-66CD-4A3A-8241-484440391912}" dt="2021-05-18T01:49:58.126" v="9219" actId="1076"/>
          <ac:spMkLst>
            <pc:docMk/>
            <pc:sldMk cId="3268800807" sldId="273"/>
            <ac:spMk id="3" creationId="{743DB1EA-EFA8-43A5-BEDC-2AD9C2239371}"/>
          </ac:spMkLst>
        </pc:spChg>
        <pc:graphicFrameChg chg="add mod modGraphic">
          <ac:chgData name="Malarvizhi Shanmuga Pandian" userId="2b1ea338-4d63-41cf-a115-4f52cc5b4f5b" providerId="ADAL" clId="{B2ADE94F-66CD-4A3A-8241-484440391912}" dt="2021-05-18T01:49:29.493" v="9213" actId="255"/>
          <ac:graphicFrameMkLst>
            <pc:docMk/>
            <pc:sldMk cId="3268800807" sldId="273"/>
            <ac:graphicFrameMk id="4" creationId="{CD965006-5076-4A00-991A-23D3C5D1DC92}"/>
          </ac:graphicFrameMkLst>
        </pc:graphicFrameChg>
        <pc:graphicFrameChg chg="add del">
          <ac:chgData name="Malarvizhi Shanmuga Pandian" userId="2b1ea338-4d63-41cf-a115-4f52cc5b4f5b" providerId="ADAL" clId="{B2ADE94F-66CD-4A3A-8241-484440391912}" dt="2021-05-13T22:36:15.964" v="4383" actId="478"/>
          <ac:graphicFrameMkLst>
            <pc:docMk/>
            <pc:sldMk cId="3268800807" sldId="273"/>
            <ac:graphicFrameMk id="5" creationId="{163546F2-B924-4666-948F-57805F8D7B59}"/>
          </ac:graphicFrameMkLst>
        </pc:graphicFrameChg>
        <pc:graphicFrameChg chg="del">
          <ac:chgData name="Malarvizhi Shanmuga Pandian" userId="2b1ea338-4d63-41cf-a115-4f52cc5b4f5b" providerId="ADAL" clId="{B2ADE94F-66CD-4A3A-8241-484440391912}" dt="2021-05-13T22:27:21.176" v="4174" actId="478"/>
          <ac:graphicFrameMkLst>
            <pc:docMk/>
            <pc:sldMk cId="3268800807" sldId="273"/>
            <ac:graphicFrameMk id="6" creationId="{DDDBC551-8807-4C15-A19A-201115311466}"/>
          </ac:graphicFrameMkLst>
        </pc:graphicFrameChg>
        <pc:graphicFrameChg chg="add mod modGraphic">
          <ac:chgData name="Malarvizhi Shanmuga Pandian" userId="2b1ea338-4d63-41cf-a115-4f52cc5b4f5b" providerId="ADAL" clId="{B2ADE94F-66CD-4A3A-8241-484440391912}" dt="2021-05-18T01:49:54.583" v="9218" actId="1076"/>
          <ac:graphicFrameMkLst>
            <pc:docMk/>
            <pc:sldMk cId="3268800807" sldId="273"/>
            <ac:graphicFrameMk id="7" creationId="{886B2C56-4C27-47B8-B82E-A61EDC2CBECB}"/>
          </ac:graphicFrameMkLst>
        </pc:graphicFrameChg>
        <pc:graphicFrameChg chg="add mod modGraphic">
          <ac:chgData name="Malarvizhi Shanmuga Pandian" userId="2b1ea338-4d63-41cf-a115-4f52cc5b4f5b" providerId="ADAL" clId="{B2ADE94F-66CD-4A3A-8241-484440391912}" dt="2021-05-18T01:49:48.597" v="9217" actId="1076"/>
          <ac:graphicFrameMkLst>
            <pc:docMk/>
            <pc:sldMk cId="3268800807" sldId="273"/>
            <ac:graphicFrameMk id="8" creationId="{D599C6C4-0D60-4D62-9662-5A27E79995C1}"/>
          </ac:graphicFrameMkLst>
        </pc:graphicFrameChg>
        <pc:graphicFrameChg chg="add mod modGraphic">
          <ac:chgData name="Malarvizhi Shanmuga Pandian" userId="2b1ea338-4d63-41cf-a115-4f52cc5b4f5b" providerId="ADAL" clId="{B2ADE94F-66CD-4A3A-8241-484440391912}" dt="2021-05-18T01:49:45.357" v="9216" actId="1076"/>
          <ac:graphicFrameMkLst>
            <pc:docMk/>
            <pc:sldMk cId="3268800807" sldId="273"/>
            <ac:graphicFrameMk id="9" creationId="{4209F045-21A6-4666-B5C3-0FDE113D6529}"/>
          </ac:graphicFrameMkLst>
        </pc:graphicFrameChg>
        <pc:graphicFrameChg chg="add mod modGraphic">
          <ac:chgData name="Malarvizhi Shanmuga Pandian" userId="2b1ea338-4d63-41cf-a115-4f52cc5b4f5b" providerId="ADAL" clId="{B2ADE94F-66CD-4A3A-8241-484440391912}" dt="2021-05-18T01:49:41.434" v="9215" actId="1076"/>
          <ac:graphicFrameMkLst>
            <pc:docMk/>
            <pc:sldMk cId="3268800807" sldId="273"/>
            <ac:graphicFrameMk id="10" creationId="{8685B659-3A5F-471F-A8A6-BDD1B5E1EBEF}"/>
          </ac:graphicFrameMkLst>
        </pc:graphicFrameChg>
        <pc:graphicFrameChg chg="add mod modGraphic">
          <ac:chgData name="Malarvizhi Shanmuga Pandian" userId="2b1ea338-4d63-41cf-a115-4f52cc5b4f5b" providerId="ADAL" clId="{B2ADE94F-66CD-4A3A-8241-484440391912}" dt="2021-05-18T01:49:35.952" v="9214" actId="1076"/>
          <ac:graphicFrameMkLst>
            <pc:docMk/>
            <pc:sldMk cId="3268800807" sldId="273"/>
            <ac:graphicFrameMk id="11" creationId="{14CF2E66-1A2B-4EE2-8871-ED315713151D}"/>
          </ac:graphicFrameMkLst>
        </pc:graphicFrameChg>
      </pc:sldChg>
      <pc:sldChg chg="addSp delSp modSp new mod">
        <pc:chgData name="Malarvizhi Shanmuga Pandian" userId="2b1ea338-4d63-41cf-a115-4f52cc5b4f5b" providerId="ADAL" clId="{B2ADE94F-66CD-4A3A-8241-484440391912}" dt="2021-05-18T03:38:27.058" v="12887" actId="113"/>
        <pc:sldMkLst>
          <pc:docMk/>
          <pc:sldMk cId="959812063" sldId="274"/>
        </pc:sldMkLst>
        <pc:spChg chg="mod">
          <ac:chgData name="Malarvizhi Shanmuga Pandian" userId="2b1ea338-4d63-41cf-a115-4f52cc5b4f5b" providerId="ADAL" clId="{B2ADE94F-66CD-4A3A-8241-484440391912}" dt="2021-05-18T01:32:55.054" v="8944" actId="1076"/>
          <ac:spMkLst>
            <pc:docMk/>
            <pc:sldMk cId="959812063" sldId="274"/>
            <ac:spMk id="2" creationId="{F4EBCCB6-D5FF-4CF1-8DB7-F92E994E15BA}"/>
          </ac:spMkLst>
        </pc:spChg>
        <pc:spChg chg="mod">
          <ac:chgData name="Malarvizhi Shanmuga Pandian" userId="2b1ea338-4d63-41cf-a115-4f52cc5b4f5b" providerId="ADAL" clId="{B2ADE94F-66CD-4A3A-8241-484440391912}" dt="2021-05-18T03:38:27.058" v="12887" actId="113"/>
          <ac:spMkLst>
            <pc:docMk/>
            <pc:sldMk cId="959812063" sldId="274"/>
            <ac:spMk id="3" creationId="{983B42C4-01CA-4319-847F-45DEC042DDFF}"/>
          </ac:spMkLst>
        </pc:spChg>
        <pc:picChg chg="add del mod">
          <ac:chgData name="Malarvizhi Shanmuga Pandian" userId="2b1ea338-4d63-41cf-a115-4f52cc5b4f5b" providerId="ADAL" clId="{B2ADE94F-66CD-4A3A-8241-484440391912}" dt="2021-05-18T01:46:51.052" v="9191" actId="478"/>
          <ac:picMkLst>
            <pc:docMk/>
            <pc:sldMk cId="959812063" sldId="274"/>
            <ac:picMk id="5" creationId="{EC92BD9A-894F-436E-860F-07B54860D294}"/>
          </ac:picMkLst>
        </pc:picChg>
        <pc:picChg chg="add del mod">
          <ac:chgData name="Malarvizhi Shanmuga Pandian" userId="2b1ea338-4d63-41cf-a115-4f52cc5b4f5b" providerId="ADAL" clId="{B2ADE94F-66CD-4A3A-8241-484440391912}" dt="2021-05-18T01:46:49.539" v="9190" actId="478"/>
          <ac:picMkLst>
            <pc:docMk/>
            <pc:sldMk cId="959812063" sldId="274"/>
            <ac:picMk id="7" creationId="{EDC8CC18-864B-407E-B531-2B6365A80F21}"/>
          </ac:picMkLst>
        </pc:picChg>
      </pc:sldChg>
      <pc:sldChg chg="addSp">
        <pc:chgData name="Malarvizhi Shanmuga Pandian" userId="2b1ea338-4d63-41cf-a115-4f52cc5b4f5b" providerId="ADAL" clId="{B2ADE94F-66CD-4A3A-8241-484440391912}" dt="2021-05-14T03:55:36.234" v="6053"/>
        <pc:sldMkLst>
          <pc:docMk/>
          <pc:sldMk cId="458685557" sldId="275"/>
        </pc:sldMkLst>
        <pc:spChg chg="add">
          <ac:chgData name="Malarvizhi Shanmuga Pandian" userId="2b1ea338-4d63-41cf-a115-4f52cc5b4f5b" providerId="ADAL" clId="{B2ADE94F-66CD-4A3A-8241-484440391912}" dt="2021-05-14T03:55:36.234" v="6053"/>
          <ac:spMkLst>
            <pc:docMk/>
            <pc:sldMk cId="458685557" sldId="275"/>
            <ac:spMk id="4" creationId="{046F4FE6-5D55-4981-B60D-5AA6DA86FA4C}"/>
          </ac:spMkLst>
        </pc:spChg>
        <pc:spChg chg="add">
          <ac:chgData name="Malarvizhi Shanmuga Pandian" userId="2b1ea338-4d63-41cf-a115-4f52cc5b4f5b" providerId="ADAL" clId="{B2ADE94F-66CD-4A3A-8241-484440391912}" dt="2021-05-14T03:55:36.234" v="6053"/>
          <ac:spMkLst>
            <pc:docMk/>
            <pc:sldMk cId="458685557" sldId="275"/>
            <ac:spMk id="6" creationId="{AFD9DCDA-6003-40D9-86B5-ACB8A78EA18A}"/>
          </ac:spMkLst>
        </pc:spChg>
        <pc:spChg chg="add">
          <ac:chgData name="Malarvizhi Shanmuga Pandian" userId="2b1ea338-4d63-41cf-a115-4f52cc5b4f5b" providerId="ADAL" clId="{B2ADE94F-66CD-4A3A-8241-484440391912}" dt="2021-05-14T03:55:36.234" v="6053"/>
          <ac:spMkLst>
            <pc:docMk/>
            <pc:sldMk cId="458685557" sldId="275"/>
            <ac:spMk id="7" creationId="{C64A7D14-CE51-4231-AFF2-82030627E24E}"/>
          </ac:spMkLst>
        </pc:spChg>
      </pc:sldChg>
      <pc:sldChg chg="addSp delSp modSp new add del mod ord">
        <pc:chgData name="Malarvizhi Shanmuga Pandian" userId="2b1ea338-4d63-41cf-a115-4f52cc5b4f5b" providerId="ADAL" clId="{B2ADE94F-66CD-4A3A-8241-484440391912}" dt="2021-05-18T03:38:55.699" v="12888" actId="113"/>
        <pc:sldMkLst>
          <pc:docMk/>
          <pc:sldMk cId="838821693" sldId="275"/>
        </pc:sldMkLst>
        <pc:spChg chg="mod">
          <ac:chgData name="Malarvizhi Shanmuga Pandian" userId="2b1ea338-4d63-41cf-a115-4f52cc5b4f5b" providerId="ADAL" clId="{B2ADE94F-66CD-4A3A-8241-484440391912}" dt="2021-05-18T01:41:18.754" v="9072" actId="14100"/>
          <ac:spMkLst>
            <pc:docMk/>
            <pc:sldMk cId="838821693" sldId="275"/>
            <ac:spMk id="2" creationId="{BBFFFC27-BAC0-4D04-BEA1-67918342EAF4}"/>
          </ac:spMkLst>
        </pc:spChg>
        <pc:spChg chg="mod">
          <ac:chgData name="Malarvizhi Shanmuga Pandian" userId="2b1ea338-4d63-41cf-a115-4f52cc5b4f5b" providerId="ADAL" clId="{B2ADE94F-66CD-4A3A-8241-484440391912}" dt="2021-05-18T03:38:55.699" v="12888" actId="113"/>
          <ac:spMkLst>
            <pc:docMk/>
            <pc:sldMk cId="838821693" sldId="275"/>
            <ac:spMk id="3" creationId="{CDA16DB6-0B6C-4092-8639-6DB7344BC897}"/>
          </ac:spMkLst>
        </pc:spChg>
        <pc:spChg chg="mod">
          <ac:chgData name="Malarvizhi Shanmuga Pandian" userId="2b1ea338-4d63-41cf-a115-4f52cc5b4f5b" providerId="ADAL" clId="{B2ADE94F-66CD-4A3A-8241-484440391912}" dt="2021-05-14T03:55:57.886" v="6057" actId="21"/>
          <ac:spMkLst>
            <pc:docMk/>
            <pc:sldMk cId="838821693" sldId="275"/>
            <ac:spMk id="4" creationId="{046F4FE6-5D55-4981-B60D-5AA6DA86FA4C}"/>
          </ac:spMkLst>
        </pc:spChg>
        <pc:spChg chg="del">
          <ac:chgData name="Malarvizhi Shanmuga Pandian" userId="2b1ea338-4d63-41cf-a115-4f52cc5b4f5b" providerId="ADAL" clId="{B2ADE94F-66CD-4A3A-8241-484440391912}" dt="2021-05-14T03:55:46.968" v="6055" actId="478"/>
          <ac:spMkLst>
            <pc:docMk/>
            <pc:sldMk cId="838821693" sldId="275"/>
            <ac:spMk id="6" creationId="{AFD9DCDA-6003-40D9-86B5-ACB8A78EA18A}"/>
          </ac:spMkLst>
        </pc:spChg>
        <pc:spChg chg="del">
          <ac:chgData name="Malarvizhi Shanmuga Pandian" userId="2b1ea338-4d63-41cf-a115-4f52cc5b4f5b" providerId="ADAL" clId="{B2ADE94F-66CD-4A3A-8241-484440391912}" dt="2021-05-14T03:55:51.934" v="6056" actId="478"/>
          <ac:spMkLst>
            <pc:docMk/>
            <pc:sldMk cId="838821693" sldId="275"/>
            <ac:spMk id="7" creationId="{C64A7D14-CE51-4231-AFF2-82030627E24E}"/>
          </ac:spMkLst>
        </pc:spChg>
        <pc:picChg chg="add del mod">
          <ac:chgData name="Malarvizhi Shanmuga Pandian" userId="2b1ea338-4d63-41cf-a115-4f52cc5b4f5b" providerId="ADAL" clId="{B2ADE94F-66CD-4A3A-8241-484440391912}" dt="2021-05-14T04:01:49.225" v="6064" actId="478"/>
          <ac:picMkLst>
            <pc:docMk/>
            <pc:sldMk cId="838821693" sldId="275"/>
            <ac:picMk id="5" creationId="{CCD4392C-D8C3-47D8-94E0-7B3356C1F4A0}"/>
          </ac:picMkLst>
        </pc:picChg>
        <pc:picChg chg="add mod">
          <ac:chgData name="Malarvizhi Shanmuga Pandian" userId="2b1ea338-4d63-41cf-a115-4f52cc5b4f5b" providerId="ADAL" clId="{B2ADE94F-66CD-4A3A-8241-484440391912}" dt="2021-05-18T01:54:22.661" v="9241" actId="1076"/>
          <ac:picMkLst>
            <pc:docMk/>
            <pc:sldMk cId="838821693" sldId="275"/>
            <ac:picMk id="6" creationId="{A5F265A2-2833-4020-998A-D0279C1376CB}"/>
          </ac:picMkLst>
        </pc:picChg>
      </pc:sldChg>
      <pc:sldChg chg="addSp">
        <pc:chgData name="Malarvizhi Shanmuga Pandian" userId="2b1ea338-4d63-41cf-a115-4f52cc5b4f5b" providerId="ADAL" clId="{B2ADE94F-66CD-4A3A-8241-484440391912}" dt="2021-05-17T18:57:54.599" v="6648"/>
        <pc:sldMkLst>
          <pc:docMk/>
          <pc:sldMk cId="156297048" sldId="276"/>
        </pc:sldMkLst>
        <pc:spChg chg="add">
          <ac:chgData name="Malarvizhi Shanmuga Pandian" userId="2b1ea338-4d63-41cf-a115-4f52cc5b4f5b" providerId="ADAL" clId="{B2ADE94F-66CD-4A3A-8241-484440391912}" dt="2021-05-17T18:57:54.599" v="6648"/>
          <ac:spMkLst>
            <pc:docMk/>
            <pc:sldMk cId="156297048" sldId="276"/>
            <ac:spMk id="4" creationId="{0EA7FFF3-8130-4F30-BB8C-8AD552E57A7F}"/>
          </ac:spMkLst>
        </pc:spChg>
      </pc:sldChg>
      <pc:sldChg chg="addSp">
        <pc:chgData name="Malarvizhi Shanmuga Pandian" userId="2b1ea338-4d63-41cf-a115-4f52cc5b4f5b" providerId="ADAL" clId="{B2ADE94F-66CD-4A3A-8241-484440391912}" dt="2021-05-17T19:01:16.323" v="6691"/>
        <pc:sldMkLst>
          <pc:docMk/>
          <pc:sldMk cId="1638502369" sldId="276"/>
        </pc:sldMkLst>
        <pc:spChg chg="add">
          <ac:chgData name="Malarvizhi Shanmuga Pandian" userId="2b1ea338-4d63-41cf-a115-4f52cc5b4f5b" providerId="ADAL" clId="{B2ADE94F-66CD-4A3A-8241-484440391912}" dt="2021-05-17T19:01:16.323" v="6691"/>
          <ac:spMkLst>
            <pc:docMk/>
            <pc:sldMk cId="1638502369" sldId="276"/>
            <ac:spMk id="5" creationId="{A0FFD9AD-70B7-4751-AB64-DEA22EE8E3D9}"/>
          </ac:spMkLst>
        </pc:spChg>
      </pc:sldChg>
      <pc:sldChg chg="delSp modSp new add del mod ord">
        <pc:chgData name="Malarvizhi Shanmuga Pandian" userId="2b1ea338-4d63-41cf-a115-4f52cc5b4f5b" providerId="ADAL" clId="{B2ADE94F-66CD-4A3A-8241-484440391912}" dt="2021-05-18T03:39:05.070" v="12889" actId="113"/>
        <pc:sldMkLst>
          <pc:docMk/>
          <pc:sldMk cId="3004724100" sldId="276"/>
        </pc:sldMkLst>
        <pc:spChg chg="mod">
          <ac:chgData name="Malarvizhi Shanmuga Pandian" userId="2b1ea338-4d63-41cf-a115-4f52cc5b4f5b" providerId="ADAL" clId="{B2ADE94F-66CD-4A3A-8241-484440391912}" dt="2021-05-18T01:56:41.937" v="9446" actId="1076"/>
          <ac:spMkLst>
            <pc:docMk/>
            <pc:sldMk cId="3004724100" sldId="276"/>
            <ac:spMk id="2" creationId="{2AAE21E0-EB85-43C0-B27D-AFA2BA1A7ED1}"/>
          </ac:spMkLst>
        </pc:spChg>
        <pc:spChg chg="mod">
          <ac:chgData name="Malarvizhi Shanmuga Pandian" userId="2b1ea338-4d63-41cf-a115-4f52cc5b4f5b" providerId="ADAL" clId="{B2ADE94F-66CD-4A3A-8241-484440391912}" dt="2021-05-18T03:39:05.070" v="12889" actId="113"/>
          <ac:spMkLst>
            <pc:docMk/>
            <pc:sldMk cId="3004724100" sldId="276"/>
            <ac:spMk id="3" creationId="{0F1D4A35-63BD-4EF0-A868-C12713231061}"/>
          </ac:spMkLst>
        </pc:spChg>
        <pc:spChg chg="mod">
          <ac:chgData name="Malarvizhi Shanmuga Pandian" userId="2b1ea338-4d63-41cf-a115-4f52cc5b4f5b" providerId="ADAL" clId="{B2ADE94F-66CD-4A3A-8241-484440391912}" dt="2021-05-18T01:58:13.320" v="9458" actId="1076"/>
          <ac:spMkLst>
            <pc:docMk/>
            <pc:sldMk cId="3004724100" sldId="276"/>
            <ac:spMk id="4" creationId="{0EA7FFF3-8130-4F30-BB8C-8AD552E57A7F}"/>
          </ac:spMkLst>
        </pc:spChg>
        <pc:spChg chg="del mod">
          <ac:chgData name="Malarvizhi Shanmuga Pandian" userId="2b1ea338-4d63-41cf-a115-4f52cc5b4f5b" providerId="ADAL" clId="{B2ADE94F-66CD-4A3A-8241-484440391912}" dt="2021-05-17T19:01:52.008" v="6699" actId="478"/>
          <ac:spMkLst>
            <pc:docMk/>
            <pc:sldMk cId="3004724100" sldId="276"/>
            <ac:spMk id="5" creationId="{A0FFD9AD-70B7-4751-AB64-DEA22EE8E3D9}"/>
          </ac:spMkLst>
        </pc:spChg>
      </pc:sldChg>
      <pc:sldChg chg="addSp">
        <pc:chgData name="Malarvizhi Shanmuga Pandian" userId="2b1ea338-4d63-41cf-a115-4f52cc5b4f5b" providerId="ADAL" clId="{B2ADE94F-66CD-4A3A-8241-484440391912}" dt="2021-05-17T20:44:10.012" v="7879"/>
        <pc:sldMkLst>
          <pc:docMk/>
          <pc:sldMk cId="62888818" sldId="277"/>
        </pc:sldMkLst>
        <pc:picChg chg="add">
          <ac:chgData name="Malarvizhi Shanmuga Pandian" userId="2b1ea338-4d63-41cf-a115-4f52cc5b4f5b" providerId="ADAL" clId="{B2ADE94F-66CD-4A3A-8241-484440391912}" dt="2021-05-17T20:44:10.012" v="7879"/>
          <ac:picMkLst>
            <pc:docMk/>
            <pc:sldMk cId="62888818" sldId="277"/>
            <ac:picMk id="5122" creationId="{DAE9CC2A-67B5-419F-9EDF-7C321AD4B852}"/>
          </ac:picMkLst>
        </pc:picChg>
      </pc:sldChg>
      <pc:sldChg chg="addSp">
        <pc:chgData name="Malarvizhi Shanmuga Pandian" userId="2b1ea338-4d63-41cf-a115-4f52cc5b4f5b" providerId="ADAL" clId="{B2ADE94F-66CD-4A3A-8241-484440391912}" dt="2021-05-17T20:43:59.082" v="7875"/>
        <pc:sldMkLst>
          <pc:docMk/>
          <pc:sldMk cId="2310605560" sldId="277"/>
        </pc:sldMkLst>
        <pc:picChg chg="add">
          <ac:chgData name="Malarvizhi Shanmuga Pandian" userId="2b1ea338-4d63-41cf-a115-4f52cc5b4f5b" providerId="ADAL" clId="{B2ADE94F-66CD-4A3A-8241-484440391912}" dt="2021-05-17T20:43:59.082" v="7875"/>
          <ac:picMkLst>
            <pc:docMk/>
            <pc:sldMk cId="2310605560" sldId="277"/>
            <ac:picMk id="4098" creationId="{E0066C68-8E98-4EE1-A01C-8C30042A781B}"/>
          </ac:picMkLst>
        </pc:picChg>
      </pc:sldChg>
      <pc:sldChg chg="addSp modSp">
        <pc:chgData name="Malarvizhi Shanmuga Pandian" userId="2b1ea338-4d63-41cf-a115-4f52cc5b4f5b" providerId="ADAL" clId="{B2ADE94F-66CD-4A3A-8241-484440391912}" dt="2021-05-17T20:44:14.230" v="7881"/>
        <pc:sldMkLst>
          <pc:docMk/>
          <pc:sldMk cId="2935805542" sldId="277"/>
        </pc:sldMkLst>
        <pc:picChg chg="add mod">
          <ac:chgData name="Malarvizhi Shanmuga Pandian" userId="2b1ea338-4d63-41cf-a115-4f52cc5b4f5b" providerId="ADAL" clId="{B2ADE94F-66CD-4A3A-8241-484440391912}" dt="2021-05-17T20:44:14.230" v="7881"/>
          <ac:picMkLst>
            <pc:docMk/>
            <pc:sldMk cId="2935805542" sldId="277"/>
            <ac:picMk id="6146" creationId="{73A85E9E-8B10-4EF8-AA38-87765A744BF1}"/>
          </ac:picMkLst>
        </pc:picChg>
      </pc:sldChg>
      <pc:sldChg chg="addSp delSp modSp new add del mod ord setBg setClrOvrMap delDesignElem">
        <pc:chgData name="Malarvizhi Shanmuga Pandian" userId="2b1ea338-4d63-41cf-a115-4f52cc5b4f5b" providerId="ADAL" clId="{B2ADE94F-66CD-4A3A-8241-484440391912}" dt="2021-05-18T02:02:14.614" v="9560" actId="1076"/>
        <pc:sldMkLst>
          <pc:docMk/>
          <pc:sldMk cId="3051730288" sldId="277"/>
        </pc:sldMkLst>
        <pc:spChg chg="mod ord">
          <ac:chgData name="Malarvizhi Shanmuga Pandian" userId="2b1ea338-4d63-41cf-a115-4f52cc5b4f5b" providerId="ADAL" clId="{B2ADE94F-66CD-4A3A-8241-484440391912}" dt="2021-05-18T02:02:14.614" v="9560" actId="1076"/>
          <ac:spMkLst>
            <pc:docMk/>
            <pc:sldMk cId="3051730288" sldId="277"/>
            <ac:spMk id="2" creationId="{4AE8385C-3DE9-42FF-AEC1-563BED985791}"/>
          </ac:spMkLst>
        </pc:spChg>
        <pc:spChg chg="del">
          <ac:chgData name="Malarvizhi Shanmuga Pandian" userId="2b1ea338-4d63-41cf-a115-4f52cc5b4f5b" providerId="ADAL" clId="{B2ADE94F-66CD-4A3A-8241-484440391912}" dt="2021-05-17T20:07:05.496" v="7826" actId="478"/>
          <ac:spMkLst>
            <pc:docMk/>
            <pc:sldMk cId="3051730288" sldId="277"/>
            <ac:spMk id="3" creationId="{54B2EE36-60CB-47CD-BD55-CDB235348A10}"/>
          </ac:spMkLst>
        </pc:spChg>
        <pc:spChg chg="add del">
          <ac:chgData name="Malarvizhi Shanmuga Pandian" userId="2b1ea338-4d63-41cf-a115-4f52cc5b4f5b" providerId="ADAL" clId="{B2ADE94F-66CD-4A3A-8241-484440391912}" dt="2021-05-17T20:44:27.399" v="7885" actId="26606"/>
          <ac:spMkLst>
            <pc:docMk/>
            <pc:sldMk cId="3051730288" sldId="277"/>
            <ac:spMk id="199" creationId="{A5711A0E-A428-4ED1-96CB-33D69FD842E4}"/>
          </ac:spMkLst>
        </pc:spChg>
        <pc:spChg chg="add del">
          <ac:chgData name="Malarvizhi Shanmuga Pandian" userId="2b1ea338-4d63-41cf-a115-4f52cc5b4f5b" providerId="ADAL" clId="{B2ADE94F-66CD-4A3A-8241-484440391912}" dt="2021-05-17T20:44:30.746" v="7887" actId="26606"/>
          <ac:spMkLst>
            <pc:docMk/>
            <pc:sldMk cId="3051730288" sldId="277"/>
            <ac:spMk id="201" creationId="{13DCC859-0434-4BB8-B6C5-09C88AE698FB}"/>
          </ac:spMkLst>
        </pc:spChg>
        <pc:spChg chg="add del">
          <ac:chgData name="Malarvizhi Shanmuga Pandian" userId="2b1ea338-4d63-41cf-a115-4f52cc5b4f5b" providerId="ADAL" clId="{B2ADE94F-66CD-4A3A-8241-484440391912}" dt="2021-05-17T20:44:30.746" v="7887" actId="26606"/>
          <ac:spMkLst>
            <pc:docMk/>
            <pc:sldMk cId="3051730288" sldId="277"/>
            <ac:spMk id="203" creationId="{08E7ACFB-B791-4C23-8B17-013FEDC09A89}"/>
          </ac:spMkLst>
        </pc:spChg>
        <pc:spChg chg="add del">
          <ac:chgData name="Malarvizhi Shanmuga Pandian" userId="2b1ea338-4d63-41cf-a115-4f52cc5b4f5b" providerId="ADAL" clId="{B2ADE94F-66CD-4A3A-8241-484440391912}" dt="2021-05-17T20:44:30.746" v="7887" actId="26606"/>
          <ac:spMkLst>
            <pc:docMk/>
            <pc:sldMk cId="3051730288" sldId="277"/>
            <ac:spMk id="6148" creationId="{3B0DF90E-6BAD-4E82-8FDF-717C9A357378}"/>
          </ac:spMkLst>
        </pc:spChg>
        <pc:spChg chg="add del">
          <ac:chgData name="Malarvizhi Shanmuga Pandian" userId="2b1ea338-4d63-41cf-a115-4f52cc5b4f5b" providerId="ADAL" clId="{B2ADE94F-66CD-4A3A-8241-484440391912}" dt="2021-05-18T01:12:27.508" v="8714"/>
          <ac:spMkLst>
            <pc:docMk/>
            <pc:sldMk cId="3051730288" sldId="277"/>
            <ac:spMk id="6149" creationId="{DB66F6E8-4D4A-4907-940A-774703A2D0FE}"/>
          </ac:spMkLst>
        </pc:spChg>
        <pc:spChg chg="add del">
          <ac:chgData name="Malarvizhi Shanmuga Pandian" userId="2b1ea338-4d63-41cf-a115-4f52cc5b4f5b" providerId="ADAL" clId="{B2ADE94F-66CD-4A3A-8241-484440391912}" dt="2021-05-18T01:12:27.508" v="8714"/>
          <ac:spMkLst>
            <pc:docMk/>
            <pc:sldMk cId="3051730288" sldId="277"/>
            <ac:spMk id="6150" creationId="{8F1F5A56-E82B-4FD5-9025-B72896FFBB6D}"/>
          </ac:spMkLst>
        </pc:spChg>
        <pc:picChg chg="add mod">
          <ac:chgData name="Malarvizhi Shanmuga Pandian" userId="2b1ea338-4d63-41cf-a115-4f52cc5b4f5b" providerId="ADAL" clId="{B2ADE94F-66CD-4A3A-8241-484440391912}" dt="2021-05-18T02:01:56.117" v="9559" actId="14100"/>
          <ac:picMkLst>
            <pc:docMk/>
            <pc:sldMk cId="3051730288" sldId="277"/>
            <ac:picMk id="5" creationId="{0889322A-C1D9-4BE7-AA4B-38D1BB366253}"/>
          </ac:picMkLst>
        </pc:picChg>
        <pc:picChg chg="add mod ord">
          <ac:chgData name="Malarvizhi Shanmuga Pandian" userId="2b1ea338-4d63-41cf-a115-4f52cc5b4f5b" providerId="ADAL" clId="{B2ADE94F-66CD-4A3A-8241-484440391912}" dt="2021-05-18T02:01:29.950" v="9548" actId="14100"/>
          <ac:picMkLst>
            <pc:docMk/>
            <pc:sldMk cId="3051730288" sldId="277"/>
            <ac:picMk id="7" creationId="{FD732636-4650-4264-BF0B-23F66D750EC1}"/>
          </ac:picMkLst>
        </pc:picChg>
        <pc:picChg chg="add del mod">
          <ac:chgData name="Malarvizhi Shanmuga Pandian" userId="2b1ea338-4d63-41cf-a115-4f52cc5b4f5b" providerId="ADAL" clId="{B2ADE94F-66CD-4A3A-8241-484440391912}" dt="2021-05-17T20:13:19.538" v="7852" actId="478"/>
          <ac:picMkLst>
            <pc:docMk/>
            <pc:sldMk cId="3051730288" sldId="277"/>
            <ac:picMk id="9" creationId="{55832F88-BABA-49B6-82DF-54B61442A460}"/>
          </ac:picMkLst>
        </pc:picChg>
        <pc:picChg chg="add mod ord">
          <ac:chgData name="Malarvizhi Shanmuga Pandian" userId="2b1ea338-4d63-41cf-a115-4f52cc5b4f5b" providerId="ADAL" clId="{B2ADE94F-66CD-4A3A-8241-484440391912}" dt="2021-05-18T02:01:45.092" v="9554" actId="1076"/>
          <ac:picMkLst>
            <pc:docMk/>
            <pc:sldMk cId="3051730288" sldId="277"/>
            <ac:picMk id="11" creationId="{62286935-E8B3-4949-BC99-7273E936D844}"/>
          </ac:picMkLst>
        </pc:picChg>
        <pc:picChg chg="add mod ord">
          <ac:chgData name="Malarvizhi Shanmuga Pandian" userId="2b1ea338-4d63-41cf-a115-4f52cc5b4f5b" providerId="ADAL" clId="{B2ADE94F-66CD-4A3A-8241-484440391912}" dt="2021-05-18T02:01:10.216" v="9542" actId="1076"/>
          <ac:picMkLst>
            <pc:docMk/>
            <pc:sldMk cId="3051730288" sldId="277"/>
            <ac:picMk id="13" creationId="{B8F6E92C-14A9-4650-BB41-542BABE917F3}"/>
          </ac:picMkLst>
        </pc:picChg>
        <pc:picChg chg="add del mod">
          <ac:chgData name="Malarvizhi Shanmuga Pandian" userId="2b1ea338-4d63-41cf-a115-4f52cc5b4f5b" providerId="ADAL" clId="{B2ADE94F-66CD-4A3A-8241-484440391912}" dt="2021-05-17T20:43:46.889" v="7874" actId="478"/>
          <ac:picMkLst>
            <pc:docMk/>
            <pc:sldMk cId="3051730288" sldId="277"/>
            <ac:picMk id="15" creationId="{DDE94AFA-A085-4FA7-9514-91AE99BEB005}"/>
          </ac:picMkLst>
        </pc:picChg>
        <pc:picChg chg="mod ord">
          <ac:chgData name="Malarvizhi Shanmuga Pandian" userId="2b1ea338-4d63-41cf-a115-4f52cc5b4f5b" providerId="ADAL" clId="{B2ADE94F-66CD-4A3A-8241-484440391912}" dt="2021-05-18T02:01:17.034" v="9544" actId="1076"/>
          <ac:picMkLst>
            <pc:docMk/>
            <pc:sldMk cId="3051730288" sldId="277"/>
            <ac:picMk id="4098" creationId="{E0066C68-8E98-4EE1-A01C-8C30042A781B}"/>
          </ac:picMkLst>
        </pc:picChg>
        <pc:picChg chg="mod ord">
          <ac:chgData name="Malarvizhi Shanmuga Pandian" userId="2b1ea338-4d63-41cf-a115-4f52cc5b4f5b" providerId="ADAL" clId="{B2ADE94F-66CD-4A3A-8241-484440391912}" dt="2021-05-18T02:01:14.638" v="9543" actId="1076"/>
          <ac:picMkLst>
            <pc:docMk/>
            <pc:sldMk cId="3051730288" sldId="277"/>
            <ac:picMk id="5122" creationId="{DAE9CC2A-67B5-419F-9EDF-7C321AD4B852}"/>
          </ac:picMkLst>
        </pc:picChg>
        <pc:picChg chg="mod">
          <ac:chgData name="Malarvizhi Shanmuga Pandian" userId="2b1ea338-4d63-41cf-a115-4f52cc5b4f5b" providerId="ADAL" clId="{B2ADE94F-66CD-4A3A-8241-484440391912}" dt="2021-05-18T02:01:20.252" v="9545" actId="1076"/>
          <ac:picMkLst>
            <pc:docMk/>
            <pc:sldMk cId="3051730288" sldId="277"/>
            <ac:picMk id="6146" creationId="{73A85E9E-8B10-4EF8-AA38-87765A744BF1}"/>
          </ac:picMkLst>
        </pc:picChg>
      </pc:sldChg>
      <pc:sldChg chg="addSp delSp modSp new mod setBg delDesignElem">
        <pc:chgData name="Malarvizhi Shanmuga Pandian" userId="2b1ea338-4d63-41cf-a115-4f52cc5b4f5b" providerId="ADAL" clId="{B2ADE94F-66CD-4A3A-8241-484440391912}" dt="2021-05-18T03:06:47.854" v="10651"/>
        <pc:sldMkLst>
          <pc:docMk/>
          <pc:sldMk cId="3402975063" sldId="278"/>
        </pc:sldMkLst>
        <pc:spChg chg="mod">
          <ac:chgData name="Malarvizhi Shanmuga Pandian" userId="2b1ea338-4d63-41cf-a115-4f52cc5b4f5b" providerId="ADAL" clId="{B2ADE94F-66CD-4A3A-8241-484440391912}" dt="2021-05-18T02:36:58.035" v="9640" actId="255"/>
          <ac:spMkLst>
            <pc:docMk/>
            <pc:sldMk cId="3402975063" sldId="278"/>
            <ac:spMk id="2" creationId="{0BC93A25-82AC-4DB1-8DF0-00E1A2296617}"/>
          </ac:spMkLst>
        </pc:spChg>
        <pc:spChg chg="mod ord">
          <ac:chgData name="Malarvizhi Shanmuga Pandian" userId="2b1ea338-4d63-41cf-a115-4f52cc5b4f5b" providerId="ADAL" clId="{B2ADE94F-66CD-4A3A-8241-484440391912}" dt="2021-05-18T02:41:24.686" v="9960" actId="27107"/>
          <ac:spMkLst>
            <pc:docMk/>
            <pc:sldMk cId="3402975063" sldId="278"/>
            <ac:spMk id="3" creationId="{73B8374A-EFBA-40B6-A636-46E8CBC73B70}"/>
          </ac:spMkLst>
        </pc:spChg>
        <pc:spChg chg="add del">
          <ac:chgData name="Malarvizhi Shanmuga Pandian" userId="2b1ea338-4d63-41cf-a115-4f52cc5b4f5b" providerId="ADAL" clId="{B2ADE94F-66CD-4A3A-8241-484440391912}" dt="2021-05-18T02:35:26.805" v="9602" actId="26606"/>
          <ac:spMkLst>
            <pc:docMk/>
            <pc:sldMk cId="3402975063" sldId="278"/>
            <ac:spMk id="12" creationId="{D1039D44-D9E7-4F27-B51A-A9D87AB787F6}"/>
          </ac:spMkLst>
        </pc:spChg>
        <pc:spChg chg="add del">
          <ac:chgData name="Malarvizhi Shanmuga Pandian" userId="2b1ea338-4d63-41cf-a115-4f52cc5b4f5b" providerId="ADAL" clId="{B2ADE94F-66CD-4A3A-8241-484440391912}" dt="2021-05-18T02:35:26.805" v="9602" actId="26606"/>
          <ac:spMkLst>
            <pc:docMk/>
            <pc:sldMk cId="3402975063" sldId="278"/>
            <ac:spMk id="14" creationId="{C2C1DDAA-D882-4FF1-A3CE-E86DB88D440E}"/>
          </ac:spMkLst>
        </pc:spChg>
        <pc:spChg chg="add del">
          <ac:chgData name="Malarvizhi Shanmuga Pandian" userId="2b1ea338-4d63-41cf-a115-4f52cc5b4f5b" providerId="ADAL" clId="{B2ADE94F-66CD-4A3A-8241-484440391912}" dt="2021-05-18T02:35:26.805" v="9602" actId="26606"/>
          <ac:spMkLst>
            <pc:docMk/>
            <pc:sldMk cId="3402975063" sldId="278"/>
            <ac:spMk id="16" creationId="{E3010638-0FEA-47F7-8EC7-88B0FE33ECD4}"/>
          </ac:spMkLst>
        </pc:spChg>
        <pc:spChg chg="add del">
          <ac:chgData name="Malarvizhi Shanmuga Pandian" userId="2b1ea338-4d63-41cf-a115-4f52cc5b4f5b" providerId="ADAL" clId="{B2ADE94F-66CD-4A3A-8241-484440391912}" dt="2021-05-18T02:35:29.150" v="9604" actId="26606"/>
          <ac:spMkLst>
            <pc:docMk/>
            <pc:sldMk cId="3402975063" sldId="278"/>
            <ac:spMk id="18" creationId="{7CD16D11-6E07-4936-9174-D33F9D88ED44}"/>
          </ac:spMkLst>
        </pc:spChg>
        <pc:spChg chg="add del">
          <ac:chgData name="Malarvizhi Shanmuga Pandian" userId="2b1ea338-4d63-41cf-a115-4f52cc5b4f5b" providerId="ADAL" clId="{B2ADE94F-66CD-4A3A-8241-484440391912}" dt="2021-05-18T02:35:29.150" v="9604" actId="26606"/>
          <ac:spMkLst>
            <pc:docMk/>
            <pc:sldMk cId="3402975063" sldId="278"/>
            <ac:spMk id="19" creationId="{7CBFFB10-5F3C-45A5-9821-92FB368A3C33}"/>
          </ac:spMkLst>
        </pc:spChg>
        <pc:spChg chg="add del">
          <ac:chgData name="Malarvizhi Shanmuga Pandian" userId="2b1ea338-4d63-41cf-a115-4f52cc5b4f5b" providerId="ADAL" clId="{B2ADE94F-66CD-4A3A-8241-484440391912}" dt="2021-05-18T02:35:29.150" v="9604" actId="26606"/>
          <ac:spMkLst>
            <pc:docMk/>
            <pc:sldMk cId="3402975063" sldId="278"/>
            <ac:spMk id="20" creationId="{6FAC2A80-44B3-424E-9614-534D5F430967}"/>
          </ac:spMkLst>
        </pc:spChg>
        <pc:spChg chg="add del">
          <ac:chgData name="Malarvizhi Shanmuga Pandian" userId="2b1ea338-4d63-41cf-a115-4f52cc5b4f5b" providerId="ADAL" clId="{B2ADE94F-66CD-4A3A-8241-484440391912}" dt="2021-05-18T02:35:29.150" v="9604" actId="26606"/>
          <ac:spMkLst>
            <pc:docMk/>
            <pc:sldMk cId="3402975063" sldId="278"/>
            <ac:spMk id="21" creationId="{F2D1D0DF-B556-464D-8B70-C84F513E51CC}"/>
          </ac:spMkLst>
        </pc:spChg>
        <pc:spChg chg="add del">
          <ac:chgData name="Malarvizhi Shanmuga Pandian" userId="2b1ea338-4d63-41cf-a115-4f52cc5b4f5b" providerId="ADAL" clId="{B2ADE94F-66CD-4A3A-8241-484440391912}" dt="2021-05-18T02:35:29.150" v="9604" actId="26606"/>
          <ac:spMkLst>
            <pc:docMk/>
            <pc:sldMk cId="3402975063" sldId="278"/>
            <ac:spMk id="22" creationId="{812316E4-8A32-4D31-BCBA-DA0E40A9B030}"/>
          </ac:spMkLst>
        </pc:spChg>
        <pc:spChg chg="add del">
          <ac:chgData name="Malarvizhi Shanmuga Pandian" userId="2b1ea338-4d63-41cf-a115-4f52cc5b4f5b" providerId="ADAL" clId="{B2ADE94F-66CD-4A3A-8241-484440391912}" dt="2021-05-18T02:35:35.467" v="9607" actId="26606"/>
          <ac:spMkLst>
            <pc:docMk/>
            <pc:sldMk cId="3402975063" sldId="278"/>
            <ac:spMk id="24" creationId="{E2A53059-D7B9-4249-ACFA-426AA0C68351}"/>
          </ac:spMkLst>
        </pc:spChg>
        <pc:spChg chg="add del">
          <ac:chgData name="Malarvizhi Shanmuga Pandian" userId="2b1ea338-4d63-41cf-a115-4f52cc5b4f5b" providerId="ADAL" clId="{B2ADE94F-66CD-4A3A-8241-484440391912}" dt="2021-05-18T02:35:35.467" v="9607" actId="26606"/>
          <ac:spMkLst>
            <pc:docMk/>
            <pc:sldMk cId="3402975063" sldId="278"/>
            <ac:spMk id="25" creationId="{F230AD75-6717-4566-9CA9-25308C0596EE}"/>
          </ac:spMkLst>
        </pc:spChg>
        <pc:spChg chg="add del">
          <ac:chgData name="Malarvizhi Shanmuga Pandian" userId="2b1ea338-4d63-41cf-a115-4f52cc5b4f5b" providerId="ADAL" clId="{B2ADE94F-66CD-4A3A-8241-484440391912}" dt="2021-05-18T03:06:47.854" v="10651"/>
          <ac:spMkLst>
            <pc:docMk/>
            <pc:sldMk cId="3402975063" sldId="278"/>
            <ac:spMk id="30" creationId="{B632AE7B-9F64-4DA0-908C-FF0274747A55}"/>
          </ac:spMkLst>
        </pc:spChg>
        <pc:picChg chg="add mod ord">
          <ac:chgData name="Malarvizhi Shanmuga Pandian" userId="2b1ea338-4d63-41cf-a115-4f52cc5b4f5b" providerId="ADAL" clId="{B2ADE94F-66CD-4A3A-8241-484440391912}" dt="2021-05-18T02:41:32.829" v="9962" actId="14100"/>
          <ac:picMkLst>
            <pc:docMk/>
            <pc:sldMk cId="3402975063" sldId="278"/>
            <ac:picMk id="5" creationId="{4748A6A2-AC2C-4F29-A5FD-7459E181E0F0}"/>
          </ac:picMkLst>
        </pc:picChg>
        <pc:picChg chg="add mod ord">
          <ac:chgData name="Malarvizhi Shanmuga Pandian" userId="2b1ea338-4d63-41cf-a115-4f52cc5b4f5b" providerId="ADAL" clId="{B2ADE94F-66CD-4A3A-8241-484440391912}" dt="2021-05-18T02:41:35.169" v="9963" actId="14100"/>
          <ac:picMkLst>
            <pc:docMk/>
            <pc:sldMk cId="3402975063" sldId="278"/>
            <ac:picMk id="7" creationId="{BCBE3191-269B-4142-AA85-7CE5E62FA4B1}"/>
          </ac:picMkLst>
        </pc:picChg>
      </pc:sldChg>
      <pc:sldChg chg="addSp">
        <pc:chgData name="Malarvizhi Shanmuga Pandian" userId="2b1ea338-4d63-41cf-a115-4f52cc5b4f5b" providerId="ADAL" clId="{B2ADE94F-66CD-4A3A-8241-484440391912}" dt="2021-05-18T00:31:22.980" v="8281"/>
        <pc:sldMkLst>
          <pc:docMk/>
          <pc:sldMk cId="1400927983" sldId="279"/>
        </pc:sldMkLst>
        <pc:spChg chg="add">
          <ac:chgData name="Malarvizhi Shanmuga Pandian" userId="2b1ea338-4d63-41cf-a115-4f52cc5b4f5b" providerId="ADAL" clId="{B2ADE94F-66CD-4A3A-8241-484440391912}" dt="2021-05-18T00:31:22.980" v="8281"/>
          <ac:spMkLst>
            <pc:docMk/>
            <pc:sldMk cId="1400927983" sldId="279"/>
            <ac:spMk id="4" creationId="{CDF74229-54A3-4DB3-AEA9-992F1AE87E75}"/>
          </ac:spMkLst>
        </pc:spChg>
      </pc:sldChg>
      <pc:sldChg chg="addSp delSp modSp new add del mod">
        <pc:chgData name="Malarvizhi Shanmuga Pandian" userId="2b1ea338-4d63-41cf-a115-4f52cc5b4f5b" providerId="ADAL" clId="{B2ADE94F-66CD-4A3A-8241-484440391912}" dt="2021-05-18T02:43:48.900" v="10027" actId="1076"/>
        <pc:sldMkLst>
          <pc:docMk/>
          <pc:sldMk cId="1657626847" sldId="279"/>
        </pc:sldMkLst>
        <pc:spChg chg="mod">
          <ac:chgData name="Malarvizhi Shanmuga Pandian" userId="2b1ea338-4d63-41cf-a115-4f52cc5b4f5b" providerId="ADAL" clId="{B2ADE94F-66CD-4A3A-8241-484440391912}" dt="2021-05-18T02:43:48.900" v="10027" actId="1076"/>
          <ac:spMkLst>
            <pc:docMk/>
            <pc:sldMk cId="1657626847" sldId="279"/>
            <ac:spMk id="2" creationId="{906B7FB6-F37F-4A60-888D-7F7DD7E5C261}"/>
          </ac:spMkLst>
        </pc:spChg>
        <pc:spChg chg="mod">
          <ac:chgData name="Malarvizhi Shanmuga Pandian" userId="2b1ea338-4d63-41cf-a115-4f52cc5b4f5b" providerId="ADAL" clId="{B2ADE94F-66CD-4A3A-8241-484440391912}" dt="2021-05-18T02:43:24.838" v="10023" actId="5793"/>
          <ac:spMkLst>
            <pc:docMk/>
            <pc:sldMk cId="1657626847" sldId="279"/>
            <ac:spMk id="3" creationId="{3CD705B6-4F32-4737-ABA9-98D8091D2245}"/>
          </ac:spMkLst>
        </pc:spChg>
        <pc:spChg chg="del mod">
          <ac:chgData name="Malarvizhi Shanmuga Pandian" userId="2b1ea338-4d63-41cf-a115-4f52cc5b4f5b" providerId="ADAL" clId="{B2ADE94F-66CD-4A3A-8241-484440391912}" dt="2021-05-18T00:31:48.206" v="8285" actId="478"/>
          <ac:spMkLst>
            <pc:docMk/>
            <pc:sldMk cId="1657626847" sldId="279"/>
            <ac:spMk id="4" creationId="{CDF74229-54A3-4DB3-AEA9-992F1AE87E75}"/>
          </ac:spMkLst>
        </pc:spChg>
        <pc:graphicFrameChg chg="del mod">
          <ac:chgData name="Malarvizhi Shanmuga Pandian" userId="2b1ea338-4d63-41cf-a115-4f52cc5b4f5b" providerId="ADAL" clId="{B2ADE94F-66CD-4A3A-8241-484440391912}" dt="2021-05-18T00:31:48.206" v="8285" actId="478"/>
          <ac:graphicFrameMkLst>
            <pc:docMk/>
            <pc:sldMk cId="1657626847" sldId="279"/>
            <ac:graphicFrameMk id="6" creationId="{C4D03528-5EBF-406A-8BD6-4D947BCE99CF}"/>
          </ac:graphicFrameMkLst>
        </pc:graphicFrameChg>
        <pc:picChg chg="add mod">
          <ac:chgData name="Malarvizhi Shanmuga Pandian" userId="2b1ea338-4d63-41cf-a115-4f52cc5b4f5b" providerId="ADAL" clId="{B2ADE94F-66CD-4A3A-8241-484440391912}" dt="2021-05-18T02:43:41.687" v="10026" actId="14100"/>
          <ac:picMkLst>
            <pc:docMk/>
            <pc:sldMk cId="1657626847" sldId="279"/>
            <ac:picMk id="7" creationId="{F25F1C62-480D-4A89-97D0-34611483D3F6}"/>
          </ac:picMkLst>
        </pc:picChg>
      </pc:sldChg>
      <pc:sldChg chg="modSp new mod">
        <pc:chgData name="Malarvizhi Shanmuga Pandian" userId="2b1ea338-4d63-41cf-a115-4f52cc5b4f5b" providerId="ADAL" clId="{B2ADE94F-66CD-4A3A-8241-484440391912}" dt="2021-05-18T02:51:49.500" v="10204" actId="1076"/>
        <pc:sldMkLst>
          <pc:docMk/>
          <pc:sldMk cId="207432092" sldId="280"/>
        </pc:sldMkLst>
        <pc:spChg chg="mod">
          <ac:chgData name="Malarvizhi Shanmuga Pandian" userId="2b1ea338-4d63-41cf-a115-4f52cc5b4f5b" providerId="ADAL" clId="{B2ADE94F-66CD-4A3A-8241-484440391912}" dt="2021-05-18T02:51:49.500" v="10204" actId="1076"/>
          <ac:spMkLst>
            <pc:docMk/>
            <pc:sldMk cId="207432092" sldId="280"/>
            <ac:spMk id="2" creationId="{E641B094-CAE9-44E8-9DD1-69B9A3E3A9BD}"/>
          </ac:spMkLst>
        </pc:spChg>
        <pc:spChg chg="mod">
          <ac:chgData name="Malarvizhi Shanmuga Pandian" userId="2b1ea338-4d63-41cf-a115-4f52cc5b4f5b" providerId="ADAL" clId="{B2ADE94F-66CD-4A3A-8241-484440391912}" dt="2021-05-18T02:51:42.710" v="10203" actId="113"/>
          <ac:spMkLst>
            <pc:docMk/>
            <pc:sldMk cId="207432092" sldId="280"/>
            <ac:spMk id="3" creationId="{9983A803-A4E9-454E-A071-9607EA914771}"/>
          </ac:spMkLst>
        </pc:spChg>
      </pc:sldChg>
      <pc:sldChg chg="addSp">
        <pc:chgData name="Malarvizhi Shanmuga Pandian" userId="2b1ea338-4d63-41cf-a115-4f52cc5b4f5b" providerId="ADAL" clId="{B2ADE94F-66CD-4A3A-8241-484440391912}" dt="2021-05-18T01:11:46.122" v="8709"/>
        <pc:sldMkLst>
          <pc:docMk/>
          <pc:sldMk cId="1087224790" sldId="281"/>
        </pc:sldMkLst>
        <pc:picChg chg="add">
          <ac:chgData name="Malarvizhi Shanmuga Pandian" userId="2b1ea338-4d63-41cf-a115-4f52cc5b4f5b" providerId="ADAL" clId="{B2ADE94F-66CD-4A3A-8241-484440391912}" dt="2021-05-18T01:11:46.122" v="8709"/>
          <ac:picMkLst>
            <pc:docMk/>
            <pc:sldMk cId="1087224790" sldId="281"/>
            <ac:picMk id="10242" creationId="{7B0C55EE-EAF4-4BDE-B201-C430D85EF0FE}"/>
          </ac:picMkLst>
        </pc:picChg>
      </pc:sldChg>
      <pc:sldChg chg="delSp modSp new add del mod">
        <pc:chgData name="Malarvizhi Shanmuga Pandian" userId="2b1ea338-4d63-41cf-a115-4f52cc5b4f5b" providerId="ADAL" clId="{B2ADE94F-66CD-4A3A-8241-484440391912}" dt="2021-05-18T03:01:19.855" v="10612" actId="255"/>
        <pc:sldMkLst>
          <pc:docMk/>
          <pc:sldMk cId="1087759229" sldId="281"/>
        </pc:sldMkLst>
        <pc:spChg chg="mod">
          <ac:chgData name="Malarvizhi Shanmuga Pandian" userId="2b1ea338-4d63-41cf-a115-4f52cc5b4f5b" providerId="ADAL" clId="{B2ADE94F-66CD-4A3A-8241-484440391912}" dt="2021-05-18T03:01:19.855" v="10612" actId="255"/>
          <ac:spMkLst>
            <pc:docMk/>
            <pc:sldMk cId="1087759229" sldId="281"/>
            <ac:spMk id="2" creationId="{F3796064-BE7F-4CEC-A01A-A41CBE1C489F}"/>
          </ac:spMkLst>
        </pc:spChg>
        <pc:spChg chg="mod">
          <ac:chgData name="Malarvizhi Shanmuga Pandian" userId="2b1ea338-4d63-41cf-a115-4f52cc5b4f5b" providerId="ADAL" clId="{B2ADE94F-66CD-4A3A-8241-484440391912}" dt="2021-05-18T03:00:56.039" v="10609" actId="14100"/>
          <ac:spMkLst>
            <pc:docMk/>
            <pc:sldMk cId="1087759229" sldId="281"/>
            <ac:spMk id="3" creationId="{B4DFA422-24F5-42A5-ABD1-F454621BDE09}"/>
          </ac:spMkLst>
        </pc:spChg>
        <pc:picChg chg="mod">
          <ac:chgData name="Malarvizhi Shanmuga Pandian" userId="2b1ea338-4d63-41cf-a115-4f52cc5b4f5b" providerId="ADAL" clId="{B2ADE94F-66CD-4A3A-8241-484440391912}" dt="2021-05-18T03:00:45.712" v="10605" actId="1076"/>
          <ac:picMkLst>
            <pc:docMk/>
            <pc:sldMk cId="1087759229" sldId="281"/>
            <ac:picMk id="8194" creationId="{2A3A0015-7FFF-49CF-8572-06478AAFDE9F}"/>
          </ac:picMkLst>
        </pc:picChg>
        <pc:picChg chg="del mod">
          <ac:chgData name="Malarvizhi Shanmuga Pandian" userId="2b1ea338-4d63-41cf-a115-4f52cc5b4f5b" providerId="ADAL" clId="{B2ADE94F-66CD-4A3A-8241-484440391912}" dt="2021-05-18T01:11:43.398" v="8708" actId="478"/>
          <ac:picMkLst>
            <pc:docMk/>
            <pc:sldMk cId="1087759229" sldId="281"/>
            <ac:picMk id="9218" creationId="{3ECC2A67-29FB-4A50-A9C2-22692DB145AC}"/>
          </ac:picMkLst>
        </pc:picChg>
        <pc:picChg chg="mod">
          <ac:chgData name="Malarvizhi Shanmuga Pandian" userId="2b1ea338-4d63-41cf-a115-4f52cc5b4f5b" providerId="ADAL" clId="{B2ADE94F-66CD-4A3A-8241-484440391912}" dt="2021-05-18T03:00:48.906" v="10606" actId="1076"/>
          <ac:picMkLst>
            <pc:docMk/>
            <pc:sldMk cId="1087759229" sldId="281"/>
            <ac:picMk id="10242" creationId="{7B0C55EE-EAF4-4BDE-B201-C430D85EF0FE}"/>
          </ac:picMkLst>
        </pc:picChg>
      </pc:sldChg>
      <pc:sldChg chg="addSp">
        <pc:chgData name="Malarvizhi Shanmuga Pandian" userId="2b1ea338-4d63-41cf-a115-4f52cc5b4f5b" providerId="ADAL" clId="{B2ADE94F-66CD-4A3A-8241-484440391912}" dt="2021-05-18T01:11:10.831" v="8705"/>
        <pc:sldMkLst>
          <pc:docMk/>
          <pc:sldMk cId="3079815337" sldId="281"/>
        </pc:sldMkLst>
        <pc:picChg chg="add">
          <ac:chgData name="Malarvizhi Shanmuga Pandian" userId="2b1ea338-4d63-41cf-a115-4f52cc5b4f5b" providerId="ADAL" clId="{B2ADE94F-66CD-4A3A-8241-484440391912}" dt="2021-05-18T01:11:10.831" v="8705"/>
          <ac:picMkLst>
            <pc:docMk/>
            <pc:sldMk cId="3079815337" sldId="281"/>
            <ac:picMk id="9218" creationId="{3ECC2A67-29FB-4A50-A9C2-22692DB145AC}"/>
          </ac:picMkLst>
        </pc:picChg>
      </pc:sldChg>
      <pc:sldChg chg="addSp">
        <pc:chgData name="Malarvizhi Shanmuga Pandian" userId="2b1ea338-4d63-41cf-a115-4f52cc5b4f5b" providerId="ADAL" clId="{B2ADE94F-66CD-4A3A-8241-484440391912}" dt="2021-05-18T00:55:35.843" v="8666"/>
        <pc:sldMkLst>
          <pc:docMk/>
          <pc:sldMk cId="3552889503" sldId="281"/>
        </pc:sldMkLst>
        <pc:picChg chg="add">
          <ac:chgData name="Malarvizhi Shanmuga Pandian" userId="2b1ea338-4d63-41cf-a115-4f52cc5b4f5b" providerId="ADAL" clId="{B2ADE94F-66CD-4A3A-8241-484440391912}" dt="2021-05-18T00:55:35.843" v="8666"/>
          <ac:picMkLst>
            <pc:docMk/>
            <pc:sldMk cId="3552889503" sldId="281"/>
            <ac:picMk id="8194" creationId="{2A3A0015-7FFF-49CF-8572-06478AAFDE9F}"/>
          </ac:picMkLst>
        </pc:picChg>
      </pc:sldChg>
      <pc:sldChg chg="addSp delSp modSp new mod setBg delDesignElem">
        <pc:chgData name="Malarvizhi Shanmuga Pandian" userId="2b1ea338-4d63-41cf-a115-4f52cc5b4f5b" providerId="ADAL" clId="{B2ADE94F-66CD-4A3A-8241-484440391912}" dt="2021-05-18T02:50:33.619" v="10182" actId="1076"/>
        <pc:sldMkLst>
          <pc:docMk/>
          <pc:sldMk cId="463736612" sldId="282"/>
        </pc:sldMkLst>
        <pc:spChg chg="mod">
          <ac:chgData name="Malarvizhi Shanmuga Pandian" userId="2b1ea338-4d63-41cf-a115-4f52cc5b4f5b" providerId="ADAL" clId="{B2ADE94F-66CD-4A3A-8241-484440391912}" dt="2021-05-18T02:44:36.881" v="10036" actId="255"/>
          <ac:spMkLst>
            <pc:docMk/>
            <pc:sldMk cId="463736612" sldId="282"/>
            <ac:spMk id="2" creationId="{D7B476D5-2E94-4CC4-84FB-077D407896A6}"/>
          </ac:spMkLst>
        </pc:spChg>
        <pc:spChg chg="del">
          <ac:chgData name="Malarvizhi Shanmuga Pandian" userId="2b1ea338-4d63-41cf-a115-4f52cc5b4f5b" providerId="ADAL" clId="{B2ADE94F-66CD-4A3A-8241-484440391912}" dt="2021-05-18T00:54:12.476" v="8645" actId="22"/>
          <ac:spMkLst>
            <pc:docMk/>
            <pc:sldMk cId="463736612" sldId="282"/>
            <ac:spMk id="3" creationId="{B1C5DE41-D8C7-4EDB-AEB8-9BEBFF5EF866}"/>
          </ac:spMkLst>
        </pc:spChg>
        <pc:spChg chg="add mod">
          <ac:chgData name="Malarvizhi Shanmuga Pandian" userId="2b1ea338-4d63-41cf-a115-4f52cc5b4f5b" providerId="ADAL" clId="{B2ADE94F-66CD-4A3A-8241-484440391912}" dt="2021-05-18T02:50:24.416" v="10180" actId="1076"/>
          <ac:spMkLst>
            <pc:docMk/>
            <pc:sldMk cId="463736612" sldId="282"/>
            <ac:spMk id="8" creationId="{E30DCD79-AC8C-4EF5-9E47-CC3239B32E8E}"/>
          </ac:spMkLst>
        </pc:spChg>
        <pc:spChg chg="add del">
          <ac:chgData name="Malarvizhi Shanmuga Pandian" userId="2b1ea338-4d63-41cf-a115-4f52cc5b4f5b" providerId="ADAL" clId="{B2ADE94F-66CD-4A3A-8241-484440391912}" dt="2021-05-18T02:44:08.997" v="10030" actId="478"/>
          <ac:spMkLst>
            <pc:docMk/>
            <pc:sldMk cId="463736612" sldId="282"/>
            <ac:spMk id="11" creationId="{64F7123A-50C4-47C1-88EA-4C96D1F8AEF9}"/>
          </ac:spMkLst>
        </pc:spChg>
        <pc:spChg chg="add mod">
          <ac:chgData name="Malarvizhi Shanmuga Pandian" userId="2b1ea338-4d63-41cf-a115-4f52cc5b4f5b" providerId="ADAL" clId="{B2ADE94F-66CD-4A3A-8241-484440391912}" dt="2021-05-18T02:50:33.619" v="10182" actId="1076"/>
          <ac:spMkLst>
            <pc:docMk/>
            <pc:sldMk cId="463736612" sldId="282"/>
            <ac:spMk id="13" creationId="{6F59F977-3313-4365-A67C-31BB4AB10FD4}"/>
          </ac:spMkLst>
        </pc:spChg>
        <pc:spChg chg="add del">
          <ac:chgData name="Malarvizhi Shanmuga Pandian" userId="2b1ea338-4d63-41cf-a115-4f52cc5b4f5b" providerId="ADAL" clId="{B2ADE94F-66CD-4A3A-8241-484440391912}" dt="2021-05-18T01:12:27.508" v="8714"/>
          <ac:spMkLst>
            <pc:docMk/>
            <pc:sldMk cId="463736612" sldId="282"/>
            <ac:spMk id="14" creationId="{5AAE9118-0436-4488-AC4A-C14DF6A7B6B1}"/>
          </ac:spMkLst>
        </pc:spChg>
        <pc:spChg chg="add del">
          <ac:chgData name="Malarvizhi Shanmuga Pandian" userId="2b1ea338-4d63-41cf-a115-4f52cc5b4f5b" providerId="ADAL" clId="{B2ADE94F-66CD-4A3A-8241-484440391912}" dt="2021-05-18T01:12:27.508" v="8714"/>
          <ac:spMkLst>
            <pc:docMk/>
            <pc:sldMk cId="463736612" sldId="282"/>
            <ac:spMk id="16" creationId="{1B10F861-B8F1-49C7-BD58-EAB20CEE7F93}"/>
          </ac:spMkLst>
        </pc:spChg>
        <pc:spChg chg="add del">
          <ac:chgData name="Malarvizhi Shanmuga Pandian" userId="2b1ea338-4d63-41cf-a115-4f52cc5b4f5b" providerId="ADAL" clId="{B2ADE94F-66CD-4A3A-8241-484440391912}" dt="2021-05-18T01:12:27.508" v="8714"/>
          <ac:spMkLst>
            <pc:docMk/>
            <pc:sldMk cId="463736612" sldId="282"/>
            <ac:spMk id="18" creationId="{61F6E425-22AB-4DA2-8FAC-58ADB58EF6C3}"/>
          </ac:spMkLst>
        </pc:spChg>
        <pc:picChg chg="add mod ord">
          <ac:chgData name="Malarvizhi Shanmuga Pandian" userId="2b1ea338-4d63-41cf-a115-4f52cc5b4f5b" providerId="ADAL" clId="{B2ADE94F-66CD-4A3A-8241-484440391912}" dt="2021-05-18T02:50:10.869" v="10178" actId="208"/>
          <ac:picMkLst>
            <pc:docMk/>
            <pc:sldMk cId="463736612" sldId="282"/>
            <ac:picMk id="5" creationId="{A5AD16E6-47A0-4394-8757-24301C7568B1}"/>
          </ac:picMkLst>
        </pc:picChg>
        <pc:picChg chg="add mod">
          <ac:chgData name="Malarvizhi Shanmuga Pandian" userId="2b1ea338-4d63-41cf-a115-4f52cc5b4f5b" providerId="ADAL" clId="{B2ADE94F-66CD-4A3A-8241-484440391912}" dt="2021-05-18T02:50:28.511" v="10181" actId="1076"/>
          <ac:picMkLst>
            <pc:docMk/>
            <pc:sldMk cId="463736612" sldId="282"/>
            <ac:picMk id="7" creationId="{BC378FD1-F29B-4911-B211-B0AE866CE9E1}"/>
          </ac:picMkLst>
        </pc:picChg>
      </pc:sldChg>
      <pc:sldChg chg="addSp delSp modSp new mod setBg">
        <pc:chgData name="Malarvizhi Shanmuga Pandian" userId="2b1ea338-4d63-41cf-a115-4f52cc5b4f5b" providerId="ADAL" clId="{B2ADE94F-66CD-4A3A-8241-484440391912}" dt="2021-05-18T02:57:38.522" v="10413" actId="1076"/>
        <pc:sldMkLst>
          <pc:docMk/>
          <pc:sldMk cId="756010185" sldId="283"/>
        </pc:sldMkLst>
        <pc:spChg chg="mod">
          <ac:chgData name="Malarvizhi Shanmuga Pandian" userId="2b1ea338-4d63-41cf-a115-4f52cc5b4f5b" providerId="ADAL" clId="{B2ADE94F-66CD-4A3A-8241-484440391912}" dt="2021-05-18T02:53:20.680" v="10218" actId="26606"/>
          <ac:spMkLst>
            <pc:docMk/>
            <pc:sldMk cId="756010185" sldId="283"/>
            <ac:spMk id="2" creationId="{377634F2-202B-474B-8AEA-E7474ED13BF6}"/>
          </ac:spMkLst>
        </pc:spChg>
        <pc:spChg chg="del">
          <ac:chgData name="Malarvizhi Shanmuga Pandian" userId="2b1ea338-4d63-41cf-a115-4f52cc5b4f5b" providerId="ADAL" clId="{B2ADE94F-66CD-4A3A-8241-484440391912}" dt="2021-05-18T00:55:19.915" v="8664" actId="22"/>
          <ac:spMkLst>
            <pc:docMk/>
            <pc:sldMk cId="756010185" sldId="283"/>
            <ac:spMk id="3" creationId="{AAF4D53A-F027-436E-8135-A63C1D0160B5}"/>
          </ac:spMkLst>
        </pc:spChg>
        <pc:spChg chg="add del mod">
          <ac:chgData name="Malarvizhi Shanmuga Pandian" userId="2b1ea338-4d63-41cf-a115-4f52cc5b4f5b" providerId="ADAL" clId="{B2ADE94F-66CD-4A3A-8241-484440391912}" dt="2021-05-18T02:52:34.692" v="10211"/>
          <ac:spMkLst>
            <pc:docMk/>
            <pc:sldMk cId="756010185" sldId="283"/>
            <ac:spMk id="8" creationId="{417E0648-6648-4C53-90F3-2CC9238A6C55}"/>
          </ac:spMkLst>
        </pc:spChg>
        <pc:spChg chg="add mod">
          <ac:chgData name="Malarvizhi Shanmuga Pandian" userId="2b1ea338-4d63-41cf-a115-4f52cc5b4f5b" providerId="ADAL" clId="{B2ADE94F-66CD-4A3A-8241-484440391912}" dt="2021-05-18T02:56:36.253" v="10282" actId="1076"/>
          <ac:spMkLst>
            <pc:docMk/>
            <pc:sldMk cId="756010185" sldId="283"/>
            <ac:spMk id="9" creationId="{9151D9CA-F9CE-4C69-B168-0BBE6545B6BC}"/>
          </ac:spMkLst>
        </pc:spChg>
        <pc:spChg chg="add del mod">
          <ac:chgData name="Malarvizhi Shanmuga Pandian" userId="2b1ea338-4d63-41cf-a115-4f52cc5b4f5b" providerId="ADAL" clId="{B2ADE94F-66CD-4A3A-8241-484440391912}" dt="2021-05-18T02:52:48.083" v="10216"/>
          <ac:spMkLst>
            <pc:docMk/>
            <pc:sldMk cId="756010185" sldId="283"/>
            <ac:spMk id="10" creationId="{DAF4A549-920B-4908-B6F4-215AFCB5A302}"/>
          </ac:spMkLst>
        </pc:spChg>
        <pc:spChg chg="add mod">
          <ac:chgData name="Malarvizhi Shanmuga Pandian" userId="2b1ea338-4d63-41cf-a115-4f52cc5b4f5b" providerId="ADAL" clId="{B2ADE94F-66CD-4A3A-8241-484440391912}" dt="2021-05-18T02:56:53.589" v="10284" actId="14100"/>
          <ac:spMkLst>
            <pc:docMk/>
            <pc:sldMk cId="756010185" sldId="283"/>
            <ac:spMk id="11" creationId="{946AB23F-DC9E-4C15-B13A-941345A15E83}"/>
          </ac:spMkLst>
        </pc:spChg>
        <pc:spChg chg="add del">
          <ac:chgData name="Malarvizhi Shanmuga Pandian" userId="2b1ea338-4d63-41cf-a115-4f52cc5b4f5b" providerId="ADAL" clId="{B2ADE94F-66CD-4A3A-8241-484440391912}" dt="2021-05-18T02:53:20.680" v="10218" actId="26606"/>
          <ac:spMkLst>
            <pc:docMk/>
            <pc:sldMk cId="756010185" sldId="283"/>
            <ac:spMk id="13" creationId="{10D79688-5488-4FB3-A8D2-94FC8275F85F}"/>
          </ac:spMkLst>
        </pc:spChg>
        <pc:spChg chg="add mod">
          <ac:chgData name="Malarvizhi Shanmuga Pandian" userId="2b1ea338-4d63-41cf-a115-4f52cc5b4f5b" providerId="ADAL" clId="{B2ADE94F-66CD-4A3A-8241-484440391912}" dt="2021-05-18T02:57:38.522" v="10413" actId="1076"/>
          <ac:spMkLst>
            <pc:docMk/>
            <pc:sldMk cId="756010185" sldId="283"/>
            <ac:spMk id="14" creationId="{B48F4241-7415-4FB1-9C90-17AD7CEB8014}"/>
          </ac:spMkLst>
        </pc:spChg>
        <pc:spChg chg="add mod">
          <ac:chgData name="Malarvizhi Shanmuga Pandian" userId="2b1ea338-4d63-41cf-a115-4f52cc5b4f5b" providerId="ADAL" clId="{B2ADE94F-66CD-4A3A-8241-484440391912}" dt="2021-05-18T02:57:33.775" v="10412" actId="1076"/>
          <ac:spMkLst>
            <pc:docMk/>
            <pc:sldMk cId="756010185" sldId="283"/>
            <ac:spMk id="15" creationId="{C8B5EB39-735C-440C-BF4F-768DD2E08D6D}"/>
          </ac:spMkLst>
        </pc:spChg>
        <pc:picChg chg="add mod ord">
          <ac:chgData name="Malarvizhi Shanmuga Pandian" userId="2b1ea338-4d63-41cf-a115-4f52cc5b4f5b" providerId="ADAL" clId="{B2ADE94F-66CD-4A3A-8241-484440391912}" dt="2021-05-18T02:56:31.640" v="10281" actId="14100"/>
          <ac:picMkLst>
            <pc:docMk/>
            <pc:sldMk cId="756010185" sldId="283"/>
            <ac:picMk id="5" creationId="{2FFA96F8-78C5-496E-99E7-2F97819686A1}"/>
          </ac:picMkLst>
        </pc:picChg>
        <pc:picChg chg="add mod">
          <ac:chgData name="Malarvizhi Shanmuga Pandian" userId="2b1ea338-4d63-41cf-a115-4f52cc5b4f5b" providerId="ADAL" clId="{B2ADE94F-66CD-4A3A-8241-484440391912}" dt="2021-05-18T02:56:20.649" v="10277" actId="1076"/>
          <ac:picMkLst>
            <pc:docMk/>
            <pc:sldMk cId="756010185" sldId="283"/>
            <ac:picMk id="7" creationId="{0E9771B8-F488-4D8A-9F02-53C96C78ADDD}"/>
          </ac:picMkLst>
        </pc:picChg>
      </pc:sldChg>
      <pc:sldChg chg="modSp add mod">
        <pc:chgData name="Malarvizhi Shanmuga Pandian" userId="2b1ea338-4d63-41cf-a115-4f52cc5b4f5b" providerId="ADAL" clId="{B2ADE94F-66CD-4A3A-8241-484440391912}" dt="2021-05-18T01:46:38.176" v="9189" actId="20577"/>
        <pc:sldMkLst>
          <pc:docMk/>
          <pc:sldMk cId="1825494971" sldId="284"/>
        </pc:sldMkLst>
        <pc:spChg chg="mod">
          <ac:chgData name="Malarvizhi Shanmuga Pandian" userId="2b1ea338-4d63-41cf-a115-4f52cc5b4f5b" providerId="ADAL" clId="{B2ADE94F-66CD-4A3A-8241-484440391912}" dt="2021-05-18T01:46:38.176" v="9189" actId="20577"/>
          <ac:spMkLst>
            <pc:docMk/>
            <pc:sldMk cId="1825494971" sldId="284"/>
            <ac:spMk id="3" creationId="{983B42C4-01CA-4319-847F-45DEC042DDFF}"/>
          </ac:spMkLst>
        </pc:spChg>
        <pc:picChg chg="mod">
          <ac:chgData name="Malarvizhi Shanmuga Pandian" userId="2b1ea338-4d63-41cf-a115-4f52cc5b4f5b" providerId="ADAL" clId="{B2ADE94F-66CD-4A3A-8241-484440391912}" dt="2021-05-18T01:44:42.944" v="9089" actId="1076"/>
          <ac:picMkLst>
            <pc:docMk/>
            <pc:sldMk cId="1825494971" sldId="284"/>
            <ac:picMk id="5" creationId="{EC92BD9A-894F-436E-860F-07B54860D294}"/>
          </ac:picMkLst>
        </pc:picChg>
        <pc:picChg chg="mod">
          <ac:chgData name="Malarvizhi Shanmuga Pandian" userId="2b1ea338-4d63-41cf-a115-4f52cc5b4f5b" providerId="ADAL" clId="{B2ADE94F-66CD-4A3A-8241-484440391912}" dt="2021-05-18T01:44:34.619" v="9087" actId="14100"/>
          <ac:picMkLst>
            <pc:docMk/>
            <pc:sldMk cId="1825494971" sldId="284"/>
            <ac:picMk id="7" creationId="{EDC8CC18-864B-407E-B531-2B6365A80F21}"/>
          </ac:picMkLst>
        </pc:picChg>
      </pc:sldChg>
      <pc:sldChg chg="modSp new mod">
        <pc:chgData name="Malarvizhi Shanmuga Pandian" userId="2b1ea338-4d63-41cf-a115-4f52cc5b4f5b" providerId="ADAL" clId="{B2ADE94F-66CD-4A3A-8241-484440391912}" dt="2021-05-18T03:22:37.833" v="11763" actId="20577"/>
        <pc:sldMkLst>
          <pc:docMk/>
          <pc:sldMk cId="1615167" sldId="285"/>
        </pc:sldMkLst>
        <pc:spChg chg="mod">
          <ac:chgData name="Malarvizhi Shanmuga Pandian" userId="2b1ea338-4d63-41cf-a115-4f52cc5b4f5b" providerId="ADAL" clId="{B2ADE94F-66CD-4A3A-8241-484440391912}" dt="2021-05-18T03:21:29.687" v="11669" actId="1076"/>
          <ac:spMkLst>
            <pc:docMk/>
            <pc:sldMk cId="1615167" sldId="285"/>
            <ac:spMk id="2" creationId="{A7D3B5C6-550B-4F24-8CEB-43AC863B197D}"/>
          </ac:spMkLst>
        </pc:spChg>
        <pc:spChg chg="mod">
          <ac:chgData name="Malarvizhi Shanmuga Pandian" userId="2b1ea338-4d63-41cf-a115-4f52cc5b4f5b" providerId="ADAL" clId="{B2ADE94F-66CD-4A3A-8241-484440391912}" dt="2021-05-18T03:22:37.833" v="11763" actId="20577"/>
          <ac:spMkLst>
            <pc:docMk/>
            <pc:sldMk cId="1615167" sldId="285"/>
            <ac:spMk id="3" creationId="{974F52A9-5C36-4ADE-BEA5-B91C0C2009F9}"/>
          </ac:spMkLst>
        </pc:spChg>
      </pc:sldChg>
      <pc:sldChg chg="delSp modSp new mod">
        <pc:chgData name="Malarvizhi Shanmuga Pandian" userId="2b1ea338-4d63-41cf-a115-4f52cc5b4f5b" providerId="ADAL" clId="{B2ADE94F-66CD-4A3A-8241-484440391912}" dt="2021-05-18T03:23:16.688" v="11788" actId="207"/>
        <pc:sldMkLst>
          <pc:docMk/>
          <pc:sldMk cId="861356829" sldId="286"/>
        </pc:sldMkLst>
        <pc:spChg chg="mod">
          <ac:chgData name="Malarvizhi Shanmuga Pandian" userId="2b1ea338-4d63-41cf-a115-4f52cc5b4f5b" providerId="ADAL" clId="{B2ADE94F-66CD-4A3A-8241-484440391912}" dt="2021-05-18T03:23:16.688" v="11788" actId="207"/>
          <ac:spMkLst>
            <pc:docMk/>
            <pc:sldMk cId="861356829" sldId="286"/>
            <ac:spMk id="2" creationId="{3B01E553-D5BA-484C-A5C5-FEE89F4603E9}"/>
          </ac:spMkLst>
        </pc:spChg>
        <pc:spChg chg="del">
          <ac:chgData name="Malarvizhi Shanmuga Pandian" userId="2b1ea338-4d63-41cf-a115-4f52cc5b4f5b" providerId="ADAL" clId="{B2ADE94F-66CD-4A3A-8241-484440391912}" dt="2021-05-18T03:22:57.670" v="11780" actId="478"/>
          <ac:spMkLst>
            <pc:docMk/>
            <pc:sldMk cId="861356829" sldId="286"/>
            <ac:spMk id="3" creationId="{5CBA0764-18F2-417D-AEF4-86353F49802D}"/>
          </ac:spMkLst>
        </pc:spChg>
      </pc:sldChg>
      <pc:sldChg chg="modSp new mod">
        <pc:chgData name="Malarvizhi Shanmuga Pandian" userId="2b1ea338-4d63-41cf-a115-4f52cc5b4f5b" providerId="ADAL" clId="{B2ADE94F-66CD-4A3A-8241-484440391912}" dt="2021-05-18T03:26:36.329" v="11953" actId="1076"/>
        <pc:sldMkLst>
          <pc:docMk/>
          <pc:sldMk cId="1001273232" sldId="287"/>
        </pc:sldMkLst>
        <pc:spChg chg="mod">
          <ac:chgData name="Malarvizhi Shanmuga Pandian" userId="2b1ea338-4d63-41cf-a115-4f52cc5b4f5b" providerId="ADAL" clId="{B2ADE94F-66CD-4A3A-8241-484440391912}" dt="2021-05-18T03:26:36.329" v="11953" actId="1076"/>
          <ac:spMkLst>
            <pc:docMk/>
            <pc:sldMk cId="1001273232" sldId="287"/>
            <ac:spMk id="2" creationId="{E667753C-526A-4CBC-A9DB-29E739360047}"/>
          </ac:spMkLst>
        </pc:spChg>
        <pc:spChg chg="mod">
          <ac:chgData name="Malarvizhi Shanmuga Pandian" userId="2b1ea338-4d63-41cf-a115-4f52cc5b4f5b" providerId="ADAL" clId="{B2ADE94F-66CD-4A3A-8241-484440391912}" dt="2021-05-18T03:26:19.703" v="11949" actId="1076"/>
          <ac:spMkLst>
            <pc:docMk/>
            <pc:sldMk cId="1001273232" sldId="287"/>
            <ac:spMk id="3" creationId="{FE3FBB8C-FEFD-46D2-9460-D292C09618B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19A7C8-3349-426F-89F2-D5183A5DF61C}" type="datetimeFigureOut">
              <a:rPr lang="en-US" smtClean="0"/>
              <a:t>5/17/2021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56CF33-515F-4044-80B4-BC767BEBD856}" type="slidenum">
              <a:rPr lang="en-US" smtClean="0"/>
              <a:t>‹#›</a:t>
            </a:fld>
            <a:endParaRPr lang="en-US"/>
          </a:p>
        </p:txBody>
      </p:sp>
    </p:spTree>
    <p:extLst>
      <p:ext uri="{BB962C8B-B14F-4D97-AF65-F5344CB8AC3E}">
        <p14:creationId xmlns:p14="http://schemas.microsoft.com/office/powerpoint/2010/main" val="1398155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56CF33-515F-4044-80B4-BC767BEBD856}" type="slidenum">
              <a:rPr lang="en-US" smtClean="0"/>
              <a:t>1</a:t>
            </a:fld>
            <a:endParaRPr lang="en-US"/>
          </a:p>
        </p:txBody>
      </p:sp>
    </p:spTree>
    <p:extLst>
      <p:ext uri="{BB962C8B-B14F-4D97-AF65-F5344CB8AC3E}">
        <p14:creationId xmlns:p14="http://schemas.microsoft.com/office/powerpoint/2010/main" val="3908589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56CF33-515F-4044-80B4-BC767BEBD856}" type="slidenum">
              <a:rPr lang="en-US" smtClean="0"/>
              <a:t>4</a:t>
            </a:fld>
            <a:endParaRPr lang="en-US"/>
          </a:p>
        </p:txBody>
      </p:sp>
    </p:spTree>
    <p:extLst>
      <p:ext uri="{BB962C8B-B14F-4D97-AF65-F5344CB8AC3E}">
        <p14:creationId xmlns:p14="http://schemas.microsoft.com/office/powerpoint/2010/main" val="3172029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15147ADF-11C7-45A3-8D66-6D63F6770218}" type="datetimeFigureOut">
              <a:rPr lang="en-US" smtClean="0"/>
              <a:t>5/16/2021</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2E5F9798-F9F6-440A-A5FB-F85001ABF6BB}"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2621764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147ADF-11C7-45A3-8D66-6D63F6770218}" type="datetimeFigureOut">
              <a:rPr lang="en-US" smtClean="0"/>
              <a:t>5/16/2021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F9798-F9F6-440A-A5FB-F85001ABF6BB}" type="slidenum">
              <a:rPr lang="en-US" smtClean="0"/>
              <a:t>‹#›</a:t>
            </a:fld>
            <a:endParaRPr lang="en-US"/>
          </a:p>
        </p:txBody>
      </p:sp>
    </p:spTree>
    <p:extLst>
      <p:ext uri="{BB962C8B-B14F-4D97-AF65-F5344CB8AC3E}">
        <p14:creationId xmlns:p14="http://schemas.microsoft.com/office/powerpoint/2010/main" val="1573077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147ADF-11C7-45A3-8D66-6D63F6770218}" type="datetimeFigureOut">
              <a:rPr lang="en-US" smtClean="0"/>
              <a:t>5/16/2021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F9798-F9F6-440A-A5FB-F85001ABF6BB}" type="slidenum">
              <a:rPr lang="en-US" smtClean="0"/>
              <a:t>‹#›</a:t>
            </a:fld>
            <a:endParaRPr lang="en-US"/>
          </a:p>
        </p:txBody>
      </p:sp>
    </p:spTree>
    <p:extLst>
      <p:ext uri="{BB962C8B-B14F-4D97-AF65-F5344CB8AC3E}">
        <p14:creationId xmlns:p14="http://schemas.microsoft.com/office/powerpoint/2010/main" val="1377602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147ADF-11C7-45A3-8D66-6D63F6770218}" type="datetimeFigureOut">
              <a:rPr lang="en-US" smtClean="0"/>
              <a:t>5/16/2021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F9798-F9F6-440A-A5FB-F85001ABF6BB}" type="slidenum">
              <a:rPr lang="en-US" smtClean="0"/>
              <a:t>‹#›</a:t>
            </a:fld>
            <a:endParaRPr lang="en-US"/>
          </a:p>
        </p:txBody>
      </p:sp>
    </p:spTree>
    <p:extLst>
      <p:ext uri="{BB962C8B-B14F-4D97-AF65-F5344CB8AC3E}">
        <p14:creationId xmlns:p14="http://schemas.microsoft.com/office/powerpoint/2010/main" val="1316359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147ADF-11C7-45A3-8D66-6D63F6770218}" type="datetimeFigureOut">
              <a:rPr lang="en-US" smtClean="0"/>
              <a:t>5/16/2021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F9798-F9F6-440A-A5FB-F85001ABF6BB}"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72977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147ADF-11C7-45A3-8D66-6D63F6770218}" type="datetimeFigureOut">
              <a:rPr lang="en-US" smtClean="0"/>
              <a:t>5/16/2021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5F9798-F9F6-440A-A5FB-F85001ABF6BB}" type="slidenum">
              <a:rPr lang="en-US" smtClean="0"/>
              <a:t>‹#›</a:t>
            </a:fld>
            <a:endParaRPr lang="en-US"/>
          </a:p>
        </p:txBody>
      </p:sp>
    </p:spTree>
    <p:extLst>
      <p:ext uri="{BB962C8B-B14F-4D97-AF65-F5344CB8AC3E}">
        <p14:creationId xmlns:p14="http://schemas.microsoft.com/office/powerpoint/2010/main" val="276732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147ADF-11C7-45A3-8D66-6D63F6770218}" type="datetimeFigureOut">
              <a:rPr lang="en-US" smtClean="0"/>
              <a:t>5/16/2021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5F9798-F9F6-440A-A5FB-F85001ABF6BB}" type="slidenum">
              <a:rPr lang="en-US" smtClean="0"/>
              <a:t>‹#›</a:t>
            </a:fld>
            <a:endParaRPr lang="en-US"/>
          </a:p>
        </p:txBody>
      </p:sp>
    </p:spTree>
    <p:extLst>
      <p:ext uri="{BB962C8B-B14F-4D97-AF65-F5344CB8AC3E}">
        <p14:creationId xmlns:p14="http://schemas.microsoft.com/office/powerpoint/2010/main" val="718142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147ADF-11C7-45A3-8D66-6D63F6770218}" type="datetimeFigureOut">
              <a:rPr lang="en-US" smtClean="0"/>
              <a:t>5/16/2021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5F9798-F9F6-440A-A5FB-F85001ABF6BB}" type="slidenum">
              <a:rPr lang="en-US" smtClean="0"/>
              <a:t>‹#›</a:t>
            </a:fld>
            <a:endParaRPr lang="en-US"/>
          </a:p>
        </p:txBody>
      </p:sp>
    </p:spTree>
    <p:extLst>
      <p:ext uri="{BB962C8B-B14F-4D97-AF65-F5344CB8AC3E}">
        <p14:creationId xmlns:p14="http://schemas.microsoft.com/office/powerpoint/2010/main" val="87941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147ADF-11C7-45A3-8D66-6D63F6770218}" type="datetimeFigureOut">
              <a:rPr lang="en-US" smtClean="0"/>
              <a:t>5/16/2021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5F9798-F9F6-440A-A5FB-F85001ABF6BB}" type="slidenum">
              <a:rPr lang="en-US" smtClean="0"/>
              <a:t>‹#›</a:t>
            </a:fld>
            <a:endParaRPr lang="en-US"/>
          </a:p>
        </p:txBody>
      </p:sp>
    </p:spTree>
    <p:extLst>
      <p:ext uri="{BB962C8B-B14F-4D97-AF65-F5344CB8AC3E}">
        <p14:creationId xmlns:p14="http://schemas.microsoft.com/office/powerpoint/2010/main" val="3653511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147ADF-11C7-45A3-8D66-6D63F6770218}" type="datetimeFigureOut">
              <a:rPr lang="en-US" smtClean="0"/>
              <a:t>5/16/2021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5F9798-F9F6-440A-A5FB-F85001ABF6BB}" type="slidenum">
              <a:rPr lang="en-US" smtClean="0"/>
              <a:t>‹#›</a:t>
            </a:fld>
            <a:endParaRPr lang="en-US"/>
          </a:p>
        </p:txBody>
      </p:sp>
    </p:spTree>
    <p:extLst>
      <p:ext uri="{BB962C8B-B14F-4D97-AF65-F5344CB8AC3E}">
        <p14:creationId xmlns:p14="http://schemas.microsoft.com/office/powerpoint/2010/main" val="463576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147ADF-11C7-45A3-8D66-6D63F6770218}" type="datetimeFigureOut">
              <a:rPr lang="en-US" smtClean="0"/>
              <a:t>5/16/2021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5F9798-F9F6-440A-A5FB-F85001ABF6BB}" type="slidenum">
              <a:rPr lang="en-US" smtClean="0"/>
              <a:t>‹#›</a:t>
            </a:fld>
            <a:endParaRPr lang="en-US"/>
          </a:p>
        </p:txBody>
      </p:sp>
    </p:spTree>
    <p:extLst>
      <p:ext uri="{BB962C8B-B14F-4D97-AF65-F5344CB8AC3E}">
        <p14:creationId xmlns:p14="http://schemas.microsoft.com/office/powerpoint/2010/main" val="2460776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15147ADF-11C7-45A3-8D66-6D63F6770218}" type="datetimeFigureOut">
              <a:rPr lang="en-US" smtClean="0"/>
              <a:t>5/16/2021</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2E5F9798-F9F6-440A-A5FB-F85001ABF6BB}" type="slidenum">
              <a:rPr lang="en-US" smtClean="0"/>
              <a:t>‹#›</a:t>
            </a:fld>
            <a:endParaRPr lang="en-US"/>
          </a:p>
        </p:txBody>
      </p:sp>
    </p:spTree>
    <p:extLst>
      <p:ext uri="{BB962C8B-B14F-4D97-AF65-F5344CB8AC3E}">
        <p14:creationId xmlns:p14="http://schemas.microsoft.com/office/powerpoint/2010/main" val="302344606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susanli2016/Machine-Learning-with-Python/blob/master/Logistic%20Regression%20balanced.ipynb" TargetMode="External"/><Relationship Id="rId2" Type="http://schemas.openxmlformats.org/officeDocument/2006/relationships/hyperlink" Target="https://towardsdatascience.com/building-a-logistic-regression-in-python-step-by-step-becd4d56c9c8" TargetMode="External"/><Relationship Id="rId1" Type="http://schemas.openxmlformats.org/officeDocument/2006/relationships/slideLayout" Target="../slideLayouts/slideLayout2.xml"/><Relationship Id="rId5" Type="http://schemas.openxmlformats.org/officeDocument/2006/relationships/hyperlink" Target="https://scikit-learn.org/stable/modules/tree.htmlgression-python" TargetMode="External"/><Relationship Id="rId4" Type="http://schemas.openxmlformats.org/officeDocument/2006/relationships/hyperlink" Target="https://www.datacamp.com/community/tutorials/understanding-logistic-r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people.ucsc.edu/~rfairlie/data/microdata/"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useBgFill="1">
        <p:nvSpPr>
          <p:cNvPr id="20" name="Rectangle 22">
            <a:extLst>
              <a:ext uri="{FF2B5EF4-FFF2-40B4-BE49-F238E27FC236}">
                <a16:creationId xmlns:a16="http://schemas.microsoft.com/office/drawing/2014/main" id="{EFAE1C99-F9B1-4DA2-A8F4-7E2AC332F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5F879E1C-BF0E-4D10-91E3-0E49F9BF87BB}"/>
              </a:ext>
            </a:extLst>
          </p:cNvPr>
          <p:cNvSpPr>
            <a:spLocks noGrp="1"/>
          </p:cNvSpPr>
          <p:nvPr>
            <p:ph type="subTitle" idx="1"/>
          </p:nvPr>
        </p:nvSpPr>
        <p:spPr>
          <a:xfrm>
            <a:off x="196029" y="4391610"/>
            <a:ext cx="4434963" cy="1731661"/>
          </a:xfrm>
        </p:spPr>
        <p:txBody>
          <a:bodyPr>
            <a:normAutofit/>
          </a:bodyPr>
          <a:lstStyle/>
          <a:p>
            <a:r>
              <a:rPr lang="en-US" sz="2000" b="1" dirty="0">
                <a:solidFill>
                  <a:schemeClr val="tx1">
                    <a:lumMod val="85000"/>
                  </a:schemeClr>
                </a:solidFill>
              </a:rPr>
              <a:t>Final Term Project</a:t>
            </a:r>
          </a:p>
          <a:p>
            <a:r>
              <a:rPr lang="en-US" sz="2000" b="1" dirty="0">
                <a:solidFill>
                  <a:schemeClr val="tx1">
                    <a:lumMod val="85000"/>
                  </a:schemeClr>
                </a:solidFill>
              </a:rPr>
              <a:t>Spring’21</a:t>
            </a:r>
          </a:p>
          <a:p>
            <a:r>
              <a:rPr lang="en-US" sz="2000" b="1" dirty="0">
                <a:solidFill>
                  <a:schemeClr val="tx1">
                    <a:lumMod val="85000"/>
                  </a:schemeClr>
                </a:solidFill>
              </a:rPr>
              <a:t>Malarvizhi Shanmuga Pandian</a:t>
            </a:r>
          </a:p>
        </p:txBody>
      </p:sp>
      <p:pic>
        <p:nvPicPr>
          <p:cNvPr id="7" name="Picture 4" descr="Financial graphs on a dark display">
            <a:extLst>
              <a:ext uri="{FF2B5EF4-FFF2-40B4-BE49-F238E27FC236}">
                <a16:creationId xmlns:a16="http://schemas.microsoft.com/office/drawing/2014/main" id="{02AF00AA-654B-46A1-B9E9-66E09E4B58D5}"/>
              </a:ext>
            </a:extLst>
          </p:cNvPr>
          <p:cNvPicPr>
            <a:picLocks noChangeAspect="1"/>
          </p:cNvPicPr>
          <p:nvPr/>
        </p:nvPicPr>
        <p:blipFill rotWithShape="1">
          <a:blip r:embed="rId3"/>
          <a:srcRect l="16202" r="18924"/>
          <a:stretch/>
        </p:blipFill>
        <p:spPr>
          <a:xfrm>
            <a:off x="4630994" y="10"/>
            <a:ext cx="7118554" cy="6857990"/>
          </a:xfrm>
          <a:prstGeom prst="rect">
            <a:avLst/>
          </a:prstGeom>
        </p:spPr>
      </p:pic>
      <p:sp>
        <p:nvSpPr>
          <p:cNvPr id="22" name="Rectangle 24">
            <a:extLst>
              <a:ext uri="{FF2B5EF4-FFF2-40B4-BE49-F238E27FC236}">
                <a16:creationId xmlns:a16="http://schemas.microsoft.com/office/drawing/2014/main" id="{484CBAFF-E5CD-4096-AD43-9E24C5E65C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3480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855E6B5-825E-4C3D-8968-F3C2DB434393}"/>
              </a:ext>
            </a:extLst>
          </p:cNvPr>
          <p:cNvSpPr>
            <a:spLocks noGrp="1"/>
          </p:cNvSpPr>
          <p:nvPr>
            <p:ph type="ctrTitle"/>
          </p:nvPr>
        </p:nvSpPr>
        <p:spPr>
          <a:xfrm>
            <a:off x="196029" y="230370"/>
            <a:ext cx="4632645" cy="3679893"/>
          </a:xfrm>
        </p:spPr>
        <p:txBody>
          <a:bodyPr>
            <a:normAutofit/>
          </a:bodyPr>
          <a:lstStyle/>
          <a:p>
            <a:r>
              <a:rPr lang="en-US" sz="4000" dirty="0"/>
              <a:t>MIS 637 – Machine Learning &amp; Data Analytics</a:t>
            </a:r>
            <a:br>
              <a:rPr lang="en-US" sz="4000" dirty="0"/>
            </a:br>
            <a:br>
              <a:rPr lang="en-US" sz="3400" dirty="0"/>
            </a:br>
            <a:r>
              <a:rPr lang="en-US" sz="3200" dirty="0"/>
              <a:t>Entrepreneur Data Prediction </a:t>
            </a:r>
          </a:p>
        </p:txBody>
      </p:sp>
    </p:spTree>
    <p:extLst>
      <p:ext uri="{BB962C8B-B14F-4D97-AF65-F5344CB8AC3E}">
        <p14:creationId xmlns:p14="http://schemas.microsoft.com/office/powerpoint/2010/main" val="2086290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63846-9ABC-45D6-B90D-135CA0FCB9D0}"/>
              </a:ext>
            </a:extLst>
          </p:cNvPr>
          <p:cNvSpPr>
            <a:spLocks noGrp="1"/>
          </p:cNvSpPr>
          <p:nvPr>
            <p:ph type="title"/>
          </p:nvPr>
        </p:nvSpPr>
        <p:spPr/>
        <p:txBody>
          <a:bodyPr/>
          <a:lstStyle/>
          <a:p>
            <a:r>
              <a:rPr lang="en-US" dirty="0">
                <a:solidFill>
                  <a:schemeClr val="accent1">
                    <a:lumMod val="50000"/>
                  </a:schemeClr>
                </a:solidFill>
              </a:rPr>
              <a:t>Data Understanding</a:t>
            </a:r>
            <a:br>
              <a:rPr lang="en-US" dirty="0">
                <a:solidFill>
                  <a:schemeClr val="accent1">
                    <a:lumMod val="50000"/>
                  </a:schemeClr>
                </a:solidFill>
              </a:rPr>
            </a:br>
            <a:r>
              <a:rPr lang="en-US" sz="3200" dirty="0">
                <a:solidFill>
                  <a:schemeClr val="accent1">
                    <a:lumMod val="50000"/>
                  </a:schemeClr>
                </a:solidFill>
              </a:rPr>
              <a:t>Attribute Description (3)</a:t>
            </a:r>
            <a:endParaRPr lang="en-US" sz="3200" dirty="0"/>
          </a:p>
        </p:txBody>
      </p:sp>
      <p:graphicFrame>
        <p:nvGraphicFramePr>
          <p:cNvPr id="4" name="Table 4">
            <a:extLst>
              <a:ext uri="{FF2B5EF4-FFF2-40B4-BE49-F238E27FC236}">
                <a16:creationId xmlns:a16="http://schemas.microsoft.com/office/drawing/2014/main" id="{D87F403F-CCFC-43E4-8DAD-8A09560E6238}"/>
              </a:ext>
            </a:extLst>
          </p:cNvPr>
          <p:cNvGraphicFramePr>
            <a:graphicFrameLocks noGrp="1"/>
          </p:cNvGraphicFramePr>
          <p:nvPr>
            <p:extLst>
              <p:ext uri="{D42A27DB-BD31-4B8C-83A1-F6EECF244321}">
                <p14:modId xmlns:p14="http://schemas.microsoft.com/office/powerpoint/2010/main" val="3390724722"/>
              </p:ext>
            </p:extLst>
          </p:nvPr>
        </p:nvGraphicFramePr>
        <p:xfrm>
          <a:off x="1249680" y="2085473"/>
          <a:ext cx="9692640" cy="3545304"/>
        </p:xfrm>
        <a:graphic>
          <a:graphicData uri="http://schemas.openxmlformats.org/drawingml/2006/table">
            <a:tbl>
              <a:tblPr firstRow="1" bandRow="1">
                <a:tableStyleId>{5C22544A-7EE6-4342-B048-85BDC9FD1C3A}</a:tableStyleId>
              </a:tblPr>
              <a:tblGrid>
                <a:gridCol w="2298619">
                  <a:extLst>
                    <a:ext uri="{9D8B030D-6E8A-4147-A177-3AD203B41FA5}">
                      <a16:colId xmlns:a16="http://schemas.microsoft.com/office/drawing/2014/main" val="1883216150"/>
                    </a:ext>
                  </a:extLst>
                </a:gridCol>
                <a:gridCol w="7394021">
                  <a:extLst>
                    <a:ext uri="{9D8B030D-6E8A-4147-A177-3AD203B41FA5}">
                      <a16:colId xmlns:a16="http://schemas.microsoft.com/office/drawing/2014/main" val="4178625962"/>
                    </a:ext>
                  </a:extLst>
                </a:gridCol>
              </a:tblGrid>
              <a:tr h="443163">
                <a:tc>
                  <a:txBody>
                    <a:bodyPr/>
                    <a:lstStyle/>
                    <a:p>
                      <a:pPr algn="l" fontAlgn="b"/>
                      <a:r>
                        <a:rPr lang="en-US" sz="2400" b="0" i="0" u="none" strike="noStrike" dirty="0">
                          <a:effectLst/>
                          <a:latin typeface="Arial" panose="020B0604020202020204" pitchFamily="34" charset="0"/>
                        </a:rPr>
                        <a:t>Variable</a:t>
                      </a:r>
                    </a:p>
                  </a:txBody>
                  <a:tcPr marL="7620" marR="7620" marT="7620" marB="0" anchor="b"/>
                </a:tc>
                <a:tc>
                  <a:txBody>
                    <a:bodyPr/>
                    <a:lstStyle/>
                    <a:p>
                      <a:pPr algn="l" fontAlgn="b"/>
                      <a:r>
                        <a:rPr lang="en-US" sz="2400" b="0" i="0" u="none" strike="noStrike">
                          <a:effectLst/>
                          <a:latin typeface="Arial" panose="020B0604020202020204" pitchFamily="34" charset="0"/>
                        </a:rPr>
                        <a:t>Description</a:t>
                      </a:r>
                    </a:p>
                  </a:txBody>
                  <a:tcPr marL="7620" marR="7620" marT="7620" marB="0" anchor="b"/>
                </a:tc>
                <a:extLst>
                  <a:ext uri="{0D108BD9-81ED-4DB2-BD59-A6C34878D82A}">
                    <a16:rowId xmlns:a16="http://schemas.microsoft.com/office/drawing/2014/main" val="4185080597"/>
                  </a:ext>
                </a:extLst>
              </a:tr>
              <a:tr h="443163">
                <a:tc>
                  <a:txBody>
                    <a:bodyPr/>
                    <a:lstStyle/>
                    <a:p>
                      <a:pPr algn="l" fontAlgn="b"/>
                      <a:r>
                        <a:rPr lang="en-US" sz="2400" b="0" i="0" u="none" strike="noStrike">
                          <a:effectLst/>
                          <a:latin typeface="Arial" panose="020B0604020202020204" pitchFamily="34" charset="0"/>
                        </a:rPr>
                        <a:t>oppshare</a:t>
                      </a:r>
                    </a:p>
                  </a:txBody>
                  <a:tcPr marL="7620" marR="7620" marT="7620" marB="0" anchor="b"/>
                </a:tc>
                <a:tc>
                  <a:txBody>
                    <a:bodyPr/>
                    <a:lstStyle/>
                    <a:p>
                      <a:pPr algn="l" fontAlgn="b"/>
                      <a:r>
                        <a:rPr lang="en-US" sz="2400" b="0" i="0" u="none" strike="noStrike" dirty="0">
                          <a:effectLst/>
                          <a:latin typeface="Arial" panose="020B0604020202020204" pitchFamily="34" charset="0"/>
                        </a:rPr>
                        <a:t>opportunity entrepreneur</a:t>
                      </a:r>
                    </a:p>
                  </a:txBody>
                  <a:tcPr marL="7620" marR="7620" marT="7620" marB="0" anchor="b"/>
                </a:tc>
                <a:extLst>
                  <a:ext uri="{0D108BD9-81ED-4DB2-BD59-A6C34878D82A}">
                    <a16:rowId xmlns:a16="http://schemas.microsoft.com/office/drawing/2014/main" val="3477114393"/>
                  </a:ext>
                </a:extLst>
              </a:tr>
              <a:tr h="443163">
                <a:tc>
                  <a:txBody>
                    <a:bodyPr/>
                    <a:lstStyle/>
                    <a:p>
                      <a:pPr algn="l" fontAlgn="b"/>
                      <a:r>
                        <a:rPr lang="en-US" sz="2400" b="0" i="0" u="none" strike="noStrike">
                          <a:effectLst/>
                          <a:latin typeface="Arial" panose="020B0604020202020204" pitchFamily="34" charset="0"/>
                        </a:rPr>
                        <a:t>pid</a:t>
                      </a:r>
                    </a:p>
                  </a:txBody>
                  <a:tcPr marL="7620" marR="7620" marT="7620" marB="0" anchor="b"/>
                </a:tc>
                <a:tc>
                  <a:txBody>
                    <a:bodyPr/>
                    <a:lstStyle/>
                    <a:p>
                      <a:pPr algn="l" fontAlgn="b"/>
                      <a:r>
                        <a:rPr lang="en-US" sz="2400" b="0" i="0" u="none" strike="noStrike">
                          <a:effectLst/>
                          <a:latin typeface="Arial" panose="020B0604020202020204" pitchFamily="34" charset="0"/>
                        </a:rPr>
                        <a:t>person identification code</a:t>
                      </a:r>
                    </a:p>
                  </a:txBody>
                  <a:tcPr marL="7620" marR="7620" marT="7620" marB="0" anchor="b"/>
                </a:tc>
                <a:extLst>
                  <a:ext uri="{0D108BD9-81ED-4DB2-BD59-A6C34878D82A}">
                    <a16:rowId xmlns:a16="http://schemas.microsoft.com/office/drawing/2014/main" val="3467403910"/>
                  </a:ext>
                </a:extLst>
              </a:tr>
              <a:tr h="443163">
                <a:tc>
                  <a:txBody>
                    <a:bodyPr/>
                    <a:lstStyle/>
                    <a:p>
                      <a:pPr algn="l" fontAlgn="b"/>
                      <a:r>
                        <a:rPr lang="en-US" sz="2400" b="0" i="0" u="none" strike="noStrike">
                          <a:effectLst/>
                          <a:latin typeface="Arial" panose="020B0604020202020204" pitchFamily="34" charset="0"/>
                        </a:rPr>
                        <a:t>race</a:t>
                      </a:r>
                    </a:p>
                  </a:txBody>
                  <a:tcPr marL="7620" marR="7620" marT="7620" marB="0" anchor="b"/>
                </a:tc>
                <a:tc>
                  <a:txBody>
                    <a:bodyPr/>
                    <a:lstStyle/>
                    <a:p>
                      <a:pPr algn="l" fontAlgn="b"/>
                      <a:r>
                        <a:rPr lang="en-US" sz="2400" b="0" i="0" u="none" strike="noStrike" dirty="0">
                          <a:effectLst/>
                          <a:latin typeface="Arial" panose="020B0604020202020204" pitchFamily="34" charset="0"/>
                        </a:rPr>
                        <a:t>race</a:t>
                      </a:r>
                    </a:p>
                  </a:txBody>
                  <a:tcPr marL="7620" marR="7620" marT="7620" marB="0" anchor="b"/>
                </a:tc>
                <a:extLst>
                  <a:ext uri="{0D108BD9-81ED-4DB2-BD59-A6C34878D82A}">
                    <a16:rowId xmlns:a16="http://schemas.microsoft.com/office/drawing/2014/main" val="558278410"/>
                  </a:ext>
                </a:extLst>
              </a:tr>
              <a:tr h="443163">
                <a:tc>
                  <a:txBody>
                    <a:bodyPr/>
                    <a:lstStyle/>
                    <a:p>
                      <a:pPr algn="l" fontAlgn="b"/>
                      <a:r>
                        <a:rPr lang="en-US" sz="2400" b="0" i="0" u="none" strike="noStrike">
                          <a:effectLst/>
                          <a:latin typeface="Arial" panose="020B0604020202020204" pitchFamily="34" charset="0"/>
                        </a:rPr>
                        <a:t>region</a:t>
                      </a:r>
                    </a:p>
                  </a:txBody>
                  <a:tcPr marL="7620" marR="7620" marT="7620" marB="0" anchor="b"/>
                </a:tc>
                <a:tc>
                  <a:txBody>
                    <a:bodyPr/>
                    <a:lstStyle/>
                    <a:p>
                      <a:pPr algn="l" fontAlgn="b"/>
                      <a:r>
                        <a:rPr lang="en-US" sz="2400" b="0" i="0" u="none" strike="noStrike" dirty="0">
                          <a:effectLst/>
                          <a:latin typeface="Arial" panose="020B0604020202020204" pitchFamily="34" charset="0"/>
                        </a:rPr>
                        <a:t>region of the country</a:t>
                      </a:r>
                    </a:p>
                  </a:txBody>
                  <a:tcPr marL="7620" marR="7620" marT="7620" marB="0" anchor="b"/>
                </a:tc>
                <a:extLst>
                  <a:ext uri="{0D108BD9-81ED-4DB2-BD59-A6C34878D82A}">
                    <a16:rowId xmlns:a16="http://schemas.microsoft.com/office/drawing/2014/main" val="568412487"/>
                  </a:ext>
                </a:extLst>
              </a:tr>
              <a:tr h="443163">
                <a:tc>
                  <a:txBody>
                    <a:bodyPr/>
                    <a:lstStyle/>
                    <a:p>
                      <a:pPr algn="l" fontAlgn="b"/>
                      <a:r>
                        <a:rPr lang="en-US" sz="2400" b="0" i="0" u="none" strike="noStrike">
                          <a:effectLst/>
                          <a:latin typeface="Arial" panose="020B0604020202020204" pitchFamily="34" charset="0"/>
                        </a:rPr>
                        <a:t>schenroll</a:t>
                      </a:r>
                    </a:p>
                  </a:txBody>
                  <a:tcPr marL="7620" marR="7620" marT="7620" marB="0" anchor="b"/>
                </a:tc>
                <a:tc>
                  <a:txBody>
                    <a:bodyPr/>
                    <a:lstStyle/>
                    <a:p>
                      <a:pPr algn="l" fontAlgn="b"/>
                      <a:r>
                        <a:rPr lang="en-US" sz="2400" b="0" i="0" u="none" strike="noStrike">
                          <a:effectLst/>
                          <a:latin typeface="Arial" panose="020B0604020202020204" pitchFamily="34" charset="0"/>
                        </a:rPr>
                        <a:t>enrolled in school</a:t>
                      </a:r>
                    </a:p>
                  </a:txBody>
                  <a:tcPr marL="7620" marR="7620" marT="7620" marB="0" anchor="b"/>
                </a:tc>
                <a:extLst>
                  <a:ext uri="{0D108BD9-81ED-4DB2-BD59-A6C34878D82A}">
                    <a16:rowId xmlns:a16="http://schemas.microsoft.com/office/drawing/2014/main" val="2614315451"/>
                  </a:ext>
                </a:extLst>
              </a:tr>
              <a:tr h="443163">
                <a:tc>
                  <a:txBody>
                    <a:bodyPr/>
                    <a:lstStyle/>
                    <a:p>
                      <a:pPr algn="l" fontAlgn="b"/>
                      <a:r>
                        <a:rPr lang="en-US" sz="2400" b="0" i="0" u="none" strike="noStrike" dirty="0" err="1">
                          <a:effectLst/>
                          <a:latin typeface="Arial" panose="020B0604020202020204" pitchFamily="34" charset="0"/>
                        </a:rPr>
                        <a:t>semp</a:t>
                      </a:r>
                      <a:endParaRPr lang="en-US" sz="2400" b="0" i="0" u="none" strike="noStrike" dirty="0">
                        <a:effectLst/>
                        <a:latin typeface="Arial" panose="020B0604020202020204" pitchFamily="34" charset="0"/>
                      </a:endParaRPr>
                    </a:p>
                  </a:txBody>
                  <a:tcPr marL="7620" marR="7620" marT="7620" marB="0" anchor="b"/>
                </a:tc>
                <a:tc>
                  <a:txBody>
                    <a:bodyPr/>
                    <a:lstStyle/>
                    <a:p>
                      <a:pPr algn="l" fontAlgn="b"/>
                      <a:r>
                        <a:rPr lang="en-US" sz="2400" b="0" i="0" u="none" strike="noStrike" dirty="0">
                          <a:effectLst/>
                          <a:latin typeface="Arial" panose="020B0604020202020204" pitchFamily="34" charset="0"/>
                        </a:rPr>
                        <a:t>self-employed with 15+ hours worked</a:t>
                      </a:r>
                    </a:p>
                  </a:txBody>
                  <a:tcPr marL="7620" marR="7620" marT="7620" marB="0" anchor="b"/>
                </a:tc>
                <a:extLst>
                  <a:ext uri="{0D108BD9-81ED-4DB2-BD59-A6C34878D82A}">
                    <a16:rowId xmlns:a16="http://schemas.microsoft.com/office/drawing/2014/main" val="1238818655"/>
                  </a:ext>
                </a:extLst>
              </a:tr>
              <a:tr h="443163">
                <a:tc>
                  <a:txBody>
                    <a:bodyPr/>
                    <a:lstStyle/>
                    <a:p>
                      <a:pPr algn="l" fontAlgn="b"/>
                      <a:r>
                        <a:rPr lang="en-US" sz="2400" b="0" i="0" u="none" strike="noStrike">
                          <a:effectLst/>
                          <a:latin typeface="Arial" panose="020B0604020202020204" pitchFamily="34" charset="0"/>
                        </a:rPr>
                        <a:t>spneth</a:t>
                      </a:r>
                    </a:p>
                  </a:txBody>
                  <a:tcPr marL="7620" marR="7620" marT="7620" marB="0" anchor="b"/>
                </a:tc>
                <a:tc>
                  <a:txBody>
                    <a:bodyPr/>
                    <a:lstStyle/>
                    <a:p>
                      <a:pPr algn="l" fontAlgn="b"/>
                      <a:r>
                        <a:rPr lang="en-US" sz="2400" b="0" i="0" u="none" strike="noStrike" dirty="0">
                          <a:effectLst/>
                          <a:latin typeface="Arial" panose="020B0604020202020204" pitchFamily="34" charset="0"/>
                        </a:rPr>
                        <a:t>Spanish ethnicity</a:t>
                      </a:r>
                    </a:p>
                  </a:txBody>
                  <a:tcPr marL="7620" marR="7620" marT="7620" marB="0" anchor="b"/>
                </a:tc>
                <a:extLst>
                  <a:ext uri="{0D108BD9-81ED-4DB2-BD59-A6C34878D82A}">
                    <a16:rowId xmlns:a16="http://schemas.microsoft.com/office/drawing/2014/main" val="3012290268"/>
                  </a:ext>
                </a:extLst>
              </a:tr>
            </a:tbl>
          </a:graphicData>
        </a:graphic>
      </p:graphicFrame>
    </p:spTree>
    <p:extLst>
      <p:ext uri="{BB962C8B-B14F-4D97-AF65-F5344CB8AC3E}">
        <p14:creationId xmlns:p14="http://schemas.microsoft.com/office/powerpoint/2010/main" val="3195610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63846-9ABC-45D6-B90D-135CA0FCB9D0}"/>
              </a:ext>
            </a:extLst>
          </p:cNvPr>
          <p:cNvSpPr>
            <a:spLocks noGrp="1"/>
          </p:cNvSpPr>
          <p:nvPr>
            <p:ph type="title"/>
          </p:nvPr>
        </p:nvSpPr>
        <p:spPr>
          <a:xfrm>
            <a:off x="684357" y="455925"/>
            <a:ext cx="9692640" cy="1325562"/>
          </a:xfrm>
        </p:spPr>
        <p:txBody>
          <a:bodyPr/>
          <a:lstStyle/>
          <a:p>
            <a:r>
              <a:rPr lang="en-US" dirty="0">
                <a:solidFill>
                  <a:schemeClr val="accent1">
                    <a:lumMod val="50000"/>
                  </a:schemeClr>
                </a:solidFill>
              </a:rPr>
              <a:t>Data Understanding</a:t>
            </a:r>
            <a:br>
              <a:rPr lang="en-US" dirty="0">
                <a:solidFill>
                  <a:schemeClr val="accent1">
                    <a:lumMod val="50000"/>
                  </a:schemeClr>
                </a:solidFill>
              </a:rPr>
            </a:br>
            <a:r>
              <a:rPr lang="en-US" sz="3200" dirty="0">
                <a:solidFill>
                  <a:schemeClr val="accent1">
                    <a:lumMod val="50000"/>
                  </a:schemeClr>
                </a:solidFill>
              </a:rPr>
              <a:t>Attribute Description (4)</a:t>
            </a:r>
            <a:endParaRPr lang="en-US" sz="3200" dirty="0"/>
          </a:p>
        </p:txBody>
      </p:sp>
      <p:graphicFrame>
        <p:nvGraphicFramePr>
          <p:cNvPr id="4" name="Table 4">
            <a:extLst>
              <a:ext uri="{FF2B5EF4-FFF2-40B4-BE49-F238E27FC236}">
                <a16:creationId xmlns:a16="http://schemas.microsoft.com/office/drawing/2014/main" id="{D87F403F-CCFC-43E4-8DAD-8A09560E6238}"/>
              </a:ext>
            </a:extLst>
          </p:cNvPr>
          <p:cNvGraphicFramePr>
            <a:graphicFrameLocks noGrp="1"/>
          </p:cNvGraphicFramePr>
          <p:nvPr>
            <p:extLst>
              <p:ext uri="{D42A27DB-BD31-4B8C-83A1-F6EECF244321}">
                <p14:modId xmlns:p14="http://schemas.microsoft.com/office/powerpoint/2010/main" val="4114105261"/>
              </p:ext>
            </p:extLst>
          </p:nvPr>
        </p:nvGraphicFramePr>
        <p:xfrm>
          <a:off x="684357" y="2249735"/>
          <a:ext cx="9692640" cy="3345180"/>
        </p:xfrm>
        <a:graphic>
          <a:graphicData uri="http://schemas.openxmlformats.org/drawingml/2006/table">
            <a:tbl>
              <a:tblPr firstRow="1" bandRow="1">
                <a:tableStyleId>{5C22544A-7EE6-4342-B048-85BDC9FD1C3A}</a:tableStyleId>
              </a:tblPr>
              <a:tblGrid>
                <a:gridCol w="1625707">
                  <a:extLst>
                    <a:ext uri="{9D8B030D-6E8A-4147-A177-3AD203B41FA5}">
                      <a16:colId xmlns:a16="http://schemas.microsoft.com/office/drawing/2014/main" val="1883216150"/>
                    </a:ext>
                  </a:extLst>
                </a:gridCol>
                <a:gridCol w="8066933">
                  <a:extLst>
                    <a:ext uri="{9D8B030D-6E8A-4147-A177-3AD203B41FA5}">
                      <a16:colId xmlns:a16="http://schemas.microsoft.com/office/drawing/2014/main" val="4178625962"/>
                    </a:ext>
                  </a:extLst>
                </a:gridCol>
              </a:tblGrid>
              <a:tr h="370840">
                <a:tc>
                  <a:txBody>
                    <a:bodyPr/>
                    <a:lstStyle/>
                    <a:p>
                      <a:pPr algn="l" fontAlgn="b"/>
                      <a:r>
                        <a:rPr lang="en-US" sz="2400" b="0" i="0" u="none" strike="noStrike" dirty="0">
                          <a:effectLst/>
                          <a:latin typeface="Arial" panose="020B0604020202020204" pitchFamily="34" charset="0"/>
                        </a:rPr>
                        <a:t>Variable</a:t>
                      </a:r>
                    </a:p>
                  </a:txBody>
                  <a:tcPr marL="7620" marR="7620" marT="7620" marB="0" anchor="b"/>
                </a:tc>
                <a:tc>
                  <a:txBody>
                    <a:bodyPr/>
                    <a:lstStyle/>
                    <a:p>
                      <a:pPr algn="l" fontAlgn="b"/>
                      <a:r>
                        <a:rPr lang="en-US" sz="2400" b="0" i="0" u="none" strike="noStrike">
                          <a:effectLst/>
                          <a:latin typeface="Arial" panose="020B0604020202020204" pitchFamily="34" charset="0"/>
                        </a:rPr>
                        <a:t>Description</a:t>
                      </a:r>
                    </a:p>
                  </a:txBody>
                  <a:tcPr marL="7620" marR="7620" marT="7620" marB="0" anchor="b"/>
                </a:tc>
                <a:extLst>
                  <a:ext uri="{0D108BD9-81ED-4DB2-BD59-A6C34878D82A}">
                    <a16:rowId xmlns:a16="http://schemas.microsoft.com/office/drawing/2014/main" val="4185080597"/>
                  </a:ext>
                </a:extLst>
              </a:tr>
              <a:tr h="370840">
                <a:tc>
                  <a:txBody>
                    <a:bodyPr/>
                    <a:lstStyle/>
                    <a:p>
                      <a:pPr algn="l" fontAlgn="b"/>
                      <a:r>
                        <a:rPr lang="en-US" sz="2400" b="0" i="0" u="none" strike="noStrike">
                          <a:effectLst/>
                          <a:latin typeface="Arial" panose="020B0604020202020204" pitchFamily="34" charset="0"/>
                        </a:rPr>
                        <a:t>state</a:t>
                      </a:r>
                    </a:p>
                  </a:txBody>
                  <a:tcPr marL="7620" marR="7620" marT="7620" marB="0" anchor="b"/>
                </a:tc>
                <a:tc>
                  <a:txBody>
                    <a:bodyPr/>
                    <a:lstStyle/>
                    <a:p>
                      <a:pPr algn="l" fontAlgn="b"/>
                      <a:r>
                        <a:rPr lang="en-US" sz="2400" b="0" i="0" u="none" strike="noStrike">
                          <a:effectLst/>
                          <a:latin typeface="Arial" panose="020B0604020202020204" pitchFamily="34" charset="0"/>
                        </a:rPr>
                        <a:t>state</a:t>
                      </a:r>
                    </a:p>
                  </a:txBody>
                  <a:tcPr marL="7620" marR="7620" marT="7620" marB="0" anchor="b"/>
                </a:tc>
                <a:extLst>
                  <a:ext uri="{0D108BD9-81ED-4DB2-BD59-A6C34878D82A}">
                    <a16:rowId xmlns:a16="http://schemas.microsoft.com/office/drawing/2014/main" val="3477114393"/>
                  </a:ext>
                </a:extLst>
              </a:tr>
              <a:tr h="370840">
                <a:tc>
                  <a:txBody>
                    <a:bodyPr/>
                    <a:lstStyle/>
                    <a:p>
                      <a:pPr algn="l" fontAlgn="b"/>
                      <a:r>
                        <a:rPr lang="en-US" sz="2400" b="0" i="0" u="none" strike="noStrike">
                          <a:effectLst/>
                          <a:latin typeface="Arial" panose="020B0604020202020204" pitchFamily="34" charset="0"/>
                        </a:rPr>
                        <a:t>vet</a:t>
                      </a:r>
                    </a:p>
                  </a:txBody>
                  <a:tcPr marL="7620" marR="7620" marT="7620" marB="0" anchor="b"/>
                </a:tc>
                <a:tc>
                  <a:txBody>
                    <a:bodyPr/>
                    <a:lstStyle/>
                    <a:p>
                      <a:pPr algn="l" fontAlgn="b"/>
                      <a:r>
                        <a:rPr lang="en-US" sz="2400" b="0" i="0" u="none" strike="noStrike">
                          <a:effectLst/>
                          <a:latin typeface="Arial" panose="020B0604020202020204" pitchFamily="34" charset="0"/>
                        </a:rPr>
                        <a:t>veteran status</a:t>
                      </a:r>
                    </a:p>
                  </a:txBody>
                  <a:tcPr marL="7620" marR="7620" marT="7620" marB="0" anchor="b"/>
                </a:tc>
                <a:extLst>
                  <a:ext uri="{0D108BD9-81ED-4DB2-BD59-A6C34878D82A}">
                    <a16:rowId xmlns:a16="http://schemas.microsoft.com/office/drawing/2014/main" val="3467403910"/>
                  </a:ext>
                </a:extLst>
              </a:tr>
              <a:tr h="370840">
                <a:tc>
                  <a:txBody>
                    <a:bodyPr/>
                    <a:lstStyle/>
                    <a:p>
                      <a:pPr algn="l" fontAlgn="b"/>
                      <a:r>
                        <a:rPr lang="en-US" sz="2400" b="0" i="0" u="none" strike="noStrike">
                          <a:effectLst/>
                          <a:latin typeface="Arial" panose="020B0604020202020204" pitchFamily="34" charset="0"/>
                        </a:rPr>
                        <a:t>wgta</a:t>
                      </a:r>
                    </a:p>
                  </a:txBody>
                  <a:tcPr marL="7620" marR="7620" marT="7620" marB="0" anchor="b"/>
                </a:tc>
                <a:tc>
                  <a:txBody>
                    <a:bodyPr/>
                    <a:lstStyle/>
                    <a:p>
                      <a:pPr algn="l" fontAlgn="b"/>
                      <a:r>
                        <a:rPr lang="en-US" sz="2400" b="0" i="0" u="none" strike="noStrike">
                          <a:effectLst/>
                          <a:latin typeface="Arial" panose="020B0604020202020204" pitchFamily="34" charset="0"/>
                        </a:rPr>
                        <a:t>monthly sampling weight adjusted for matching  - use for standard microdata analysis</a:t>
                      </a:r>
                    </a:p>
                  </a:txBody>
                  <a:tcPr marL="7620" marR="7620" marT="7620" marB="0" anchor="b"/>
                </a:tc>
                <a:extLst>
                  <a:ext uri="{0D108BD9-81ED-4DB2-BD59-A6C34878D82A}">
                    <a16:rowId xmlns:a16="http://schemas.microsoft.com/office/drawing/2014/main" val="558278410"/>
                  </a:ext>
                </a:extLst>
              </a:tr>
              <a:tr h="370840">
                <a:tc>
                  <a:txBody>
                    <a:bodyPr/>
                    <a:lstStyle/>
                    <a:p>
                      <a:pPr algn="l" fontAlgn="b"/>
                      <a:r>
                        <a:rPr lang="en-US" sz="2400" b="0" i="0" u="none" strike="noStrike">
                          <a:effectLst/>
                          <a:latin typeface="Arial" panose="020B0604020202020204" pitchFamily="34" charset="0"/>
                        </a:rPr>
                        <a:t>wgtat</a:t>
                      </a:r>
                    </a:p>
                  </a:txBody>
                  <a:tcPr marL="7620" marR="7620" marT="7620" marB="0" anchor="b"/>
                </a:tc>
                <a:tc>
                  <a:txBody>
                    <a:bodyPr/>
                    <a:lstStyle/>
                    <a:p>
                      <a:pPr algn="l" fontAlgn="b"/>
                      <a:r>
                        <a:rPr lang="en-US" sz="2400" b="0" i="0" u="none" strike="noStrike" dirty="0">
                          <a:effectLst/>
                          <a:latin typeface="Arial" panose="020B0604020202020204" pitchFamily="34" charset="0"/>
                        </a:rPr>
                        <a:t>annual sampling weight adjusted for allocated observations for se15ua - use with year</a:t>
                      </a:r>
                    </a:p>
                  </a:txBody>
                  <a:tcPr marL="7620" marR="7620" marT="7620" marB="0" anchor="b"/>
                </a:tc>
                <a:extLst>
                  <a:ext uri="{0D108BD9-81ED-4DB2-BD59-A6C34878D82A}">
                    <a16:rowId xmlns:a16="http://schemas.microsoft.com/office/drawing/2014/main" val="568412487"/>
                  </a:ext>
                </a:extLst>
              </a:tr>
              <a:tr h="370840">
                <a:tc>
                  <a:txBody>
                    <a:bodyPr/>
                    <a:lstStyle/>
                    <a:p>
                      <a:pPr algn="l" fontAlgn="b"/>
                      <a:r>
                        <a:rPr lang="en-US" sz="2400" b="0" i="0" u="none" strike="noStrike">
                          <a:effectLst/>
                          <a:latin typeface="Arial" panose="020B0604020202020204" pitchFamily="34" charset="0"/>
                        </a:rPr>
                        <a:t>year</a:t>
                      </a:r>
                    </a:p>
                  </a:txBody>
                  <a:tcPr marL="7620" marR="7620" marT="7620" marB="0" anchor="b"/>
                </a:tc>
                <a:tc>
                  <a:txBody>
                    <a:bodyPr/>
                    <a:lstStyle/>
                    <a:p>
                      <a:pPr algn="l" fontAlgn="b"/>
                      <a:r>
                        <a:rPr lang="en-US" sz="2400" b="0" i="0" u="none" strike="noStrike" dirty="0">
                          <a:effectLst/>
                          <a:latin typeface="Arial" panose="020B0604020202020204" pitchFamily="34" charset="0"/>
                        </a:rPr>
                        <a:t>survey year</a:t>
                      </a:r>
                    </a:p>
                  </a:txBody>
                  <a:tcPr marL="7620" marR="7620" marT="7620" marB="0" anchor="b"/>
                </a:tc>
                <a:extLst>
                  <a:ext uri="{0D108BD9-81ED-4DB2-BD59-A6C34878D82A}">
                    <a16:rowId xmlns:a16="http://schemas.microsoft.com/office/drawing/2014/main" val="1238818655"/>
                  </a:ext>
                </a:extLst>
              </a:tr>
              <a:tr h="370840">
                <a:tc>
                  <a:txBody>
                    <a:bodyPr/>
                    <a:lstStyle/>
                    <a:p>
                      <a:pPr algn="l" fontAlgn="b"/>
                      <a:r>
                        <a:rPr lang="en-US" sz="2400" b="0" i="0" u="none" strike="noStrike">
                          <a:effectLst/>
                          <a:latin typeface="Arial" panose="020B0604020202020204" pitchFamily="34" charset="0"/>
                        </a:rPr>
                        <a:t>state</a:t>
                      </a:r>
                    </a:p>
                  </a:txBody>
                  <a:tcPr marL="7620" marR="7620" marT="7620" marB="0" anchor="b"/>
                </a:tc>
                <a:tc>
                  <a:txBody>
                    <a:bodyPr/>
                    <a:lstStyle/>
                    <a:p>
                      <a:pPr algn="l" fontAlgn="b"/>
                      <a:r>
                        <a:rPr lang="en-US" sz="2400" b="0" i="0" u="none" strike="noStrike" dirty="0">
                          <a:effectLst/>
                          <a:latin typeface="Arial" panose="020B0604020202020204" pitchFamily="34" charset="0"/>
                        </a:rPr>
                        <a:t>state</a:t>
                      </a:r>
                    </a:p>
                  </a:txBody>
                  <a:tcPr marL="7620" marR="7620" marT="7620" marB="0" anchor="b"/>
                </a:tc>
                <a:extLst>
                  <a:ext uri="{0D108BD9-81ED-4DB2-BD59-A6C34878D82A}">
                    <a16:rowId xmlns:a16="http://schemas.microsoft.com/office/drawing/2014/main" val="2246702067"/>
                  </a:ext>
                </a:extLst>
              </a:tr>
            </a:tbl>
          </a:graphicData>
        </a:graphic>
      </p:graphicFrame>
    </p:spTree>
    <p:extLst>
      <p:ext uri="{BB962C8B-B14F-4D97-AF65-F5344CB8AC3E}">
        <p14:creationId xmlns:p14="http://schemas.microsoft.com/office/powerpoint/2010/main" val="1768308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A3BC4-528B-49C2-B18D-02E4E127C124}"/>
              </a:ext>
            </a:extLst>
          </p:cNvPr>
          <p:cNvSpPr>
            <a:spLocks noGrp="1"/>
          </p:cNvSpPr>
          <p:nvPr>
            <p:ph type="title"/>
          </p:nvPr>
        </p:nvSpPr>
        <p:spPr>
          <a:xfrm>
            <a:off x="251219" y="489618"/>
            <a:ext cx="9692640" cy="1149734"/>
          </a:xfrm>
        </p:spPr>
        <p:txBody>
          <a:bodyPr>
            <a:normAutofit fontScale="90000"/>
          </a:bodyPr>
          <a:lstStyle/>
          <a:p>
            <a:r>
              <a:rPr lang="en-US" dirty="0">
                <a:solidFill>
                  <a:schemeClr val="accent1">
                    <a:lumMod val="50000"/>
                  </a:schemeClr>
                </a:solidFill>
              </a:rPr>
              <a:t>Data Preparation</a:t>
            </a:r>
            <a:br>
              <a:rPr lang="en-US" dirty="0">
                <a:solidFill>
                  <a:schemeClr val="accent1">
                    <a:lumMod val="50000"/>
                  </a:schemeClr>
                </a:solidFill>
              </a:rPr>
            </a:br>
            <a:r>
              <a:rPr lang="en-US" sz="3600" dirty="0">
                <a:solidFill>
                  <a:schemeClr val="accent1">
                    <a:lumMod val="50000"/>
                  </a:schemeClr>
                </a:solidFill>
              </a:rPr>
              <a:t>Attribute selection</a:t>
            </a:r>
          </a:p>
        </p:txBody>
      </p:sp>
      <p:sp>
        <p:nvSpPr>
          <p:cNvPr id="3" name="Content Placeholder 2">
            <a:extLst>
              <a:ext uri="{FF2B5EF4-FFF2-40B4-BE49-F238E27FC236}">
                <a16:creationId xmlns:a16="http://schemas.microsoft.com/office/drawing/2014/main" id="{B317C0C6-8CF7-420D-8EA6-0B57F52F45AB}"/>
              </a:ext>
            </a:extLst>
          </p:cNvPr>
          <p:cNvSpPr>
            <a:spLocks noGrp="1"/>
          </p:cNvSpPr>
          <p:nvPr>
            <p:ph idx="1"/>
          </p:nvPr>
        </p:nvSpPr>
        <p:spPr>
          <a:xfrm>
            <a:off x="251219" y="1707364"/>
            <a:ext cx="10984832" cy="4978016"/>
          </a:xfrm>
        </p:spPr>
        <p:txBody>
          <a:bodyPr>
            <a:normAutofit fontScale="92500" lnSpcReduction="10000"/>
          </a:bodyPr>
          <a:lstStyle/>
          <a:p>
            <a:pPr marL="0" indent="0">
              <a:buNone/>
            </a:pPr>
            <a:r>
              <a:rPr lang="en-US" sz="2400" dirty="0"/>
              <a:t>Few attributes are removed as follows:</a:t>
            </a:r>
          </a:p>
          <a:p>
            <a:r>
              <a:rPr lang="en-US" sz="2400" dirty="0"/>
              <a:t>PID – Person Identification code does not affect the output of the model</a:t>
            </a:r>
          </a:p>
          <a:p>
            <a:r>
              <a:rPr lang="en-US" sz="2400" dirty="0"/>
              <a:t>OPPSHARE - Opportunity entrepreneur is more of an assumption and the value is blank for around 90 percent of the dataset rows.</a:t>
            </a:r>
          </a:p>
          <a:p>
            <a:r>
              <a:rPr lang="en-US" sz="2400" dirty="0"/>
              <a:t>IND – Industry of main job is a support field of INDMAJ and with too many categories to make it difficult to transform</a:t>
            </a:r>
          </a:p>
          <a:p>
            <a:r>
              <a:rPr lang="en-US" sz="2400" dirty="0"/>
              <a:t>WGTAT, WGTA – Sampling weights calculated annually and monthly respectively. This attribute does not affect the output of the model</a:t>
            </a:r>
          </a:p>
          <a:p>
            <a:r>
              <a:rPr lang="en-US" sz="2400" dirty="0"/>
              <a:t>MSAFP – Metropolitan area – Subcategory of MSASTAT.</a:t>
            </a:r>
          </a:p>
          <a:p>
            <a:r>
              <a:rPr lang="en-US" sz="2400" dirty="0"/>
              <a:t>SPNETH – Spanish ethnicity does not affect the output of the model </a:t>
            </a:r>
          </a:p>
          <a:p>
            <a:r>
              <a:rPr lang="en-US" sz="2400" dirty="0"/>
              <a:t>MONTH, YEAR – Month, Year field does not affect the output of the model </a:t>
            </a:r>
          </a:p>
          <a:p>
            <a:endParaRPr lang="en-US" dirty="0"/>
          </a:p>
        </p:txBody>
      </p:sp>
    </p:spTree>
    <p:extLst>
      <p:ext uri="{BB962C8B-B14F-4D97-AF65-F5344CB8AC3E}">
        <p14:creationId xmlns:p14="http://schemas.microsoft.com/office/powerpoint/2010/main" val="3281807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12C61-5830-46EA-A1CD-D71BDA50892B}"/>
              </a:ext>
            </a:extLst>
          </p:cNvPr>
          <p:cNvSpPr>
            <a:spLocks noGrp="1"/>
          </p:cNvSpPr>
          <p:nvPr>
            <p:ph type="title"/>
          </p:nvPr>
        </p:nvSpPr>
        <p:spPr>
          <a:xfrm>
            <a:off x="507893" y="317634"/>
            <a:ext cx="9692640" cy="1325562"/>
          </a:xfrm>
        </p:spPr>
        <p:txBody>
          <a:bodyPr>
            <a:normAutofit/>
          </a:bodyPr>
          <a:lstStyle/>
          <a:p>
            <a:r>
              <a:rPr lang="en-US" dirty="0">
                <a:solidFill>
                  <a:schemeClr val="accent1">
                    <a:lumMod val="50000"/>
                  </a:schemeClr>
                </a:solidFill>
              </a:rPr>
              <a:t>Data Preparation</a:t>
            </a:r>
            <a:br>
              <a:rPr lang="en-US" dirty="0">
                <a:solidFill>
                  <a:schemeClr val="accent1">
                    <a:lumMod val="50000"/>
                  </a:schemeClr>
                </a:solidFill>
              </a:rPr>
            </a:br>
            <a:r>
              <a:rPr lang="en-US" sz="3200" dirty="0">
                <a:solidFill>
                  <a:schemeClr val="accent1">
                    <a:lumMod val="50000"/>
                  </a:schemeClr>
                </a:solidFill>
              </a:rPr>
              <a:t>Handling missing values</a:t>
            </a:r>
          </a:p>
        </p:txBody>
      </p:sp>
      <p:sp>
        <p:nvSpPr>
          <p:cNvPr id="3" name="Content Placeholder 2">
            <a:extLst>
              <a:ext uri="{FF2B5EF4-FFF2-40B4-BE49-F238E27FC236}">
                <a16:creationId xmlns:a16="http://schemas.microsoft.com/office/drawing/2014/main" id="{F66DFE17-7EC7-4946-BE81-20B29129E719}"/>
              </a:ext>
            </a:extLst>
          </p:cNvPr>
          <p:cNvSpPr>
            <a:spLocks noGrp="1"/>
          </p:cNvSpPr>
          <p:nvPr>
            <p:ph idx="1"/>
          </p:nvPr>
        </p:nvSpPr>
        <p:spPr>
          <a:xfrm>
            <a:off x="962526" y="2108994"/>
            <a:ext cx="9849853" cy="2640012"/>
          </a:xfrm>
        </p:spPr>
        <p:txBody>
          <a:bodyPr>
            <a:normAutofit/>
          </a:bodyPr>
          <a:lstStyle/>
          <a:p>
            <a:r>
              <a:rPr lang="en-US" sz="2400" dirty="0"/>
              <a:t>There are missing values in fields ENT, and INDMAJ and these rows were deleted from the dataset.</a:t>
            </a:r>
          </a:p>
          <a:p>
            <a:r>
              <a:rPr lang="en-US" sz="2400" dirty="0"/>
              <a:t>MSASTAT (Central city status) field has Not Identified instances (code = 4) and those rows are removed from the dataset.</a:t>
            </a:r>
          </a:p>
        </p:txBody>
      </p:sp>
    </p:spTree>
    <p:extLst>
      <p:ext uri="{BB962C8B-B14F-4D97-AF65-F5344CB8AC3E}">
        <p14:creationId xmlns:p14="http://schemas.microsoft.com/office/powerpoint/2010/main" val="2031262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A2D9D-D516-4678-BE7E-806DAC932AC6}"/>
              </a:ext>
            </a:extLst>
          </p:cNvPr>
          <p:cNvSpPr>
            <a:spLocks noGrp="1"/>
          </p:cNvSpPr>
          <p:nvPr>
            <p:ph type="title"/>
          </p:nvPr>
        </p:nvSpPr>
        <p:spPr>
          <a:xfrm>
            <a:off x="0" y="-66241"/>
            <a:ext cx="6124575" cy="1143789"/>
          </a:xfrm>
        </p:spPr>
        <p:txBody>
          <a:bodyPr>
            <a:normAutofit/>
          </a:bodyPr>
          <a:lstStyle/>
          <a:p>
            <a:r>
              <a:rPr lang="en-US" sz="4000" dirty="0">
                <a:solidFill>
                  <a:schemeClr val="accent1">
                    <a:lumMod val="50000"/>
                  </a:schemeClr>
                </a:solidFill>
              </a:rPr>
              <a:t>Data Preparation</a:t>
            </a:r>
            <a:br>
              <a:rPr lang="en-US" dirty="0">
                <a:solidFill>
                  <a:schemeClr val="accent1">
                    <a:lumMod val="50000"/>
                  </a:schemeClr>
                </a:solidFill>
              </a:rPr>
            </a:br>
            <a:r>
              <a:rPr lang="en-US" sz="3200" dirty="0">
                <a:solidFill>
                  <a:schemeClr val="accent1">
                    <a:lumMod val="50000"/>
                  </a:schemeClr>
                </a:solidFill>
              </a:rPr>
              <a:t>Attribute Transformation</a:t>
            </a:r>
            <a:endParaRPr lang="en-US" sz="3200" dirty="0"/>
          </a:p>
        </p:txBody>
      </p:sp>
      <p:sp>
        <p:nvSpPr>
          <p:cNvPr id="3" name="Content Placeholder 2">
            <a:extLst>
              <a:ext uri="{FF2B5EF4-FFF2-40B4-BE49-F238E27FC236}">
                <a16:creationId xmlns:a16="http://schemas.microsoft.com/office/drawing/2014/main" id="{743DB1EA-EFA8-43A5-BEDC-2AD9C2239371}"/>
              </a:ext>
            </a:extLst>
          </p:cNvPr>
          <p:cNvSpPr>
            <a:spLocks noGrp="1"/>
          </p:cNvSpPr>
          <p:nvPr>
            <p:ph idx="1"/>
          </p:nvPr>
        </p:nvSpPr>
        <p:spPr>
          <a:xfrm>
            <a:off x="601775" y="1698225"/>
            <a:ext cx="3197739" cy="2113547"/>
          </a:xfrm>
        </p:spPr>
        <p:txBody>
          <a:bodyPr>
            <a:normAutofit/>
          </a:bodyPr>
          <a:lstStyle/>
          <a:p>
            <a:r>
              <a:rPr lang="en-US" dirty="0"/>
              <a:t>Few attributes consist of too many categories, and it is required to reduce categories for a better modelling. </a:t>
            </a:r>
          </a:p>
        </p:txBody>
      </p:sp>
      <p:graphicFrame>
        <p:nvGraphicFramePr>
          <p:cNvPr id="4" name="Table 4">
            <a:extLst>
              <a:ext uri="{FF2B5EF4-FFF2-40B4-BE49-F238E27FC236}">
                <a16:creationId xmlns:a16="http://schemas.microsoft.com/office/drawing/2014/main" id="{CD965006-5076-4A00-991A-23D3C5D1DC92}"/>
              </a:ext>
            </a:extLst>
          </p:cNvPr>
          <p:cNvGraphicFramePr>
            <a:graphicFrameLocks noGrp="1"/>
          </p:cNvGraphicFramePr>
          <p:nvPr>
            <p:extLst>
              <p:ext uri="{D42A27DB-BD31-4B8C-83A1-F6EECF244321}">
                <p14:modId xmlns:p14="http://schemas.microsoft.com/office/powerpoint/2010/main" val="64612769"/>
              </p:ext>
            </p:extLst>
          </p:nvPr>
        </p:nvGraphicFramePr>
        <p:xfrm>
          <a:off x="8776770" y="184553"/>
          <a:ext cx="3270582" cy="5498533"/>
        </p:xfrm>
        <a:graphic>
          <a:graphicData uri="http://schemas.openxmlformats.org/drawingml/2006/table">
            <a:tbl>
              <a:tblPr firstRow="1" bandRow="1">
                <a:tableStyleId>{5C22544A-7EE6-4342-B048-85BDC9FD1C3A}</a:tableStyleId>
              </a:tblPr>
              <a:tblGrid>
                <a:gridCol w="2065941">
                  <a:extLst>
                    <a:ext uri="{9D8B030D-6E8A-4147-A177-3AD203B41FA5}">
                      <a16:colId xmlns:a16="http://schemas.microsoft.com/office/drawing/2014/main" val="1079659458"/>
                    </a:ext>
                  </a:extLst>
                </a:gridCol>
                <a:gridCol w="609577">
                  <a:extLst>
                    <a:ext uri="{9D8B030D-6E8A-4147-A177-3AD203B41FA5}">
                      <a16:colId xmlns:a16="http://schemas.microsoft.com/office/drawing/2014/main" val="713338327"/>
                    </a:ext>
                  </a:extLst>
                </a:gridCol>
                <a:gridCol w="595064">
                  <a:extLst>
                    <a:ext uri="{9D8B030D-6E8A-4147-A177-3AD203B41FA5}">
                      <a16:colId xmlns:a16="http://schemas.microsoft.com/office/drawing/2014/main" val="2485898390"/>
                    </a:ext>
                  </a:extLst>
                </a:gridCol>
              </a:tblGrid>
              <a:tr h="557448">
                <a:tc>
                  <a:txBody>
                    <a:bodyPr/>
                    <a:lstStyle/>
                    <a:p>
                      <a:pPr algn="ctr" fontAlgn="b"/>
                      <a:r>
                        <a:rPr lang="en-US" sz="1200" b="0" i="0" u="none" strike="noStrike" dirty="0">
                          <a:effectLst/>
                          <a:latin typeface="+mn-lt"/>
                        </a:rPr>
                        <a:t>Education (GRDATN)</a:t>
                      </a:r>
                    </a:p>
                  </a:txBody>
                  <a:tcPr marL="7620" marR="7620" marT="7620" marB="0" anchor="ctr"/>
                </a:tc>
                <a:tc>
                  <a:txBody>
                    <a:bodyPr/>
                    <a:lstStyle/>
                    <a:p>
                      <a:pPr algn="ctr" fontAlgn="b"/>
                      <a:r>
                        <a:rPr lang="en-US" sz="1200" b="0" i="0" u="none" strike="noStrike" dirty="0">
                          <a:effectLst/>
                          <a:latin typeface="+mn-lt"/>
                        </a:rPr>
                        <a:t>Current code</a:t>
                      </a:r>
                    </a:p>
                  </a:txBody>
                  <a:tcPr marL="7620" marR="7620" marT="7620" marB="0" anchor="ctr"/>
                </a:tc>
                <a:tc>
                  <a:txBody>
                    <a:bodyPr/>
                    <a:lstStyle/>
                    <a:p>
                      <a:pPr algn="ctr"/>
                      <a:r>
                        <a:rPr lang="en-US" sz="1200" b="0" dirty="0">
                          <a:latin typeface="+mn-lt"/>
                        </a:rPr>
                        <a:t>New code</a:t>
                      </a:r>
                    </a:p>
                  </a:txBody>
                  <a:tcPr anchor="ctr"/>
                </a:tc>
                <a:extLst>
                  <a:ext uri="{0D108BD9-81ED-4DB2-BD59-A6C34878D82A}">
                    <a16:rowId xmlns:a16="http://schemas.microsoft.com/office/drawing/2014/main" val="3555617557"/>
                  </a:ext>
                </a:extLst>
              </a:tr>
              <a:tr h="232270">
                <a:tc>
                  <a:txBody>
                    <a:bodyPr/>
                    <a:lstStyle/>
                    <a:p>
                      <a:pPr algn="l" fontAlgn="b"/>
                      <a:r>
                        <a:rPr lang="en-US" sz="1200" b="0" i="0" u="none" strike="noStrike" dirty="0">
                          <a:effectLst/>
                          <a:latin typeface="+mn-lt"/>
                        </a:rPr>
                        <a:t>&lt;first grade</a:t>
                      </a:r>
                    </a:p>
                  </a:txBody>
                  <a:tcPr marL="7620" marR="7620" marT="7620" marB="0"/>
                </a:tc>
                <a:tc>
                  <a:txBody>
                    <a:bodyPr/>
                    <a:lstStyle/>
                    <a:p>
                      <a:pPr algn="ctr" fontAlgn="b"/>
                      <a:r>
                        <a:rPr lang="en-US" sz="1200" b="0" i="0" u="none" strike="noStrike" dirty="0">
                          <a:effectLst/>
                          <a:latin typeface="+mn-lt"/>
                        </a:rPr>
                        <a:t>31</a:t>
                      </a:r>
                    </a:p>
                  </a:txBody>
                  <a:tcPr marL="7620" marR="7620" marT="7620" marB="0"/>
                </a:tc>
                <a:tc>
                  <a:txBody>
                    <a:bodyPr/>
                    <a:lstStyle/>
                    <a:p>
                      <a:pPr algn="ctr"/>
                      <a:r>
                        <a:rPr lang="en-US" sz="1200" b="0" dirty="0">
                          <a:latin typeface="+mn-lt"/>
                        </a:rPr>
                        <a:t>1</a:t>
                      </a:r>
                    </a:p>
                  </a:txBody>
                  <a:tcPr/>
                </a:tc>
                <a:extLst>
                  <a:ext uri="{0D108BD9-81ED-4DB2-BD59-A6C34878D82A}">
                    <a16:rowId xmlns:a16="http://schemas.microsoft.com/office/drawing/2014/main" val="3356983120"/>
                  </a:ext>
                </a:extLst>
              </a:tr>
              <a:tr h="232270">
                <a:tc>
                  <a:txBody>
                    <a:bodyPr/>
                    <a:lstStyle/>
                    <a:p>
                      <a:pPr algn="l" fontAlgn="b"/>
                      <a:r>
                        <a:rPr lang="en-US" sz="1200" b="0" i="0" u="none" strike="noStrike">
                          <a:effectLst/>
                          <a:latin typeface="+mn-lt"/>
                        </a:rPr>
                        <a:t>1st, 2nd, 3rd, or 4th grade</a:t>
                      </a:r>
                    </a:p>
                  </a:txBody>
                  <a:tcPr marL="7620" marR="7620" marT="7620" marB="0"/>
                </a:tc>
                <a:tc>
                  <a:txBody>
                    <a:bodyPr/>
                    <a:lstStyle/>
                    <a:p>
                      <a:pPr algn="ctr" fontAlgn="b"/>
                      <a:r>
                        <a:rPr lang="en-US" sz="1200" b="0" i="0" u="none" strike="noStrike">
                          <a:effectLst/>
                          <a:latin typeface="+mn-lt"/>
                        </a:rPr>
                        <a:t>32</a:t>
                      </a:r>
                    </a:p>
                  </a:txBody>
                  <a:tcPr marL="7620" marR="7620" marT="762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1</a:t>
                      </a:r>
                    </a:p>
                  </a:txBody>
                  <a:tcPr/>
                </a:tc>
                <a:extLst>
                  <a:ext uri="{0D108BD9-81ED-4DB2-BD59-A6C34878D82A}">
                    <a16:rowId xmlns:a16="http://schemas.microsoft.com/office/drawing/2014/main" val="1421167552"/>
                  </a:ext>
                </a:extLst>
              </a:tr>
              <a:tr h="232270">
                <a:tc>
                  <a:txBody>
                    <a:bodyPr/>
                    <a:lstStyle/>
                    <a:p>
                      <a:pPr algn="l" fontAlgn="b"/>
                      <a:r>
                        <a:rPr lang="en-US" sz="1200" b="0" i="0" u="none" strike="noStrike">
                          <a:effectLst/>
                          <a:latin typeface="+mn-lt"/>
                        </a:rPr>
                        <a:t>5th or 6th grade</a:t>
                      </a:r>
                    </a:p>
                  </a:txBody>
                  <a:tcPr marL="7620" marR="7620" marT="7620" marB="0"/>
                </a:tc>
                <a:tc>
                  <a:txBody>
                    <a:bodyPr/>
                    <a:lstStyle/>
                    <a:p>
                      <a:pPr algn="ctr" fontAlgn="b"/>
                      <a:r>
                        <a:rPr lang="en-US" sz="1200" b="0" i="0" u="none" strike="noStrike">
                          <a:effectLst/>
                          <a:latin typeface="+mn-lt"/>
                        </a:rPr>
                        <a:t>33</a:t>
                      </a:r>
                    </a:p>
                  </a:txBody>
                  <a:tcPr marL="7620" marR="7620" marT="762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1</a:t>
                      </a:r>
                    </a:p>
                  </a:txBody>
                  <a:tcPr/>
                </a:tc>
                <a:extLst>
                  <a:ext uri="{0D108BD9-81ED-4DB2-BD59-A6C34878D82A}">
                    <a16:rowId xmlns:a16="http://schemas.microsoft.com/office/drawing/2014/main" val="2601747578"/>
                  </a:ext>
                </a:extLst>
              </a:tr>
              <a:tr h="232270">
                <a:tc>
                  <a:txBody>
                    <a:bodyPr/>
                    <a:lstStyle/>
                    <a:p>
                      <a:pPr algn="l" fontAlgn="b"/>
                      <a:r>
                        <a:rPr lang="en-US" sz="1200" b="0" i="0" u="none" strike="noStrike">
                          <a:effectLst/>
                          <a:latin typeface="+mn-lt"/>
                        </a:rPr>
                        <a:t>7th or 8th grade</a:t>
                      </a:r>
                    </a:p>
                  </a:txBody>
                  <a:tcPr marL="7620" marR="7620" marT="7620" marB="0"/>
                </a:tc>
                <a:tc>
                  <a:txBody>
                    <a:bodyPr/>
                    <a:lstStyle/>
                    <a:p>
                      <a:pPr algn="ctr" fontAlgn="b"/>
                      <a:r>
                        <a:rPr lang="en-US" sz="1200" b="0" i="0" u="none" strike="noStrike">
                          <a:effectLst/>
                          <a:latin typeface="+mn-lt"/>
                        </a:rPr>
                        <a:t>34</a:t>
                      </a:r>
                    </a:p>
                  </a:txBody>
                  <a:tcPr marL="7620" marR="7620" marT="762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1</a:t>
                      </a:r>
                    </a:p>
                  </a:txBody>
                  <a:tcPr/>
                </a:tc>
                <a:extLst>
                  <a:ext uri="{0D108BD9-81ED-4DB2-BD59-A6C34878D82A}">
                    <a16:rowId xmlns:a16="http://schemas.microsoft.com/office/drawing/2014/main" val="2812461853"/>
                  </a:ext>
                </a:extLst>
              </a:tr>
              <a:tr h="232270">
                <a:tc>
                  <a:txBody>
                    <a:bodyPr/>
                    <a:lstStyle/>
                    <a:p>
                      <a:pPr algn="l" fontAlgn="b"/>
                      <a:r>
                        <a:rPr lang="en-US" sz="1200" b="0" i="0" u="none" strike="noStrike">
                          <a:effectLst/>
                          <a:latin typeface="+mn-lt"/>
                        </a:rPr>
                        <a:t>9th grade</a:t>
                      </a:r>
                    </a:p>
                  </a:txBody>
                  <a:tcPr marL="7620" marR="7620" marT="7620" marB="0"/>
                </a:tc>
                <a:tc>
                  <a:txBody>
                    <a:bodyPr/>
                    <a:lstStyle/>
                    <a:p>
                      <a:pPr algn="ctr" fontAlgn="b"/>
                      <a:r>
                        <a:rPr lang="en-US" sz="1200" b="0" i="0" u="none" strike="noStrike">
                          <a:effectLst/>
                          <a:latin typeface="+mn-lt"/>
                        </a:rPr>
                        <a:t>35</a:t>
                      </a:r>
                    </a:p>
                  </a:txBody>
                  <a:tcPr marL="7620" marR="7620" marT="762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1</a:t>
                      </a:r>
                    </a:p>
                  </a:txBody>
                  <a:tcPr/>
                </a:tc>
                <a:extLst>
                  <a:ext uri="{0D108BD9-81ED-4DB2-BD59-A6C34878D82A}">
                    <a16:rowId xmlns:a16="http://schemas.microsoft.com/office/drawing/2014/main" val="3069354431"/>
                  </a:ext>
                </a:extLst>
              </a:tr>
              <a:tr h="232270">
                <a:tc>
                  <a:txBody>
                    <a:bodyPr/>
                    <a:lstStyle/>
                    <a:p>
                      <a:pPr algn="l" fontAlgn="b"/>
                      <a:r>
                        <a:rPr lang="en-US" sz="1200" b="0" i="0" u="none" strike="noStrike">
                          <a:effectLst/>
                          <a:latin typeface="+mn-lt"/>
                        </a:rPr>
                        <a:t>10th grade</a:t>
                      </a:r>
                    </a:p>
                  </a:txBody>
                  <a:tcPr marL="7620" marR="7620" marT="7620" marB="0"/>
                </a:tc>
                <a:tc>
                  <a:txBody>
                    <a:bodyPr/>
                    <a:lstStyle/>
                    <a:p>
                      <a:pPr algn="ctr" fontAlgn="b"/>
                      <a:r>
                        <a:rPr lang="en-US" sz="1200" b="0" i="0" u="none" strike="noStrike">
                          <a:effectLst/>
                          <a:latin typeface="+mn-lt"/>
                        </a:rPr>
                        <a:t>36</a:t>
                      </a:r>
                    </a:p>
                  </a:txBody>
                  <a:tcPr marL="7620" marR="7620" marT="762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1</a:t>
                      </a:r>
                    </a:p>
                  </a:txBody>
                  <a:tcPr/>
                </a:tc>
                <a:extLst>
                  <a:ext uri="{0D108BD9-81ED-4DB2-BD59-A6C34878D82A}">
                    <a16:rowId xmlns:a16="http://schemas.microsoft.com/office/drawing/2014/main" val="3104189222"/>
                  </a:ext>
                </a:extLst>
              </a:tr>
              <a:tr h="232270">
                <a:tc>
                  <a:txBody>
                    <a:bodyPr/>
                    <a:lstStyle/>
                    <a:p>
                      <a:pPr algn="l" fontAlgn="b"/>
                      <a:r>
                        <a:rPr lang="en-US" sz="1200" b="0" i="0" u="none" strike="noStrike">
                          <a:effectLst/>
                          <a:latin typeface="+mn-lt"/>
                        </a:rPr>
                        <a:t>11th grade</a:t>
                      </a:r>
                    </a:p>
                  </a:txBody>
                  <a:tcPr marL="7620" marR="7620" marT="7620" marB="0"/>
                </a:tc>
                <a:tc>
                  <a:txBody>
                    <a:bodyPr/>
                    <a:lstStyle/>
                    <a:p>
                      <a:pPr algn="ctr" fontAlgn="b"/>
                      <a:r>
                        <a:rPr lang="en-US" sz="1200" b="0" i="0" u="none" strike="noStrike">
                          <a:effectLst/>
                          <a:latin typeface="+mn-lt"/>
                        </a:rPr>
                        <a:t>37</a:t>
                      </a:r>
                    </a:p>
                  </a:txBody>
                  <a:tcPr marL="7620" marR="7620" marT="762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1</a:t>
                      </a:r>
                    </a:p>
                  </a:txBody>
                  <a:tcPr/>
                </a:tc>
                <a:extLst>
                  <a:ext uri="{0D108BD9-81ED-4DB2-BD59-A6C34878D82A}">
                    <a16:rowId xmlns:a16="http://schemas.microsoft.com/office/drawing/2014/main" val="1367712813"/>
                  </a:ext>
                </a:extLst>
              </a:tr>
              <a:tr h="232270">
                <a:tc>
                  <a:txBody>
                    <a:bodyPr/>
                    <a:lstStyle/>
                    <a:p>
                      <a:pPr algn="l" fontAlgn="b"/>
                      <a:r>
                        <a:rPr lang="en-US" sz="1200" b="0" i="0" u="none" strike="noStrike" dirty="0">
                          <a:effectLst/>
                          <a:latin typeface="+mn-lt"/>
                        </a:rPr>
                        <a:t>12th grade, no diploma</a:t>
                      </a:r>
                    </a:p>
                  </a:txBody>
                  <a:tcPr marL="7620" marR="7620" marT="7620" marB="0"/>
                </a:tc>
                <a:tc>
                  <a:txBody>
                    <a:bodyPr/>
                    <a:lstStyle/>
                    <a:p>
                      <a:pPr algn="ctr" fontAlgn="b"/>
                      <a:r>
                        <a:rPr lang="en-US" sz="1200" b="0" i="0" u="none" strike="noStrike">
                          <a:effectLst/>
                          <a:latin typeface="+mn-lt"/>
                        </a:rPr>
                        <a:t>38</a:t>
                      </a:r>
                    </a:p>
                  </a:txBody>
                  <a:tcPr marL="7620" marR="7620" marT="762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mn-lt"/>
                          <a:ea typeface="+mn-ea"/>
                          <a:cs typeface="+mn-cs"/>
                        </a:rPr>
                        <a:t>1</a:t>
                      </a:r>
                      <a:endParaRPr kumimoji="0" lang="en-US" sz="12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265972702"/>
                  </a:ext>
                </a:extLst>
              </a:tr>
              <a:tr h="330985">
                <a:tc>
                  <a:txBody>
                    <a:bodyPr/>
                    <a:lstStyle/>
                    <a:p>
                      <a:pPr algn="l" fontAlgn="b"/>
                      <a:r>
                        <a:rPr lang="en-US" sz="1200" b="0" i="0" u="none" strike="noStrike" dirty="0">
                          <a:effectLst/>
                          <a:latin typeface="+mn-lt"/>
                        </a:rPr>
                        <a:t>High school graduate - diploma </a:t>
                      </a:r>
                    </a:p>
                  </a:txBody>
                  <a:tcPr marL="7620" marR="7620" marT="7620" marB="0"/>
                </a:tc>
                <a:tc>
                  <a:txBody>
                    <a:bodyPr/>
                    <a:lstStyle/>
                    <a:p>
                      <a:pPr algn="ctr" fontAlgn="b"/>
                      <a:r>
                        <a:rPr lang="en-US" sz="1200" b="0" i="0" u="none" strike="noStrike" dirty="0">
                          <a:effectLst/>
                          <a:latin typeface="+mn-lt"/>
                        </a:rPr>
                        <a:t>39</a:t>
                      </a:r>
                    </a:p>
                  </a:txBody>
                  <a:tcPr marL="7620" marR="7620" marT="762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1</a:t>
                      </a:r>
                    </a:p>
                  </a:txBody>
                  <a:tcPr/>
                </a:tc>
                <a:extLst>
                  <a:ext uri="{0D108BD9-81ED-4DB2-BD59-A6C34878D82A}">
                    <a16:rowId xmlns:a16="http://schemas.microsoft.com/office/drawing/2014/main" val="2724872320"/>
                  </a:ext>
                </a:extLst>
              </a:tr>
              <a:tr h="232270">
                <a:tc>
                  <a:txBody>
                    <a:bodyPr/>
                    <a:lstStyle/>
                    <a:p>
                      <a:pPr algn="l" fontAlgn="b"/>
                      <a:r>
                        <a:rPr lang="en-US" sz="1200" b="0" i="0" u="none" strike="noStrike">
                          <a:effectLst/>
                          <a:latin typeface="+mn-lt"/>
                        </a:rPr>
                        <a:t>Some college but no degree</a:t>
                      </a:r>
                    </a:p>
                  </a:txBody>
                  <a:tcPr marL="7620" marR="7620" marT="7620" marB="0"/>
                </a:tc>
                <a:tc>
                  <a:txBody>
                    <a:bodyPr/>
                    <a:lstStyle/>
                    <a:p>
                      <a:pPr algn="ctr" fontAlgn="b"/>
                      <a:r>
                        <a:rPr lang="en-US" sz="1200" b="0" i="0" u="none" strike="noStrike">
                          <a:effectLst/>
                          <a:latin typeface="+mn-lt"/>
                        </a:rPr>
                        <a:t>40</a:t>
                      </a:r>
                    </a:p>
                  </a:txBody>
                  <a:tcPr marL="7620" marR="7620" marT="762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1</a:t>
                      </a:r>
                    </a:p>
                  </a:txBody>
                  <a:tcPr/>
                </a:tc>
                <a:extLst>
                  <a:ext uri="{0D108BD9-81ED-4DB2-BD59-A6C34878D82A}">
                    <a16:rowId xmlns:a16="http://schemas.microsoft.com/office/drawing/2014/main" val="988044410"/>
                  </a:ext>
                </a:extLst>
              </a:tr>
              <a:tr h="232270">
                <a:tc>
                  <a:txBody>
                    <a:bodyPr/>
                    <a:lstStyle/>
                    <a:p>
                      <a:pPr algn="l" fontAlgn="b"/>
                      <a:r>
                        <a:rPr lang="en-US" sz="1200" b="0" i="0" u="none" strike="noStrike">
                          <a:effectLst/>
                          <a:latin typeface="+mn-lt"/>
                        </a:rPr>
                        <a:t>Associate degree - occupational/vocational</a:t>
                      </a:r>
                    </a:p>
                  </a:txBody>
                  <a:tcPr marL="7620" marR="7620" marT="7620" marB="0"/>
                </a:tc>
                <a:tc>
                  <a:txBody>
                    <a:bodyPr/>
                    <a:lstStyle/>
                    <a:p>
                      <a:pPr algn="ctr" fontAlgn="b"/>
                      <a:r>
                        <a:rPr lang="en-US" sz="1200" b="0" i="0" u="none" strike="noStrike">
                          <a:effectLst/>
                          <a:latin typeface="+mn-lt"/>
                        </a:rPr>
                        <a:t>41</a:t>
                      </a:r>
                    </a:p>
                  </a:txBody>
                  <a:tcPr marL="7620" marR="7620" marT="7620" marB="0"/>
                </a:tc>
                <a:tc>
                  <a:txBody>
                    <a:bodyPr/>
                    <a:lstStyle/>
                    <a:p>
                      <a:pPr algn="ctr"/>
                      <a:r>
                        <a:rPr lang="en-US" sz="1200" b="0" dirty="0">
                          <a:latin typeface="+mn-lt"/>
                        </a:rPr>
                        <a:t>2</a:t>
                      </a:r>
                    </a:p>
                  </a:txBody>
                  <a:tcPr/>
                </a:tc>
                <a:extLst>
                  <a:ext uri="{0D108BD9-81ED-4DB2-BD59-A6C34878D82A}">
                    <a16:rowId xmlns:a16="http://schemas.microsoft.com/office/drawing/2014/main" val="2398052681"/>
                  </a:ext>
                </a:extLst>
              </a:tr>
              <a:tr h="232270">
                <a:tc>
                  <a:txBody>
                    <a:bodyPr/>
                    <a:lstStyle/>
                    <a:p>
                      <a:pPr algn="l" fontAlgn="b"/>
                      <a:r>
                        <a:rPr lang="en-US" sz="1200" b="0" i="0" u="none" strike="noStrike">
                          <a:effectLst/>
                          <a:latin typeface="+mn-lt"/>
                        </a:rPr>
                        <a:t>Associate degree - academic program</a:t>
                      </a:r>
                    </a:p>
                  </a:txBody>
                  <a:tcPr marL="7620" marR="7620" marT="7620" marB="0"/>
                </a:tc>
                <a:tc>
                  <a:txBody>
                    <a:bodyPr/>
                    <a:lstStyle/>
                    <a:p>
                      <a:pPr algn="ctr" fontAlgn="b"/>
                      <a:r>
                        <a:rPr lang="en-US" sz="1200" b="0" i="0" u="none" strike="noStrike" dirty="0">
                          <a:effectLst/>
                          <a:latin typeface="+mn-lt"/>
                        </a:rPr>
                        <a:t>42</a:t>
                      </a:r>
                    </a:p>
                  </a:txBody>
                  <a:tcPr marL="7620" marR="7620" marT="7620" marB="0"/>
                </a:tc>
                <a:tc>
                  <a:txBody>
                    <a:bodyPr/>
                    <a:lstStyle/>
                    <a:p>
                      <a:pPr algn="ctr"/>
                      <a:r>
                        <a:rPr lang="en-US" sz="1200" b="0" dirty="0">
                          <a:latin typeface="+mn-lt"/>
                        </a:rPr>
                        <a:t>2</a:t>
                      </a:r>
                    </a:p>
                  </a:txBody>
                  <a:tcPr/>
                </a:tc>
                <a:extLst>
                  <a:ext uri="{0D108BD9-81ED-4DB2-BD59-A6C34878D82A}">
                    <a16:rowId xmlns:a16="http://schemas.microsoft.com/office/drawing/2014/main" val="1162292560"/>
                  </a:ext>
                </a:extLst>
              </a:tr>
              <a:tr h="232270">
                <a:tc>
                  <a:txBody>
                    <a:bodyPr/>
                    <a:lstStyle/>
                    <a:p>
                      <a:pPr algn="l" fontAlgn="b"/>
                      <a:r>
                        <a:rPr lang="en-US" sz="1200" b="0" i="0" u="none" strike="noStrike" dirty="0">
                          <a:effectLst/>
                          <a:latin typeface="+mn-lt"/>
                        </a:rPr>
                        <a:t>Bachelor's degree</a:t>
                      </a:r>
                    </a:p>
                  </a:txBody>
                  <a:tcPr marL="7620" marR="7620" marT="7620" marB="0"/>
                </a:tc>
                <a:tc>
                  <a:txBody>
                    <a:bodyPr/>
                    <a:lstStyle/>
                    <a:p>
                      <a:pPr algn="ctr" fontAlgn="b"/>
                      <a:r>
                        <a:rPr lang="en-US" sz="1200" b="0" i="0" u="none" strike="noStrike">
                          <a:effectLst/>
                          <a:latin typeface="+mn-lt"/>
                        </a:rPr>
                        <a:t>43</a:t>
                      </a:r>
                    </a:p>
                  </a:txBody>
                  <a:tcPr marL="7620" marR="7620" marT="7620" marB="0"/>
                </a:tc>
                <a:tc>
                  <a:txBody>
                    <a:bodyPr/>
                    <a:lstStyle/>
                    <a:p>
                      <a:pPr algn="ctr"/>
                      <a:r>
                        <a:rPr lang="en-US" sz="1200" b="0" dirty="0">
                          <a:latin typeface="+mn-lt"/>
                        </a:rPr>
                        <a:t>2</a:t>
                      </a:r>
                    </a:p>
                  </a:txBody>
                  <a:tcPr/>
                </a:tc>
                <a:extLst>
                  <a:ext uri="{0D108BD9-81ED-4DB2-BD59-A6C34878D82A}">
                    <a16:rowId xmlns:a16="http://schemas.microsoft.com/office/drawing/2014/main" val="1851097409"/>
                  </a:ext>
                </a:extLst>
              </a:tr>
              <a:tr h="330985">
                <a:tc>
                  <a:txBody>
                    <a:bodyPr/>
                    <a:lstStyle/>
                    <a:p>
                      <a:pPr algn="l" fontAlgn="b"/>
                      <a:r>
                        <a:rPr lang="en-US" sz="1200" b="0" i="0" u="none" strike="noStrike" dirty="0">
                          <a:effectLst/>
                          <a:latin typeface="+mn-lt"/>
                        </a:rPr>
                        <a:t>Master's degree (</a:t>
                      </a:r>
                      <a:r>
                        <a:rPr lang="en-US" sz="1200" b="0" i="0" u="none" strike="noStrike" dirty="0" err="1">
                          <a:effectLst/>
                          <a:latin typeface="+mn-lt"/>
                        </a:rPr>
                        <a:t>eg</a:t>
                      </a:r>
                      <a:r>
                        <a:rPr lang="en-US" sz="1200" b="0" i="0" u="none" strike="noStrike" dirty="0">
                          <a:effectLst/>
                          <a:latin typeface="+mn-lt"/>
                        </a:rPr>
                        <a:t> MA MS)</a:t>
                      </a:r>
                    </a:p>
                  </a:txBody>
                  <a:tcPr marL="7620" marR="7620" marT="7620" marB="0"/>
                </a:tc>
                <a:tc>
                  <a:txBody>
                    <a:bodyPr/>
                    <a:lstStyle/>
                    <a:p>
                      <a:pPr algn="ctr" fontAlgn="b"/>
                      <a:r>
                        <a:rPr lang="en-US" sz="1200" b="0" i="0" u="none" strike="noStrike" dirty="0">
                          <a:effectLst/>
                          <a:latin typeface="+mn-lt"/>
                        </a:rPr>
                        <a:t>44</a:t>
                      </a:r>
                    </a:p>
                  </a:txBody>
                  <a:tcPr marL="7620" marR="7620" marT="7620" marB="0"/>
                </a:tc>
                <a:tc>
                  <a:txBody>
                    <a:bodyPr/>
                    <a:lstStyle/>
                    <a:p>
                      <a:pPr algn="ctr"/>
                      <a:r>
                        <a:rPr lang="en-US" sz="1200" b="0" dirty="0">
                          <a:latin typeface="+mn-lt"/>
                        </a:rPr>
                        <a:t>3</a:t>
                      </a:r>
                    </a:p>
                  </a:txBody>
                  <a:tcPr/>
                </a:tc>
                <a:extLst>
                  <a:ext uri="{0D108BD9-81ED-4DB2-BD59-A6C34878D82A}">
                    <a16:rowId xmlns:a16="http://schemas.microsoft.com/office/drawing/2014/main" val="1414403785"/>
                  </a:ext>
                </a:extLst>
              </a:tr>
              <a:tr h="330985">
                <a:tc>
                  <a:txBody>
                    <a:bodyPr/>
                    <a:lstStyle/>
                    <a:p>
                      <a:pPr algn="l" fontAlgn="b"/>
                      <a:r>
                        <a:rPr lang="en-US" sz="1200" b="0" i="0" u="none" strike="noStrike" dirty="0">
                          <a:effectLst/>
                          <a:latin typeface="+mn-lt"/>
                        </a:rPr>
                        <a:t>Professional school deg (</a:t>
                      </a:r>
                      <a:r>
                        <a:rPr lang="en-US" sz="1200" b="0" i="0" u="none" strike="noStrike" dirty="0" err="1">
                          <a:effectLst/>
                          <a:latin typeface="+mn-lt"/>
                        </a:rPr>
                        <a:t>eg</a:t>
                      </a:r>
                      <a:r>
                        <a:rPr lang="en-US" sz="1200" b="0" i="0" u="none" strike="noStrike" dirty="0">
                          <a:effectLst/>
                          <a:latin typeface="+mn-lt"/>
                        </a:rPr>
                        <a:t>: MD DDS)</a:t>
                      </a:r>
                    </a:p>
                  </a:txBody>
                  <a:tcPr marL="7620" marR="7620" marT="7620" marB="0"/>
                </a:tc>
                <a:tc>
                  <a:txBody>
                    <a:bodyPr/>
                    <a:lstStyle/>
                    <a:p>
                      <a:pPr algn="ctr" fontAlgn="b"/>
                      <a:r>
                        <a:rPr lang="en-US" sz="1200" b="0" i="0" u="none" strike="noStrike">
                          <a:effectLst/>
                          <a:latin typeface="+mn-lt"/>
                        </a:rPr>
                        <a:t>45</a:t>
                      </a:r>
                    </a:p>
                  </a:txBody>
                  <a:tcPr marL="7620" marR="7620" marT="7620" marB="0"/>
                </a:tc>
                <a:tc>
                  <a:txBody>
                    <a:bodyPr/>
                    <a:lstStyle/>
                    <a:p>
                      <a:pPr algn="ctr"/>
                      <a:r>
                        <a:rPr lang="en-US" sz="1200" b="0" dirty="0">
                          <a:latin typeface="+mn-lt"/>
                        </a:rPr>
                        <a:t>3</a:t>
                      </a:r>
                    </a:p>
                  </a:txBody>
                  <a:tcPr/>
                </a:tc>
                <a:extLst>
                  <a:ext uri="{0D108BD9-81ED-4DB2-BD59-A6C34878D82A}">
                    <a16:rowId xmlns:a16="http://schemas.microsoft.com/office/drawing/2014/main" val="1810453195"/>
                  </a:ext>
                </a:extLst>
              </a:tr>
              <a:tr h="232270">
                <a:tc>
                  <a:txBody>
                    <a:bodyPr/>
                    <a:lstStyle/>
                    <a:p>
                      <a:pPr algn="l" fontAlgn="b"/>
                      <a:r>
                        <a:rPr lang="en-US" sz="1200" b="0" i="0" u="none" strike="noStrike" dirty="0">
                          <a:effectLst/>
                          <a:latin typeface="+mn-lt"/>
                        </a:rPr>
                        <a:t>Doctorate degree (</a:t>
                      </a:r>
                      <a:r>
                        <a:rPr lang="en-US" sz="1200" b="0" i="0" u="none" strike="noStrike" dirty="0" err="1">
                          <a:effectLst/>
                          <a:latin typeface="+mn-lt"/>
                        </a:rPr>
                        <a:t>eg</a:t>
                      </a:r>
                      <a:r>
                        <a:rPr lang="en-US" sz="1200" b="0" i="0" u="none" strike="noStrike" dirty="0">
                          <a:effectLst/>
                          <a:latin typeface="+mn-lt"/>
                        </a:rPr>
                        <a:t>: PhD EdD)</a:t>
                      </a:r>
                    </a:p>
                  </a:txBody>
                  <a:tcPr marL="7620" marR="7620" marT="7620" marB="0"/>
                </a:tc>
                <a:tc>
                  <a:txBody>
                    <a:bodyPr/>
                    <a:lstStyle/>
                    <a:p>
                      <a:pPr algn="ctr" fontAlgn="b"/>
                      <a:r>
                        <a:rPr lang="en-US" sz="1200" b="0" i="0" u="none" strike="noStrike" dirty="0">
                          <a:effectLst/>
                          <a:latin typeface="+mn-lt"/>
                        </a:rPr>
                        <a:t>46</a:t>
                      </a:r>
                    </a:p>
                  </a:txBody>
                  <a:tcPr marL="7620" marR="7620" marT="7620" marB="0"/>
                </a:tc>
                <a:tc>
                  <a:txBody>
                    <a:bodyPr/>
                    <a:lstStyle/>
                    <a:p>
                      <a:pPr algn="ctr"/>
                      <a:r>
                        <a:rPr lang="en-US" sz="1200" b="0" dirty="0">
                          <a:latin typeface="+mn-lt"/>
                        </a:rPr>
                        <a:t>3</a:t>
                      </a:r>
                    </a:p>
                  </a:txBody>
                  <a:tcPr/>
                </a:tc>
                <a:extLst>
                  <a:ext uri="{0D108BD9-81ED-4DB2-BD59-A6C34878D82A}">
                    <a16:rowId xmlns:a16="http://schemas.microsoft.com/office/drawing/2014/main" val="3005634536"/>
                  </a:ext>
                </a:extLst>
              </a:tr>
            </a:tbl>
          </a:graphicData>
        </a:graphic>
      </p:graphicFrame>
      <p:graphicFrame>
        <p:nvGraphicFramePr>
          <p:cNvPr id="7" name="Table 4">
            <a:extLst>
              <a:ext uri="{FF2B5EF4-FFF2-40B4-BE49-F238E27FC236}">
                <a16:creationId xmlns:a16="http://schemas.microsoft.com/office/drawing/2014/main" id="{886B2C56-4C27-47B8-B82E-A61EDC2CBECB}"/>
              </a:ext>
            </a:extLst>
          </p:cNvPr>
          <p:cNvGraphicFramePr>
            <a:graphicFrameLocks noGrp="1"/>
          </p:cNvGraphicFramePr>
          <p:nvPr>
            <p:extLst>
              <p:ext uri="{D42A27DB-BD31-4B8C-83A1-F6EECF244321}">
                <p14:modId xmlns:p14="http://schemas.microsoft.com/office/powerpoint/2010/main" val="757346378"/>
              </p:ext>
            </p:extLst>
          </p:nvPr>
        </p:nvGraphicFramePr>
        <p:xfrm>
          <a:off x="901574" y="3909337"/>
          <a:ext cx="2913139" cy="2606668"/>
        </p:xfrm>
        <a:graphic>
          <a:graphicData uri="http://schemas.openxmlformats.org/drawingml/2006/table">
            <a:tbl>
              <a:tblPr firstRow="1" bandRow="1">
                <a:tableStyleId>{5C22544A-7EE6-4342-B048-85BDC9FD1C3A}</a:tableStyleId>
              </a:tblPr>
              <a:tblGrid>
                <a:gridCol w="1722518">
                  <a:extLst>
                    <a:ext uri="{9D8B030D-6E8A-4147-A177-3AD203B41FA5}">
                      <a16:colId xmlns:a16="http://schemas.microsoft.com/office/drawing/2014/main" val="1079659458"/>
                    </a:ext>
                  </a:extLst>
                </a:gridCol>
                <a:gridCol w="609600">
                  <a:extLst>
                    <a:ext uri="{9D8B030D-6E8A-4147-A177-3AD203B41FA5}">
                      <a16:colId xmlns:a16="http://schemas.microsoft.com/office/drawing/2014/main" val="713338327"/>
                    </a:ext>
                  </a:extLst>
                </a:gridCol>
                <a:gridCol w="581021">
                  <a:extLst>
                    <a:ext uri="{9D8B030D-6E8A-4147-A177-3AD203B41FA5}">
                      <a16:colId xmlns:a16="http://schemas.microsoft.com/office/drawing/2014/main" val="2485898390"/>
                    </a:ext>
                  </a:extLst>
                </a:gridCol>
              </a:tblGrid>
              <a:tr h="557448">
                <a:tc>
                  <a:txBody>
                    <a:bodyPr/>
                    <a:lstStyle/>
                    <a:p>
                      <a:pPr algn="ctr" fontAlgn="b"/>
                      <a:r>
                        <a:rPr lang="en-US" sz="1200" b="0" i="0" u="none" strike="noStrike" dirty="0">
                          <a:effectLst/>
                          <a:latin typeface="+mn-lt"/>
                        </a:rPr>
                        <a:t>Marital Status </a:t>
                      </a:r>
                    </a:p>
                    <a:p>
                      <a:pPr algn="ctr" fontAlgn="b"/>
                      <a:r>
                        <a:rPr lang="en-US" sz="1200" b="0" i="0" u="none" strike="noStrike" dirty="0">
                          <a:effectLst/>
                          <a:latin typeface="+mn-lt"/>
                        </a:rPr>
                        <a:t>(MARSTAT)</a:t>
                      </a:r>
                    </a:p>
                  </a:txBody>
                  <a:tcPr marL="7620" marR="7620" marT="7620" marB="0" anchor="ctr"/>
                </a:tc>
                <a:tc>
                  <a:txBody>
                    <a:bodyPr/>
                    <a:lstStyle/>
                    <a:p>
                      <a:pPr algn="ctr" fontAlgn="b"/>
                      <a:r>
                        <a:rPr lang="en-US" sz="1200" b="0" i="0" u="none" strike="noStrike" dirty="0">
                          <a:effectLst/>
                          <a:latin typeface="+mn-lt"/>
                        </a:rPr>
                        <a:t>Current code</a:t>
                      </a:r>
                    </a:p>
                  </a:txBody>
                  <a:tcPr marL="7620" marR="7620" marT="7620" marB="0" anchor="ctr"/>
                </a:tc>
                <a:tc>
                  <a:txBody>
                    <a:bodyPr/>
                    <a:lstStyle/>
                    <a:p>
                      <a:pPr algn="ctr"/>
                      <a:r>
                        <a:rPr lang="en-US" sz="1200" b="0" dirty="0">
                          <a:latin typeface="+mn-lt"/>
                        </a:rPr>
                        <a:t>New code</a:t>
                      </a:r>
                    </a:p>
                  </a:txBody>
                  <a:tcPr anchor="ctr"/>
                </a:tc>
                <a:extLst>
                  <a:ext uri="{0D108BD9-81ED-4DB2-BD59-A6C34878D82A}">
                    <a16:rowId xmlns:a16="http://schemas.microsoft.com/office/drawing/2014/main" val="3555617557"/>
                  </a:ext>
                </a:extLst>
              </a:tr>
              <a:tr h="232270">
                <a:tc>
                  <a:txBody>
                    <a:bodyPr/>
                    <a:lstStyle/>
                    <a:p>
                      <a:pPr algn="l" fontAlgn="b"/>
                      <a:r>
                        <a:rPr lang="en-US" sz="1200" b="0" i="0" u="none" strike="noStrike" dirty="0">
                          <a:effectLst/>
                          <a:latin typeface="+mn-lt"/>
                        </a:rPr>
                        <a:t>Married, spouse present</a:t>
                      </a:r>
                    </a:p>
                  </a:txBody>
                  <a:tcPr marL="7620" marR="7620" marT="7620" marB="0" anchor="ctr"/>
                </a:tc>
                <a:tc>
                  <a:txBody>
                    <a:bodyPr/>
                    <a:lstStyle/>
                    <a:p>
                      <a:pPr algn="ctr" fontAlgn="b"/>
                      <a:r>
                        <a:rPr lang="en-US" sz="1200" b="0" i="0" u="none" strike="noStrike" dirty="0">
                          <a:effectLst/>
                          <a:latin typeface="+mn-lt"/>
                        </a:rPr>
                        <a:t>1</a:t>
                      </a:r>
                    </a:p>
                  </a:txBody>
                  <a:tcPr marL="7620" marR="7620" marT="7620" marB="0" anchor="ctr"/>
                </a:tc>
                <a:tc>
                  <a:txBody>
                    <a:bodyPr/>
                    <a:lstStyle/>
                    <a:p>
                      <a:pPr algn="ctr" fontAlgn="b"/>
                      <a:r>
                        <a:rPr lang="en-US" sz="1200" b="0" i="0" u="none" strike="noStrike" dirty="0">
                          <a:effectLst/>
                          <a:latin typeface="+mn-lt"/>
                        </a:rPr>
                        <a:t>1</a:t>
                      </a:r>
                    </a:p>
                  </a:txBody>
                  <a:tcPr marL="7620" marR="7620" marT="7620" marB="0" anchor="ctr"/>
                </a:tc>
                <a:extLst>
                  <a:ext uri="{0D108BD9-81ED-4DB2-BD59-A6C34878D82A}">
                    <a16:rowId xmlns:a16="http://schemas.microsoft.com/office/drawing/2014/main" val="3356983120"/>
                  </a:ext>
                </a:extLst>
              </a:tr>
              <a:tr h="232270">
                <a:tc>
                  <a:txBody>
                    <a:bodyPr/>
                    <a:lstStyle/>
                    <a:p>
                      <a:pPr algn="l" fontAlgn="b"/>
                      <a:r>
                        <a:rPr lang="en-US" sz="1200" b="0" i="0" u="none" strike="noStrike" dirty="0">
                          <a:effectLst/>
                          <a:latin typeface="+mn-lt"/>
                        </a:rPr>
                        <a:t>Married, armed forces spouse present</a:t>
                      </a:r>
                    </a:p>
                  </a:txBody>
                  <a:tcPr marL="7620" marR="7620" marT="7620" marB="0" anchor="ctr"/>
                </a:tc>
                <a:tc>
                  <a:txBody>
                    <a:bodyPr/>
                    <a:lstStyle/>
                    <a:p>
                      <a:pPr algn="ctr" fontAlgn="b"/>
                      <a:r>
                        <a:rPr lang="en-US" sz="1200" b="0" i="0" u="none" strike="noStrike" dirty="0">
                          <a:effectLst/>
                          <a:latin typeface="+mn-lt"/>
                        </a:rPr>
                        <a:t>2</a:t>
                      </a:r>
                    </a:p>
                  </a:txBody>
                  <a:tcPr marL="7620" marR="7620" marT="7620" marB="0" anchor="ctr"/>
                </a:tc>
                <a:tc>
                  <a:txBody>
                    <a:bodyPr/>
                    <a:lstStyle/>
                    <a:p>
                      <a:pPr algn="ctr" fontAlgn="b"/>
                      <a:r>
                        <a:rPr lang="en-US" sz="1200" b="0" i="0" u="none" strike="noStrike" dirty="0">
                          <a:effectLst/>
                          <a:latin typeface="+mn-lt"/>
                        </a:rPr>
                        <a:t>1</a:t>
                      </a:r>
                    </a:p>
                  </a:txBody>
                  <a:tcPr marL="7620" marR="7620" marT="7620" marB="0" anchor="ctr"/>
                </a:tc>
                <a:extLst>
                  <a:ext uri="{0D108BD9-81ED-4DB2-BD59-A6C34878D82A}">
                    <a16:rowId xmlns:a16="http://schemas.microsoft.com/office/drawing/2014/main" val="1421167552"/>
                  </a:ext>
                </a:extLst>
              </a:tr>
              <a:tr h="232270">
                <a:tc>
                  <a:txBody>
                    <a:bodyPr/>
                    <a:lstStyle/>
                    <a:p>
                      <a:pPr algn="l" fontAlgn="b"/>
                      <a:r>
                        <a:rPr lang="en-US" sz="1200" b="0" i="0" u="none" strike="noStrike" dirty="0">
                          <a:effectLst/>
                          <a:latin typeface="+mn-lt"/>
                        </a:rPr>
                        <a:t>Married, spouse absent (excl </a:t>
                      </a:r>
                      <a:r>
                        <a:rPr lang="en-US" sz="1200" b="0" i="0" u="none" strike="noStrike" dirty="0" err="1">
                          <a:effectLst/>
                          <a:latin typeface="+mn-lt"/>
                        </a:rPr>
                        <a:t>sep</a:t>
                      </a:r>
                      <a:r>
                        <a:rPr lang="en-US" sz="1200" b="0" i="0" u="none" strike="noStrike" dirty="0">
                          <a:effectLst/>
                          <a:latin typeface="+mn-lt"/>
                        </a:rPr>
                        <a:t>)</a:t>
                      </a:r>
                    </a:p>
                  </a:txBody>
                  <a:tcPr marL="7620" marR="7620" marT="7620" marB="0" anchor="ctr"/>
                </a:tc>
                <a:tc>
                  <a:txBody>
                    <a:bodyPr/>
                    <a:lstStyle/>
                    <a:p>
                      <a:pPr algn="ctr" fontAlgn="b"/>
                      <a:r>
                        <a:rPr lang="en-US" sz="1200" b="0" i="0" u="none" strike="noStrike">
                          <a:effectLst/>
                          <a:latin typeface="+mn-lt"/>
                        </a:rPr>
                        <a:t>3</a:t>
                      </a:r>
                    </a:p>
                  </a:txBody>
                  <a:tcPr marL="7620" marR="7620" marT="7620" marB="0" anchor="ctr"/>
                </a:tc>
                <a:tc>
                  <a:txBody>
                    <a:bodyPr/>
                    <a:lstStyle/>
                    <a:p>
                      <a:pPr algn="ctr" fontAlgn="b"/>
                      <a:r>
                        <a:rPr lang="en-US" sz="1200" b="0" i="0" u="none" strike="noStrike" dirty="0">
                          <a:effectLst/>
                          <a:latin typeface="+mn-lt"/>
                        </a:rPr>
                        <a:t>1</a:t>
                      </a:r>
                    </a:p>
                  </a:txBody>
                  <a:tcPr marL="7620" marR="7620" marT="7620" marB="0" anchor="ctr"/>
                </a:tc>
                <a:extLst>
                  <a:ext uri="{0D108BD9-81ED-4DB2-BD59-A6C34878D82A}">
                    <a16:rowId xmlns:a16="http://schemas.microsoft.com/office/drawing/2014/main" val="2601747578"/>
                  </a:ext>
                </a:extLst>
              </a:tr>
              <a:tr h="232270">
                <a:tc>
                  <a:txBody>
                    <a:bodyPr/>
                    <a:lstStyle/>
                    <a:p>
                      <a:pPr algn="l" fontAlgn="b"/>
                      <a:r>
                        <a:rPr lang="en-US" sz="1200" b="0" i="0" u="none" strike="noStrike" dirty="0">
                          <a:effectLst/>
                          <a:latin typeface="+mn-lt"/>
                        </a:rPr>
                        <a:t>Widowed</a:t>
                      </a:r>
                    </a:p>
                  </a:txBody>
                  <a:tcPr marL="7620" marR="7620" marT="7620" marB="0" anchor="ctr"/>
                </a:tc>
                <a:tc>
                  <a:txBody>
                    <a:bodyPr/>
                    <a:lstStyle/>
                    <a:p>
                      <a:pPr algn="ctr" fontAlgn="b"/>
                      <a:r>
                        <a:rPr lang="en-US" sz="1200" b="0" i="0" u="none" strike="noStrike">
                          <a:effectLst/>
                          <a:latin typeface="+mn-lt"/>
                        </a:rPr>
                        <a:t>4</a:t>
                      </a:r>
                    </a:p>
                  </a:txBody>
                  <a:tcPr marL="7620" marR="7620" marT="7620" marB="0" anchor="ctr"/>
                </a:tc>
                <a:tc>
                  <a:txBody>
                    <a:bodyPr/>
                    <a:lstStyle/>
                    <a:p>
                      <a:pPr algn="ctr" fontAlgn="b"/>
                      <a:r>
                        <a:rPr lang="en-US" sz="1200" b="0" i="0" u="none" strike="noStrike" dirty="0">
                          <a:effectLst/>
                          <a:latin typeface="+mn-lt"/>
                        </a:rPr>
                        <a:t>2</a:t>
                      </a:r>
                    </a:p>
                  </a:txBody>
                  <a:tcPr marL="7620" marR="7620" marT="7620" marB="0" anchor="ctr"/>
                </a:tc>
                <a:extLst>
                  <a:ext uri="{0D108BD9-81ED-4DB2-BD59-A6C34878D82A}">
                    <a16:rowId xmlns:a16="http://schemas.microsoft.com/office/drawing/2014/main" val="2812461853"/>
                  </a:ext>
                </a:extLst>
              </a:tr>
              <a:tr h="232270">
                <a:tc>
                  <a:txBody>
                    <a:bodyPr/>
                    <a:lstStyle/>
                    <a:p>
                      <a:pPr algn="l" fontAlgn="b"/>
                      <a:r>
                        <a:rPr lang="en-US" sz="1200" b="0" i="0" u="none" strike="noStrike" dirty="0">
                          <a:effectLst/>
                          <a:latin typeface="+mn-lt"/>
                        </a:rPr>
                        <a:t>Divorced</a:t>
                      </a:r>
                    </a:p>
                  </a:txBody>
                  <a:tcPr marL="7620" marR="7620" marT="7620" marB="0" anchor="ctr"/>
                </a:tc>
                <a:tc>
                  <a:txBody>
                    <a:bodyPr/>
                    <a:lstStyle/>
                    <a:p>
                      <a:pPr algn="ctr" fontAlgn="b"/>
                      <a:r>
                        <a:rPr lang="en-US" sz="1200" b="0" i="0" u="none" strike="noStrike">
                          <a:effectLst/>
                          <a:latin typeface="+mn-lt"/>
                        </a:rPr>
                        <a:t>5</a:t>
                      </a:r>
                    </a:p>
                  </a:txBody>
                  <a:tcPr marL="7620" marR="7620" marT="7620" marB="0" anchor="ctr"/>
                </a:tc>
                <a:tc>
                  <a:txBody>
                    <a:bodyPr/>
                    <a:lstStyle/>
                    <a:p>
                      <a:pPr algn="ctr" fontAlgn="b"/>
                      <a:r>
                        <a:rPr lang="en-US" sz="1200" b="0" i="0" u="none" strike="noStrike" dirty="0">
                          <a:effectLst/>
                          <a:latin typeface="+mn-lt"/>
                        </a:rPr>
                        <a:t>2</a:t>
                      </a:r>
                    </a:p>
                  </a:txBody>
                  <a:tcPr marL="7620" marR="7620" marT="7620" marB="0" anchor="ctr"/>
                </a:tc>
                <a:extLst>
                  <a:ext uri="{0D108BD9-81ED-4DB2-BD59-A6C34878D82A}">
                    <a16:rowId xmlns:a16="http://schemas.microsoft.com/office/drawing/2014/main" val="3069354431"/>
                  </a:ext>
                </a:extLst>
              </a:tr>
              <a:tr h="232270">
                <a:tc>
                  <a:txBody>
                    <a:bodyPr/>
                    <a:lstStyle/>
                    <a:p>
                      <a:pPr algn="l" fontAlgn="b"/>
                      <a:r>
                        <a:rPr lang="en-US" sz="1200" b="0" i="0" u="none" strike="noStrike" dirty="0">
                          <a:effectLst/>
                          <a:latin typeface="+mn-lt"/>
                        </a:rPr>
                        <a:t>Separated</a:t>
                      </a:r>
                    </a:p>
                  </a:txBody>
                  <a:tcPr marL="7620" marR="7620" marT="7620" marB="0" anchor="ctr"/>
                </a:tc>
                <a:tc>
                  <a:txBody>
                    <a:bodyPr/>
                    <a:lstStyle/>
                    <a:p>
                      <a:pPr algn="ctr" fontAlgn="b"/>
                      <a:r>
                        <a:rPr lang="en-US" sz="1200" b="0" i="0" u="none" strike="noStrike">
                          <a:effectLst/>
                          <a:latin typeface="+mn-lt"/>
                        </a:rPr>
                        <a:t>6</a:t>
                      </a:r>
                    </a:p>
                  </a:txBody>
                  <a:tcPr marL="7620" marR="7620" marT="7620" marB="0" anchor="ctr"/>
                </a:tc>
                <a:tc>
                  <a:txBody>
                    <a:bodyPr/>
                    <a:lstStyle/>
                    <a:p>
                      <a:pPr algn="ctr" fontAlgn="b"/>
                      <a:r>
                        <a:rPr lang="en-US" sz="1200" b="0" i="0" u="none" strike="noStrike" dirty="0">
                          <a:effectLst/>
                          <a:latin typeface="+mn-lt"/>
                        </a:rPr>
                        <a:t>2</a:t>
                      </a:r>
                    </a:p>
                  </a:txBody>
                  <a:tcPr marL="7620" marR="7620" marT="7620" marB="0" anchor="ctr"/>
                </a:tc>
                <a:extLst>
                  <a:ext uri="{0D108BD9-81ED-4DB2-BD59-A6C34878D82A}">
                    <a16:rowId xmlns:a16="http://schemas.microsoft.com/office/drawing/2014/main" val="3104189222"/>
                  </a:ext>
                </a:extLst>
              </a:tr>
              <a:tr h="232270">
                <a:tc>
                  <a:txBody>
                    <a:bodyPr/>
                    <a:lstStyle/>
                    <a:p>
                      <a:pPr algn="l" fontAlgn="b"/>
                      <a:r>
                        <a:rPr lang="en-US" sz="1200" b="0" i="0" u="none" strike="noStrike" dirty="0">
                          <a:effectLst/>
                          <a:latin typeface="+mn-lt"/>
                        </a:rPr>
                        <a:t>Never married</a:t>
                      </a:r>
                    </a:p>
                  </a:txBody>
                  <a:tcPr marL="7620" marR="7620" marT="7620" marB="0" anchor="ctr"/>
                </a:tc>
                <a:tc>
                  <a:txBody>
                    <a:bodyPr/>
                    <a:lstStyle/>
                    <a:p>
                      <a:pPr algn="ctr" fontAlgn="b"/>
                      <a:r>
                        <a:rPr lang="en-US" sz="1200" b="0" i="0" u="none" strike="noStrike">
                          <a:effectLst/>
                          <a:latin typeface="+mn-lt"/>
                        </a:rPr>
                        <a:t>7</a:t>
                      </a:r>
                    </a:p>
                  </a:txBody>
                  <a:tcPr marL="7620" marR="7620" marT="7620" marB="0" anchor="ctr"/>
                </a:tc>
                <a:tc>
                  <a:txBody>
                    <a:bodyPr/>
                    <a:lstStyle/>
                    <a:p>
                      <a:pPr algn="ctr" fontAlgn="b"/>
                      <a:r>
                        <a:rPr lang="en-US" sz="1200" b="0" i="0" u="none" strike="noStrike" dirty="0">
                          <a:effectLst/>
                          <a:latin typeface="+mn-lt"/>
                        </a:rPr>
                        <a:t>2</a:t>
                      </a:r>
                    </a:p>
                  </a:txBody>
                  <a:tcPr marL="7620" marR="7620" marT="7620" marB="0" anchor="ctr"/>
                </a:tc>
                <a:extLst>
                  <a:ext uri="{0D108BD9-81ED-4DB2-BD59-A6C34878D82A}">
                    <a16:rowId xmlns:a16="http://schemas.microsoft.com/office/drawing/2014/main" val="1367712813"/>
                  </a:ext>
                </a:extLst>
              </a:tr>
            </a:tbl>
          </a:graphicData>
        </a:graphic>
      </p:graphicFrame>
      <p:graphicFrame>
        <p:nvGraphicFramePr>
          <p:cNvPr id="8" name="Table 4">
            <a:extLst>
              <a:ext uri="{FF2B5EF4-FFF2-40B4-BE49-F238E27FC236}">
                <a16:creationId xmlns:a16="http://schemas.microsoft.com/office/drawing/2014/main" id="{D599C6C4-0D60-4D62-9662-5A27E79995C1}"/>
              </a:ext>
            </a:extLst>
          </p:cNvPr>
          <p:cNvGraphicFramePr>
            <a:graphicFrameLocks noGrp="1"/>
          </p:cNvGraphicFramePr>
          <p:nvPr>
            <p:extLst>
              <p:ext uri="{D42A27DB-BD31-4B8C-83A1-F6EECF244321}">
                <p14:modId xmlns:p14="http://schemas.microsoft.com/office/powerpoint/2010/main" val="3857966436"/>
              </p:ext>
            </p:extLst>
          </p:nvPr>
        </p:nvGraphicFramePr>
        <p:xfrm>
          <a:off x="3900487" y="986360"/>
          <a:ext cx="2371237" cy="2324448"/>
        </p:xfrm>
        <a:graphic>
          <a:graphicData uri="http://schemas.openxmlformats.org/drawingml/2006/table">
            <a:tbl>
              <a:tblPr firstRow="1" bandRow="1">
                <a:tableStyleId>{5C22544A-7EE6-4342-B048-85BDC9FD1C3A}</a:tableStyleId>
              </a:tblPr>
              <a:tblGrid>
                <a:gridCol w="1182554">
                  <a:extLst>
                    <a:ext uri="{9D8B030D-6E8A-4147-A177-3AD203B41FA5}">
                      <a16:colId xmlns:a16="http://schemas.microsoft.com/office/drawing/2014/main" val="1079659458"/>
                    </a:ext>
                  </a:extLst>
                </a:gridCol>
                <a:gridCol w="650217">
                  <a:extLst>
                    <a:ext uri="{9D8B030D-6E8A-4147-A177-3AD203B41FA5}">
                      <a16:colId xmlns:a16="http://schemas.microsoft.com/office/drawing/2014/main" val="713338327"/>
                    </a:ext>
                  </a:extLst>
                </a:gridCol>
                <a:gridCol w="538466">
                  <a:extLst>
                    <a:ext uri="{9D8B030D-6E8A-4147-A177-3AD203B41FA5}">
                      <a16:colId xmlns:a16="http://schemas.microsoft.com/office/drawing/2014/main" val="2485898390"/>
                    </a:ext>
                  </a:extLst>
                </a:gridCol>
              </a:tblGrid>
              <a:tr h="557448">
                <a:tc>
                  <a:txBody>
                    <a:bodyPr/>
                    <a:lstStyle/>
                    <a:p>
                      <a:pPr algn="ctr" fontAlgn="b"/>
                      <a:r>
                        <a:rPr lang="en-US" sz="1200" b="0" i="0" u="none" strike="noStrike" dirty="0">
                          <a:effectLst/>
                          <a:latin typeface="+mn-lt"/>
                        </a:rPr>
                        <a:t>Employment</a:t>
                      </a:r>
                    </a:p>
                    <a:p>
                      <a:pPr algn="ctr" fontAlgn="b"/>
                      <a:r>
                        <a:rPr lang="en-US" sz="1200" b="0" i="0" u="none" strike="noStrike" dirty="0">
                          <a:effectLst/>
                          <a:latin typeface="+mn-lt"/>
                        </a:rPr>
                        <a:t>(MLR)</a:t>
                      </a:r>
                    </a:p>
                  </a:txBody>
                  <a:tcPr marL="7620" marR="7620" marT="7620" marB="0" anchor="ctr"/>
                </a:tc>
                <a:tc>
                  <a:txBody>
                    <a:bodyPr/>
                    <a:lstStyle/>
                    <a:p>
                      <a:pPr algn="ctr" fontAlgn="b"/>
                      <a:r>
                        <a:rPr lang="en-US" sz="1200" b="0" i="0" u="none" strike="noStrike" dirty="0">
                          <a:effectLst/>
                          <a:latin typeface="+mn-lt"/>
                        </a:rPr>
                        <a:t>Current code</a:t>
                      </a:r>
                    </a:p>
                  </a:txBody>
                  <a:tcPr marL="7620" marR="7620" marT="7620" marB="0" anchor="ctr"/>
                </a:tc>
                <a:tc>
                  <a:txBody>
                    <a:bodyPr/>
                    <a:lstStyle/>
                    <a:p>
                      <a:pPr algn="ctr"/>
                      <a:r>
                        <a:rPr lang="en-US" sz="1200" b="0" dirty="0">
                          <a:latin typeface="+mn-lt"/>
                        </a:rPr>
                        <a:t>New code</a:t>
                      </a:r>
                    </a:p>
                  </a:txBody>
                  <a:tcPr anchor="ctr"/>
                </a:tc>
                <a:extLst>
                  <a:ext uri="{0D108BD9-81ED-4DB2-BD59-A6C34878D82A}">
                    <a16:rowId xmlns:a16="http://schemas.microsoft.com/office/drawing/2014/main" val="3555617557"/>
                  </a:ext>
                </a:extLst>
              </a:tr>
              <a:tr h="232270">
                <a:tc>
                  <a:txBody>
                    <a:bodyPr/>
                    <a:lstStyle/>
                    <a:p>
                      <a:pPr algn="l" fontAlgn="b"/>
                      <a:r>
                        <a:rPr lang="en-US" sz="1200" b="0" i="0" u="none" strike="noStrike" dirty="0">
                          <a:effectLst/>
                          <a:latin typeface="+mn-lt"/>
                        </a:rPr>
                        <a:t>Working</a:t>
                      </a:r>
                    </a:p>
                  </a:txBody>
                  <a:tcPr marL="114300" marR="7620" marT="7620" marB="0" anchor="ctr"/>
                </a:tc>
                <a:tc>
                  <a:txBody>
                    <a:bodyPr/>
                    <a:lstStyle/>
                    <a:p>
                      <a:pPr algn="ctr" fontAlgn="b"/>
                      <a:r>
                        <a:rPr lang="en-US" sz="1200" b="0" i="0" u="none" strike="noStrike" dirty="0">
                          <a:effectLst/>
                          <a:latin typeface="+mn-lt"/>
                        </a:rPr>
                        <a:t>1</a:t>
                      </a:r>
                    </a:p>
                  </a:txBody>
                  <a:tcPr marL="7620" marR="7620" marT="7620" marB="0" anchor="ctr"/>
                </a:tc>
                <a:tc>
                  <a:txBody>
                    <a:bodyPr/>
                    <a:lstStyle/>
                    <a:p>
                      <a:pPr algn="ctr" fontAlgn="b"/>
                      <a:r>
                        <a:rPr lang="en-US" sz="1200" b="0" i="0" u="none" strike="noStrike" dirty="0">
                          <a:effectLst/>
                          <a:latin typeface="+mn-lt"/>
                        </a:rPr>
                        <a:t>1</a:t>
                      </a:r>
                    </a:p>
                  </a:txBody>
                  <a:tcPr marL="7620" marR="7620" marT="7620" marB="0" anchor="ctr"/>
                </a:tc>
                <a:extLst>
                  <a:ext uri="{0D108BD9-81ED-4DB2-BD59-A6C34878D82A}">
                    <a16:rowId xmlns:a16="http://schemas.microsoft.com/office/drawing/2014/main" val="3356983120"/>
                  </a:ext>
                </a:extLst>
              </a:tr>
              <a:tr h="232270">
                <a:tc>
                  <a:txBody>
                    <a:bodyPr/>
                    <a:lstStyle/>
                    <a:p>
                      <a:pPr algn="l" fontAlgn="b"/>
                      <a:r>
                        <a:rPr lang="en-US" sz="1200" b="0" i="0" u="none" strike="noStrike" dirty="0">
                          <a:effectLst/>
                          <a:latin typeface="+mn-lt"/>
                        </a:rPr>
                        <a:t>With job, not at work</a:t>
                      </a:r>
                    </a:p>
                  </a:txBody>
                  <a:tcPr marL="114300" marR="7620" marT="7620" marB="0" anchor="ctr"/>
                </a:tc>
                <a:tc>
                  <a:txBody>
                    <a:bodyPr/>
                    <a:lstStyle/>
                    <a:p>
                      <a:pPr algn="ctr" fontAlgn="b"/>
                      <a:r>
                        <a:rPr lang="en-US" sz="1200" b="0" i="0" u="none" strike="noStrike" dirty="0">
                          <a:effectLst/>
                          <a:latin typeface="+mn-lt"/>
                        </a:rPr>
                        <a:t>2</a:t>
                      </a:r>
                    </a:p>
                  </a:txBody>
                  <a:tcPr marL="7620" marR="7620" marT="7620" marB="0" anchor="ctr"/>
                </a:tc>
                <a:tc>
                  <a:txBody>
                    <a:bodyPr/>
                    <a:lstStyle/>
                    <a:p>
                      <a:pPr algn="ctr" fontAlgn="b"/>
                      <a:r>
                        <a:rPr lang="en-US" sz="1200" b="0" i="0" u="none" strike="noStrike" dirty="0">
                          <a:effectLst/>
                          <a:latin typeface="+mn-lt"/>
                        </a:rPr>
                        <a:t>1</a:t>
                      </a:r>
                    </a:p>
                  </a:txBody>
                  <a:tcPr marL="7620" marR="7620" marT="7620" marB="0" anchor="ctr"/>
                </a:tc>
                <a:extLst>
                  <a:ext uri="{0D108BD9-81ED-4DB2-BD59-A6C34878D82A}">
                    <a16:rowId xmlns:a16="http://schemas.microsoft.com/office/drawing/2014/main" val="1421167552"/>
                  </a:ext>
                </a:extLst>
              </a:tr>
              <a:tr h="232270">
                <a:tc>
                  <a:txBody>
                    <a:bodyPr/>
                    <a:lstStyle/>
                    <a:p>
                      <a:pPr algn="l" fontAlgn="b"/>
                      <a:r>
                        <a:rPr lang="en-US" sz="1200" b="0" i="0" u="none" strike="noStrike" dirty="0">
                          <a:effectLst/>
                          <a:latin typeface="+mn-lt"/>
                        </a:rPr>
                        <a:t>Looking</a:t>
                      </a:r>
                    </a:p>
                  </a:txBody>
                  <a:tcPr marL="114300" marR="7620" marT="7620" marB="0" anchor="ctr"/>
                </a:tc>
                <a:tc>
                  <a:txBody>
                    <a:bodyPr/>
                    <a:lstStyle/>
                    <a:p>
                      <a:pPr algn="ctr" fontAlgn="b"/>
                      <a:r>
                        <a:rPr lang="en-US" sz="1200" b="0" i="0" u="none" strike="noStrike" dirty="0">
                          <a:effectLst/>
                          <a:latin typeface="+mn-lt"/>
                        </a:rPr>
                        <a:t>4</a:t>
                      </a:r>
                    </a:p>
                  </a:txBody>
                  <a:tcPr marL="7620" marR="7620" marT="7620" marB="0" anchor="ctr"/>
                </a:tc>
                <a:tc>
                  <a:txBody>
                    <a:bodyPr/>
                    <a:lstStyle/>
                    <a:p>
                      <a:pPr algn="ctr" fontAlgn="b"/>
                      <a:r>
                        <a:rPr lang="en-US" sz="1200" b="0" i="0" u="none" strike="noStrike" dirty="0">
                          <a:effectLst/>
                          <a:latin typeface="+mn-lt"/>
                        </a:rPr>
                        <a:t>2</a:t>
                      </a:r>
                    </a:p>
                  </a:txBody>
                  <a:tcPr marL="7620" marR="7620" marT="7620" marB="0" anchor="ctr"/>
                </a:tc>
                <a:extLst>
                  <a:ext uri="{0D108BD9-81ED-4DB2-BD59-A6C34878D82A}">
                    <a16:rowId xmlns:a16="http://schemas.microsoft.com/office/drawing/2014/main" val="2812461853"/>
                  </a:ext>
                </a:extLst>
              </a:tr>
              <a:tr h="232270">
                <a:tc>
                  <a:txBody>
                    <a:bodyPr/>
                    <a:lstStyle/>
                    <a:p>
                      <a:pPr algn="l" fontAlgn="b"/>
                      <a:r>
                        <a:rPr lang="en-US" sz="1200" b="0" i="0" u="none" strike="noStrike" dirty="0">
                          <a:effectLst/>
                          <a:latin typeface="+mn-lt"/>
                        </a:rPr>
                        <a:t>Layoff</a:t>
                      </a:r>
                    </a:p>
                  </a:txBody>
                  <a:tcPr marL="114300" marR="7620" marT="7620" marB="0" anchor="ctr"/>
                </a:tc>
                <a:tc>
                  <a:txBody>
                    <a:bodyPr/>
                    <a:lstStyle/>
                    <a:p>
                      <a:pPr algn="ctr" fontAlgn="b"/>
                      <a:r>
                        <a:rPr lang="en-US" sz="1200" b="0" i="0" u="none" strike="noStrike" dirty="0">
                          <a:effectLst/>
                          <a:latin typeface="+mn-lt"/>
                        </a:rPr>
                        <a:t>3</a:t>
                      </a:r>
                    </a:p>
                  </a:txBody>
                  <a:tcPr marL="7620" marR="7620" marT="7620" marB="0" anchor="ctr"/>
                </a:tc>
                <a:tc>
                  <a:txBody>
                    <a:bodyPr/>
                    <a:lstStyle/>
                    <a:p>
                      <a:pPr algn="ctr" fontAlgn="b"/>
                      <a:r>
                        <a:rPr lang="en-US" sz="1200" b="0" i="0" u="none" strike="noStrike" dirty="0">
                          <a:effectLst/>
                          <a:latin typeface="+mn-lt"/>
                        </a:rPr>
                        <a:t>2</a:t>
                      </a:r>
                    </a:p>
                  </a:txBody>
                  <a:tcPr marL="7620" marR="7620" marT="7620" marB="0" anchor="ctr"/>
                </a:tc>
                <a:extLst>
                  <a:ext uri="{0D108BD9-81ED-4DB2-BD59-A6C34878D82A}">
                    <a16:rowId xmlns:a16="http://schemas.microsoft.com/office/drawing/2014/main" val="3069354431"/>
                  </a:ext>
                </a:extLst>
              </a:tr>
              <a:tr h="232270">
                <a:tc>
                  <a:txBody>
                    <a:bodyPr/>
                    <a:lstStyle/>
                    <a:p>
                      <a:pPr algn="l" fontAlgn="b"/>
                      <a:r>
                        <a:rPr lang="en-US" sz="1200" b="0" i="0" u="none" strike="noStrike" dirty="0">
                          <a:effectLst/>
                          <a:latin typeface="+mn-lt"/>
                        </a:rPr>
                        <a:t>Retired</a:t>
                      </a:r>
                    </a:p>
                  </a:txBody>
                  <a:tcPr marL="114300" marR="7620" marT="7620" marB="0" anchor="ctr"/>
                </a:tc>
                <a:tc>
                  <a:txBody>
                    <a:bodyPr/>
                    <a:lstStyle/>
                    <a:p>
                      <a:pPr algn="ctr" fontAlgn="b"/>
                      <a:r>
                        <a:rPr lang="en-US" sz="1200" b="0" i="0" u="none" strike="noStrike" dirty="0">
                          <a:effectLst/>
                          <a:latin typeface="+mn-lt"/>
                        </a:rPr>
                        <a:t>5</a:t>
                      </a:r>
                    </a:p>
                  </a:txBody>
                  <a:tcPr marL="7620" marR="7620" marT="7620" marB="0" anchor="ctr"/>
                </a:tc>
                <a:tc>
                  <a:txBody>
                    <a:bodyPr/>
                    <a:lstStyle/>
                    <a:p>
                      <a:pPr algn="ctr" fontAlgn="b"/>
                      <a:r>
                        <a:rPr lang="en-US" sz="1200" b="0" i="0" u="none" strike="noStrike" dirty="0">
                          <a:effectLst/>
                          <a:latin typeface="+mn-lt"/>
                        </a:rPr>
                        <a:t>2</a:t>
                      </a:r>
                    </a:p>
                  </a:txBody>
                  <a:tcPr marL="7620" marR="7620" marT="7620" marB="0" anchor="ctr"/>
                </a:tc>
                <a:extLst>
                  <a:ext uri="{0D108BD9-81ED-4DB2-BD59-A6C34878D82A}">
                    <a16:rowId xmlns:a16="http://schemas.microsoft.com/office/drawing/2014/main" val="1367712813"/>
                  </a:ext>
                </a:extLst>
              </a:tr>
              <a:tr h="232270">
                <a:tc>
                  <a:txBody>
                    <a:bodyPr/>
                    <a:lstStyle/>
                    <a:p>
                      <a:pPr algn="l" fontAlgn="b"/>
                      <a:r>
                        <a:rPr lang="en-US" sz="1200" b="0" i="0" u="none" strike="noStrike" dirty="0">
                          <a:effectLst/>
                          <a:latin typeface="+mn-lt"/>
                        </a:rPr>
                        <a:t>Disabled</a:t>
                      </a:r>
                    </a:p>
                  </a:txBody>
                  <a:tcPr marL="114300" marR="7620" marT="7620" marB="0" anchor="ctr"/>
                </a:tc>
                <a:tc>
                  <a:txBody>
                    <a:bodyPr/>
                    <a:lstStyle/>
                    <a:p>
                      <a:pPr algn="ctr" fontAlgn="b"/>
                      <a:r>
                        <a:rPr lang="en-US" sz="1200" b="0" i="0" u="none" strike="noStrike">
                          <a:effectLst/>
                          <a:latin typeface="+mn-lt"/>
                        </a:rPr>
                        <a:t>6</a:t>
                      </a:r>
                    </a:p>
                  </a:txBody>
                  <a:tcPr marL="7620" marR="7620" marT="7620" marB="0" anchor="ctr"/>
                </a:tc>
                <a:tc>
                  <a:txBody>
                    <a:bodyPr/>
                    <a:lstStyle/>
                    <a:p>
                      <a:pPr algn="ctr" fontAlgn="b"/>
                      <a:r>
                        <a:rPr lang="en-US" sz="1200" b="0" i="0" u="none" strike="noStrike" dirty="0">
                          <a:effectLst/>
                          <a:latin typeface="+mn-lt"/>
                        </a:rPr>
                        <a:t>2</a:t>
                      </a:r>
                    </a:p>
                  </a:txBody>
                  <a:tcPr marL="7620" marR="7620" marT="7620" marB="0" anchor="ctr"/>
                </a:tc>
                <a:extLst>
                  <a:ext uri="{0D108BD9-81ED-4DB2-BD59-A6C34878D82A}">
                    <a16:rowId xmlns:a16="http://schemas.microsoft.com/office/drawing/2014/main" val="2937678053"/>
                  </a:ext>
                </a:extLst>
              </a:tr>
              <a:tr h="232270">
                <a:tc>
                  <a:txBody>
                    <a:bodyPr/>
                    <a:lstStyle/>
                    <a:p>
                      <a:pPr algn="l" fontAlgn="b"/>
                      <a:r>
                        <a:rPr lang="en-US" sz="1200" b="0" i="0" u="none" strike="noStrike" dirty="0">
                          <a:effectLst/>
                          <a:latin typeface="+mn-lt"/>
                        </a:rPr>
                        <a:t>Other</a:t>
                      </a:r>
                    </a:p>
                  </a:txBody>
                  <a:tcPr marL="114300" marR="7620" marT="7620" marB="0" anchor="ctr"/>
                </a:tc>
                <a:tc>
                  <a:txBody>
                    <a:bodyPr/>
                    <a:lstStyle/>
                    <a:p>
                      <a:pPr algn="ctr" fontAlgn="b"/>
                      <a:r>
                        <a:rPr lang="en-US" sz="1200" b="0" i="0" u="none" strike="noStrike" dirty="0">
                          <a:effectLst/>
                          <a:latin typeface="+mn-lt"/>
                        </a:rPr>
                        <a:t>7</a:t>
                      </a:r>
                    </a:p>
                  </a:txBody>
                  <a:tcPr marL="7620" marR="7620" marT="7620" marB="0" anchor="ctr"/>
                </a:tc>
                <a:tc>
                  <a:txBody>
                    <a:bodyPr/>
                    <a:lstStyle/>
                    <a:p>
                      <a:pPr algn="ctr" fontAlgn="b"/>
                      <a:r>
                        <a:rPr lang="en-US" sz="1200" b="0" i="0" u="none" strike="noStrike" dirty="0">
                          <a:effectLst/>
                          <a:latin typeface="+mn-lt"/>
                        </a:rPr>
                        <a:t>2</a:t>
                      </a:r>
                    </a:p>
                  </a:txBody>
                  <a:tcPr marL="7620" marR="7620" marT="7620" marB="0" anchor="ctr"/>
                </a:tc>
                <a:extLst>
                  <a:ext uri="{0D108BD9-81ED-4DB2-BD59-A6C34878D82A}">
                    <a16:rowId xmlns:a16="http://schemas.microsoft.com/office/drawing/2014/main" val="4071194064"/>
                  </a:ext>
                </a:extLst>
              </a:tr>
            </a:tbl>
          </a:graphicData>
        </a:graphic>
      </p:graphicFrame>
      <p:graphicFrame>
        <p:nvGraphicFramePr>
          <p:cNvPr id="9" name="Table 4">
            <a:extLst>
              <a:ext uri="{FF2B5EF4-FFF2-40B4-BE49-F238E27FC236}">
                <a16:creationId xmlns:a16="http://schemas.microsoft.com/office/drawing/2014/main" id="{4209F045-21A6-4666-B5C3-0FDE113D6529}"/>
              </a:ext>
            </a:extLst>
          </p:cNvPr>
          <p:cNvGraphicFramePr>
            <a:graphicFrameLocks noGrp="1"/>
          </p:cNvGraphicFramePr>
          <p:nvPr>
            <p:extLst>
              <p:ext uri="{D42A27DB-BD31-4B8C-83A1-F6EECF244321}">
                <p14:modId xmlns:p14="http://schemas.microsoft.com/office/powerpoint/2010/main" val="346959308"/>
              </p:ext>
            </p:extLst>
          </p:nvPr>
        </p:nvGraphicFramePr>
        <p:xfrm>
          <a:off x="3915686" y="3358638"/>
          <a:ext cx="2371237" cy="2324448"/>
        </p:xfrm>
        <a:graphic>
          <a:graphicData uri="http://schemas.openxmlformats.org/drawingml/2006/table">
            <a:tbl>
              <a:tblPr firstRow="1" bandRow="1">
                <a:tableStyleId>{5C22544A-7EE6-4342-B048-85BDC9FD1C3A}</a:tableStyleId>
              </a:tblPr>
              <a:tblGrid>
                <a:gridCol w="1182554">
                  <a:extLst>
                    <a:ext uri="{9D8B030D-6E8A-4147-A177-3AD203B41FA5}">
                      <a16:colId xmlns:a16="http://schemas.microsoft.com/office/drawing/2014/main" val="1079659458"/>
                    </a:ext>
                  </a:extLst>
                </a:gridCol>
                <a:gridCol w="650217">
                  <a:extLst>
                    <a:ext uri="{9D8B030D-6E8A-4147-A177-3AD203B41FA5}">
                      <a16:colId xmlns:a16="http://schemas.microsoft.com/office/drawing/2014/main" val="713338327"/>
                    </a:ext>
                  </a:extLst>
                </a:gridCol>
                <a:gridCol w="538466">
                  <a:extLst>
                    <a:ext uri="{9D8B030D-6E8A-4147-A177-3AD203B41FA5}">
                      <a16:colId xmlns:a16="http://schemas.microsoft.com/office/drawing/2014/main" val="2485898390"/>
                    </a:ext>
                  </a:extLst>
                </a:gridCol>
              </a:tblGrid>
              <a:tr h="557448">
                <a:tc>
                  <a:txBody>
                    <a:bodyPr/>
                    <a:lstStyle/>
                    <a:p>
                      <a:pPr algn="ctr" fontAlgn="b"/>
                      <a:r>
                        <a:rPr lang="en-US" sz="1200" b="0" i="0" u="none" strike="noStrike" dirty="0">
                          <a:effectLst/>
                          <a:latin typeface="+mn-lt"/>
                        </a:rPr>
                        <a:t>Employment</a:t>
                      </a:r>
                    </a:p>
                    <a:p>
                      <a:pPr algn="ctr" fontAlgn="b"/>
                      <a:r>
                        <a:rPr lang="en-US" sz="1200" b="0" i="0" u="none" strike="noStrike" dirty="0">
                          <a:effectLst/>
                          <a:latin typeface="+mn-lt"/>
                        </a:rPr>
                        <a:t>(MLR)</a:t>
                      </a:r>
                    </a:p>
                  </a:txBody>
                  <a:tcPr marL="7620" marR="7620" marT="7620" marB="0" anchor="ctr"/>
                </a:tc>
                <a:tc>
                  <a:txBody>
                    <a:bodyPr/>
                    <a:lstStyle/>
                    <a:p>
                      <a:pPr algn="ctr" fontAlgn="b"/>
                      <a:r>
                        <a:rPr lang="en-US" sz="1200" b="0" i="0" u="none" strike="noStrike" dirty="0">
                          <a:effectLst/>
                          <a:latin typeface="+mn-lt"/>
                        </a:rPr>
                        <a:t>Current code</a:t>
                      </a:r>
                    </a:p>
                  </a:txBody>
                  <a:tcPr marL="7620" marR="7620" marT="7620" marB="0" anchor="ctr"/>
                </a:tc>
                <a:tc>
                  <a:txBody>
                    <a:bodyPr/>
                    <a:lstStyle/>
                    <a:p>
                      <a:pPr algn="ctr"/>
                      <a:r>
                        <a:rPr lang="en-US" sz="1200" b="0" dirty="0">
                          <a:latin typeface="+mn-lt"/>
                        </a:rPr>
                        <a:t>New code</a:t>
                      </a:r>
                    </a:p>
                  </a:txBody>
                  <a:tcPr anchor="ctr"/>
                </a:tc>
                <a:extLst>
                  <a:ext uri="{0D108BD9-81ED-4DB2-BD59-A6C34878D82A}">
                    <a16:rowId xmlns:a16="http://schemas.microsoft.com/office/drawing/2014/main" val="3555617557"/>
                  </a:ext>
                </a:extLst>
              </a:tr>
              <a:tr h="232270">
                <a:tc>
                  <a:txBody>
                    <a:bodyPr/>
                    <a:lstStyle/>
                    <a:p>
                      <a:pPr algn="l" fontAlgn="b"/>
                      <a:r>
                        <a:rPr lang="en-US" sz="1200" b="0" i="0" u="none" strike="noStrike" dirty="0">
                          <a:effectLst/>
                          <a:latin typeface="+mn-lt"/>
                        </a:rPr>
                        <a:t>Working</a:t>
                      </a:r>
                    </a:p>
                  </a:txBody>
                  <a:tcPr marL="114300" marR="7620" marT="7620" marB="0" anchor="ctr"/>
                </a:tc>
                <a:tc>
                  <a:txBody>
                    <a:bodyPr/>
                    <a:lstStyle/>
                    <a:p>
                      <a:pPr algn="ctr" fontAlgn="b"/>
                      <a:r>
                        <a:rPr lang="en-US" sz="1200" b="0" i="0" u="none" strike="noStrike">
                          <a:effectLst/>
                          <a:latin typeface="+mn-lt"/>
                        </a:rPr>
                        <a:t>1</a:t>
                      </a:r>
                    </a:p>
                  </a:txBody>
                  <a:tcPr marL="7620" marR="7620" marT="7620" marB="0" anchor="ctr"/>
                </a:tc>
                <a:tc>
                  <a:txBody>
                    <a:bodyPr/>
                    <a:lstStyle/>
                    <a:p>
                      <a:pPr algn="ctr" fontAlgn="b"/>
                      <a:r>
                        <a:rPr lang="en-US" sz="1200" b="0" i="0" u="none" strike="noStrike" dirty="0">
                          <a:effectLst/>
                          <a:latin typeface="+mn-lt"/>
                        </a:rPr>
                        <a:t>1</a:t>
                      </a:r>
                    </a:p>
                  </a:txBody>
                  <a:tcPr marL="7620" marR="7620" marT="7620" marB="0" anchor="ctr"/>
                </a:tc>
                <a:extLst>
                  <a:ext uri="{0D108BD9-81ED-4DB2-BD59-A6C34878D82A}">
                    <a16:rowId xmlns:a16="http://schemas.microsoft.com/office/drawing/2014/main" val="3356983120"/>
                  </a:ext>
                </a:extLst>
              </a:tr>
              <a:tr h="232270">
                <a:tc>
                  <a:txBody>
                    <a:bodyPr/>
                    <a:lstStyle/>
                    <a:p>
                      <a:pPr algn="l" fontAlgn="b"/>
                      <a:r>
                        <a:rPr lang="en-US" sz="1200" b="0" i="0" u="none" strike="noStrike" dirty="0">
                          <a:effectLst/>
                          <a:latin typeface="+mn-lt"/>
                        </a:rPr>
                        <a:t>With job, not at work</a:t>
                      </a:r>
                    </a:p>
                  </a:txBody>
                  <a:tcPr marL="114300" marR="7620" marT="7620" marB="0" anchor="ctr"/>
                </a:tc>
                <a:tc>
                  <a:txBody>
                    <a:bodyPr/>
                    <a:lstStyle/>
                    <a:p>
                      <a:pPr algn="ctr" fontAlgn="b"/>
                      <a:r>
                        <a:rPr lang="en-US" sz="1200" b="0" i="0" u="none" strike="noStrike" dirty="0">
                          <a:effectLst/>
                          <a:latin typeface="+mn-lt"/>
                        </a:rPr>
                        <a:t>2</a:t>
                      </a:r>
                    </a:p>
                  </a:txBody>
                  <a:tcPr marL="7620" marR="7620" marT="7620" marB="0" anchor="ctr"/>
                </a:tc>
                <a:tc>
                  <a:txBody>
                    <a:bodyPr/>
                    <a:lstStyle/>
                    <a:p>
                      <a:pPr algn="ctr" fontAlgn="b"/>
                      <a:r>
                        <a:rPr lang="en-US" sz="1200" b="0" i="0" u="none" strike="noStrike" dirty="0">
                          <a:effectLst/>
                          <a:latin typeface="+mn-lt"/>
                        </a:rPr>
                        <a:t>1</a:t>
                      </a:r>
                    </a:p>
                  </a:txBody>
                  <a:tcPr marL="7620" marR="7620" marT="7620" marB="0" anchor="ctr"/>
                </a:tc>
                <a:extLst>
                  <a:ext uri="{0D108BD9-81ED-4DB2-BD59-A6C34878D82A}">
                    <a16:rowId xmlns:a16="http://schemas.microsoft.com/office/drawing/2014/main" val="1421167552"/>
                  </a:ext>
                </a:extLst>
              </a:tr>
              <a:tr h="232270">
                <a:tc>
                  <a:txBody>
                    <a:bodyPr/>
                    <a:lstStyle/>
                    <a:p>
                      <a:pPr algn="l" fontAlgn="b"/>
                      <a:r>
                        <a:rPr lang="en-US" sz="1200" b="0" i="0" u="none" strike="noStrike" dirty="0">
                          <a:effectLst/>
                          <a:latin typeface="+mn-lt"/>
                        </a:rPr>
                        <a:t>Looking</a:t>
                      </a:r>
                    </a:p>
                  </a:txBody>
                  <a:tcPr marL="114300" marR="7620" marT="7620" marB="0" anchor="ctr"/>
                </a:tc>
                <a:tc>
                  <a:txBody>
                    <a:bodyPr/>
                    <a:lstStyle/>
                    <a:p>
                      <a:pPr algn="ctr" fontAlgn="b"/>
                      <a:r>
                        <a:rPr lang="en-US" sz="1200" b="0" i="0" u="none" strike="noStrike" dirty="0">
                          <a:effectLst/>
                          <a:latin typeface="+mn-lt"/>
                        </a:rPr>
                        <a:t>4</a:t>
                      </a:r>
                    </a:p>
                  </a:txBody>
                  <a:tcPr marL="7620" marR="7620" marT="7620" marB="0" anchor="ctr"/>
                </a:tc>
                <a:tc>
                  <a:txBody>
                    <a:bodyPr/>
                    <a:lstStyle/>
                    <a:p>
                      <a:pPr algn="ctr" fontAlgn="b"/>
                      <a:r>
                        <a:rPr lang="en-US" sz="1200" b="0" i="0" u="none" strike="noStrike" dirty="0">
                          <a:effectLst/>
                          <a:latin typeface="+mn-lt"/>
                        </a:rPr>
                        <a:t>2</a:t>
                      </a:r>
                    </a:p>
                  </a:txBody>
                  <a:tcPr marL="7620" marR="7620" marT="7620" marB="0" anchor="ctr"/>
                </a:tc>
                <a:extLst>
                  <a:ext uri="{0D108BD9-81ED-4DB2-BD59-A6C34878D82A}">
                    <a16:rowId xmlns:a16="http://schemas.microsoft.com/office/drawing/2014/main" val="2812461853"/>
                  </a:ext>
                </a:extLst>
              </a:tr>
              <a:tr h="232270">
                <a:tc>
                  <a:txBody>
                    <a:bodyPr/>
                    <a:lstStyle/>
                    <a:p>
                      <a:pPr algn="l" fontAlgn="b"/>
                      <a:r>
                        <a:rPr lang="en-US" sz="1200" b="0" i="0" u="none" strike="noStrike" dirty="0">
                          <a:effectLst/>
                          <a:latin typeface="+mn-lt"/>
                        </a:rPr>
                        <a:t>Layoff</a:t>
                      </a:r>
                    </a:p>
                  </a:txBody>
                  <a:tcPr marL="114300" marR="7620" marT="7620" marB="0" anchor="ctr"/>
                </a:tc>
                <a:tc>
                  <a:txBody>
                    <a:bodyPr/>
                    <a:lstStyle/>
                    <a:p>
                      <a:pPr algn="ctr" fontAlgn="b"/>
                      <a:r>
                        <a:rPr lang="en-US" sz="1200" b="0" i="0" u="none" strike="noStrike">
                          <a:effectLst/>
                          <a:latin typeface="+mn-lt"/>
                        </a:rPr>
                        <a:t>3</a:t>
                      </a:r>
                    </a:p>
                  </a:txBody>
                  <a:tcPr marL="7620" marR="7620" marT="7620" marB="0" anchor="ctr"/>
                </a:tc>
                <a:tc>
                  <a:txBody>
                    <a:bodyPr/>
                    <a:lstStyle/>
                    <a:p>
                      <a:pPr algn="ctr" fontAlgn="b"/>
                      <a:r>
                        <a:rPr lang="en-US" sz="1200" b="0" i="0" u="none" strike="noStrike" dirty="0">
                          <a:effectLst/>
                          <a:latin typeface="+mn-lt"/>
                        </a:rPr>
                        <a:t>2</a:t>
                      </a:r>
                    </a:p>
                  </a:txBody>
                  <a:tcPr marL="7620" marR="7620" marT="7620" marB="0" anchor="ctr"/>
                </a:tc>
                <a:extLst>
                  <a:ext uri="{0D108BD9-81ED-4DB2-BD59-A6C34878D82A}">
                    <a16:rowId xmlns:a16="http://schemas.microsoft.com/office/drawing/2014/main" val="3069354431"/>
                  </a:ext>
                </a:extLst>
              </a:tr>
              <a:tr h="232270">
                <a:tc>
                  <a:txBody>
                    <a:bodyPr/>
                    <a:lstStyle/>
                    <a:p>
                      <a:pPr algn="l" fontAlgn="b"/>
                      <a:r>
                        <a:rPr lang="en-US" sz="1200" b="0" i="0" u="none" strike="noStrike" dirty="0">
                          <a:effectLst/>
                          <a:latin typeface="+mn-lt"/>
                        </a:rPr>
                        <a:t>Retired</a:t>
                      </a:r>
                    </a:p>
                  </a:txBody>
                  <a:tcPr marL="114300" marR="7620" marT="7620" marB="0" anchor="ctr"/>
                </a:tc>
                <a:tc>
                  <a:txBody>
                    <a:bodyPr/>
                    <a:lstStyle/>
                    <a:p>
                      <a:pPr algn="ctr" fontAlgn="b"/>
                      <a:r>
                        <a:rPr lang="en-US" sz="1200" b="0" i="0" u="none" strike="noStrike" dirty="0">
                          <a:effectLst/>
                          <a:latin typeface="+mn-lt"/>
                        </a:rPr>
                        <a:t>5</a:t>
                      </a:r>
                    </a:p>
                  </a:txBody>
                  <a:tcPr marL="7620" marR="7620" marT="7620" marB="0" anchor="ctr"/>
                </a:tc>
                <a:tc>
                  <a:txBody>
                    <a:bodyPr/>
                    <a:lstStyle/>
                    <a:p>
                      <a:pPr algn="ctr" fontAlgn="b"/>
                      <a:r>
                        <a:rPr lang="en-US" sz="1200" b="0" i="0" u="none" strike="noStrike" dirty="0">
                          <a:effectLst/>
                          <a:latin typeface="+mn-lt"/>
                        </a:rPr>
                        <a:t>2</a:t>
                      </a:r>
                    </a:p>
                  </a:txBody>
                  <a:tcPr marL="7620" marR="7620" marT="7620" marB="0" anchor="ctr"/>
                </a:tc>
                <a:extLst>
                  <a:ext uri="{0D108BD9-81ED-4DB2-BD59-A6C34878D82A}">
                    <a16:rowId xmlns:a16="http://schemas.microsoft.com/office/drawing/2014/main" val="1367712813"/>
                  </a:ext>
                </a:extLst>
              </a:tr>
              <a:tr h="232270">
                <a:tc>
                  <a:txBody>
                    <a:bodyPr/>
                    <a:lstStyle/>
                    <a:p>
                      <a:pPr algn="l" fontAlgn="b"/>
                      <a:r>
                        <a:rPr lang="en-US" sz="1200" b="0" i="0" u="none" strike="noStrike" dirty="0">
                          <a:effectLst/>
                          <a:latin typeface="+mn-lt"/>
                        </a:rPr>
                        <a:t>Disabled</a:t>
                      </a:r>
                    </a:p>
                  </a:txBody>
                  <a:tcPr marL="114300" marR="7620" marT="7620" marB="0" anchor="ctr"/>
                </a:tc>
                <a:tc>
                  <a:txBody>
                    <a:bodyPr/>
                    <a:lstStyle/>
                    <a:p>
                      <a:pPr algn="ctr" fontAlgn="b"/>
                      <a:r>
                        <a:rPr lang="en-US" sz="1200" b="0" i="0" u="none" strike="noStrike">
                          <a:effectLst/>
                          <a:latin typeface="+mn-lt"/>
                        </a:rPr>
                        <a:t>6</a:t>
                      </a:r>
                    </a:p>
                  </a:txBody>
                  <a:tcPr marL="7620" marR="7620" marT="7620" marB="0" anchor="ctr"/>
                </a:tc>
                <a:tc>
                  <a:txBody>
                    <a:bodyPr/>
                    <a:lstStyle/>
                    <a:p>
                      <a:pPr algn="ctr" fontAlgn="b"/>
                      <a:r>
                        <a:rPr lang="en-US" sz="1200" b="0" i="0" u="none" strike="noStrike" dirty="0">
                          <a:effectLst/>
                          <a:latin typeface="+mn-lt"/>
                        </a:rPr>
                        <a:t>2</a:t>
                      </a:r>
                    </a:p>
                  </a:txBody>
                  <a:tcPr marL="7620" marR="7620" marT="7620" marB="0" anchor="ctr"/>
                </a:tc>
                <a:extLst>
                  <a:ext uri="{0D108BD9-81ED-4DB2-BD59-A6C34878D82A}">
                    <a16:rowId xmlns:a16="http://schemas.microsoft.com/office/drawing/2014/main" val="2937678053"/>
                  </a:ext>
                </a:extLst>
              </a:tr>
              <a:tr h="232270">
                <a:tc>
                  <a:txBody>
                    <a:bodyPr/>
                    <a:lstStyle/>
                    <a:p>
                      <a:pPr algn="l" fontAlgn="b"/>
                      <a:r>
                        <a:rPr lang="en-US" sz="1200" b="0" i="0" u="none" strike="noStrike" dirty="0">
                          <a:effectLst/>
                          <a:latin typeface="+mn-lt"/>
                        </a:rPr>
                        <a:t>Other</a:t>
                      </a:r>
                    </a:p>
                  </a:txBody>
                  <a:tcPr marL="114300" marR="7620" marT="7620" marB="0" anchor="ctr"/>
                </a:tc>
                <a:tc>
                  <a:txBody>
                    <a:bodyPr/>
                    <a:lstStyle/>
                    <a:p>
                      <a:pPr algn="ctr" fontAlgn="b"/>
                      <a:r>
                        <a:rPr lang="en-US" sz="1200" b="0" i="0" u="none" strike="noStrike" dirty="0">
                          <a:effectLst/>
                          <a:latin typeface="+mn-lt"/>
                        </a:rPr>
                        <a:t>7</a:t>
                      </a:r>
                    </a:p>
                  </a:txBody>
                  <a:tcPr marL="7620" marR="7620" marT="7620" marB="0" anchor="ctr"/>
                </a:tc>
                <a:tc>
                  <a:txBody>
                    <a:bodyPr/>
                    <a:lstStyle/>
                    <a:p>
                      <a:pPr algn="ctr" fontAlgn="b"/>
                      <a:r>
                        <a:rPr lang="en-US" sz="1200" b="0" i="0" u="none" strike="noStrike" dirty="0">
                          <a:effectLst/>
                          <a:latin typeface="+mn-lt"/>
                        </a:rPr>
                        <a:t>2</a:t>
                      </a:r>
                    </a:p>
                  </a:txBody>
                  <a:tcPr marL="7620" marR="7620" marT="7620" marB="0" anchor="ctr"/>
                </a:tc>
                <a:extLst>
                  <a:ext uri="{0D108BD9-81ED-4DB2-BD59-A6C34878D82A}">
                    <a16:rowId xmlns:a16="http://schemas.microsoft.com/office/drawing/2014/main" val="4071194064"/>
                  </a:ext>
                </a:extLst>
              </a:tr>
            </a:tbl>
          </a:graphicData>
        </a:graphic>
      </p:graphicFrame>
      <p:graphicFrame>
        <p:nvGraphicFramePr>
          <p:cNvPr id="10" name="Table 4">
            <a:extLst>
              <a:ext uri="{FF2B5EF4-FFF2-40B4-BE49-F238E27FC236}">
                <a16:creationId xmlns:a16="http://schemas.microsoft.com/office/drawing/2014/main" id="{8685B659-3A5F-471F-A8A6-BDD1B5E1EBEF}"/>
              </a:ext>
            </a:extLst>
          </p:cNvPr>
          <p:cNvGraphicFramePr>
            <a:graphicFrameLocks noGrp="1"/>
          </p:cNvGraphicFramePr>
          <p:nvPr>
            <p:extLst>
              <p:ext uri="{D42A27DB-BD31-4B8C-83A1-F6EECF244321}">
                <p14:modId xmlns:p14="http://schemas.microsoft.com/office/powerpoint/2010/main" val="1044455707"/>
              </p:ext>
            </p:extLst>
          </p:nvPr>
        </p:nvGraphicFramePr>
        <p:xfrm>
          <a:off x="3946412" y="5730916"/>
          <a:ext cx="2371237" cy="1021988"/>
        </p:xfrm>
        <a:graphic>
          <a:graphicData uri="http://schemas.openxmlformats.org/drawingml/2006/table">
            <a:tbl>
              <a:tblPr firstRow="1" bandRow="1">
                <a:tableStyleId>{5C22544A-7EE6-4342-B048-85BDC9FD1C3A}</a:tableStyleId>
              </a:tblPr>
              <a:tblGrid>
                <a:gridCol w="1182554">
                  <a:extLst>
                    <a:ext uri="{9D8B030D-6E8A-4147-A177-3AD203B41FA5}">
                      <a16:colId xmlns:a16="http://schemas.microsoft.com/office/drawing/2014/main" val="1079659458"/>
                    </a:ext>
                  </a:extLst>
                </a:gridCol>
                <a:gridCol w="650217">
                  <a:extLst>
                    <a:ext uri="{9D8B030D-6E8A-4147-A177-3AD203B41FA5}">
                      <a16:colId xmlns:a16="http://schemas.microsoft.com/office/drawing/2014/main" val="713338327"/>
                    </a:ext>
                  </a:extLst>
                </a:gridCol>
                <a:gridCol w="538466">
                  <a:extLst>
                    <a:ext uri="{9D8B030D-6E8A-4147-A177-3AD203B41FA5}">
                      <a16:colId xmlns:a16="http://schemas.microsoft.com/office/drawing/2014/main" val="2485898390"/>
                    </a:ext>
                  </a:extLst>
                </a:gridCol>
              </a:tblGrid>
              <a:tr h="557448">
                <a:tc>
                  <a:txBody>
                    <a:bodyPr/>
                    <a:lstStyle/>
                    <a:p>
                      <a:pPr algn="ctr" fontAlgn="b"/>
                      <a:r>
                        <a:rPr lang="en-US" sz="1200" b="0" i="0" u="none" strike="noStrike" dirty="0">
                          <a:effectLst/>
                          <a:latin typeface="+mn-lt"/>
                        </a:rPr>
                        <a:t>Nationality</a:t>
                      </a:r>
                    </a:p>
                    <a:p>
                      <a:pPr algn="ctr" fontAlgn="b"/>
                      <a:r>
                        <a:rPr lang="en-US" sz="1200" b="0" i="0" u="none" strike="noStrike" dirty="0">
                          <a:effectLst/>
                          <a:latin typeface="+mn-lt"/>
                        </a:rPr>
                        <a:t>(NATVTY)</a:t>
                      </a:r>
                    </a:p>
                  </a:txBody>
                  <a:tcPr marL="7620" marR="7620" marT="7620" marB="0" anchor="ctr"/>
                </a:tc>
                <a:tc>
                  <a:txBody>
                    <a:bodyPr/>
                    <a:lstStyle/>
                    <a:p>
                      <a:pPr algn="ctr" fontAlgn="b"/>
                      <a:r>
                        <a:rPr lang="en-US" sz="1200" b="0" i="0" u="none" strike="noStrike" dirty="0">
                          <a:effectLst/>
                          <a:latin typeface="+mn-lt"/>
                        </a:rPr>
                        <a:t>Current code</a:t>
                      </a:r>
                    </a:p>
                  </a:txBody>
                  <a:tcPr marL="7620" marR="7620" marT="7620" marB="0" anchor="ctr"/>
                </a:tc>
                <a:tc>
                  <a:txBody>
                    <a:bodyPr/>
                    <a:lstStyle/>
                    <a:p>
                      <a:pPr algn="ctr"/>
                      <a:r>
                        <a:rPr lang="en-US" sz="1200" b="0" dirty="0">
                          <a:latin typeface="+mn-lt"/>
                        </a:rPr>
                        <a:t>New code</a:t>
                      </a:r>
                    </a:p>
                  </a:txBody>
                  <a:tcPr anchor="ctr"/>
                </a:tc>
                <a:extLst>
                  <a:ext uri="{0D108BD9-81ED-4DB2-BD59-A6C34878D82A}">
                    <a16:rowId xmlns:a16="http://schemas.microsoft.com/office/drawing/2014/main" val="3555617557"/>
                  </a:ext>
                </a:extLst>
              </a:tr>
              <a:tr h="232270">
                <a:tc>
                  <a:txBody>
                    <a:bodyPr/>
                    <a:lstStyle/>
                    <a:p>
                      <a:pPr algn="l" fontAlgn="b"/>
                      <a:r>
                        <a:rPr lang="en-US" sz="1200" b="0" i="0" u="none" strike="noStrike" dirty="0">
                          <a:effectLst/>
                          <a:latin typeface="+mn-lt"/>
                        </a:rPr>
                        <a:t>United States</a:t>
                      </a:r>
                    </a:p>
                  </a:txBody>
                  <a:tcPr marL="114300" marR="7620" marT="7620" marB="0" anchor="ctr"/>
                </a:tc>
                <a:tc>
                  <a:txBody>
                    <a:bodyPr/>
                    <a:lstStyle/>
                    <a:p>
                      <a:pPr algn="ctr" fontAlgn="b"/>
                      <a:r>
                        <a:rPr lang="en-US" sz="1200" b="0" i="0" u="none" strike="noStrike" dirty="0">
                          <a:effectLst/>
                          <a:latin typeface="+mn-lt"/>
                        </a:rPr>
                        <a:t>57</a:t>
                      </a:r>
                    </a:p>
                  </a:txBody>
                  <a:tcPr marL="7620" marR="7620" marT="7620" marB="0" anchor="ctr"/>
                </a:tc>
                <a:tc>
                  <a:txBody>
                    <a:bodyPr/>
                    <a:lstStyle/>
                    <a:p>
                      <a:pPr algn="ctr" fontAlgn="b"/>
                      <a:r>
                        <a:rPr lang="en-US" sz="1200" b="0" i="0" u="none" strike="noStrike" dirty="0">
                          <a:effectLst/>
                          <a:latin typeface="+mn-lt"/>
                        </a:rPr>
                        <a:t>1</a:t>
                      </a:r>
                    </a:p>
                  </a:txBody>
                  <a:tcPr marL="7620" marR="7620" marT="7620" marB="0" anchor="ctr"/>
                </a:tc>
                <a:extLst>
                  <a:ext uri="{0D108BD9-81ED-4DB2-BD59-A6C34878D82A}">
                    <a16:rowId xmlns:a16="http://schemas.microsoft.com/office/drawing/2014/main" val="3356983120"/>
                  </a:ext>
                </a:extLst>
              </a:tr>
              <a:tr h="232270">
                <a:tc>
                  <a:txBody>
                    <a:bodyPr/>
                    <a:lstStyle/>
                    <a:p>
                      <a:pPr algn="l" fontAlgn="b"/>
                      <a:r>
                        <a:rPr lang="en-US" sz="1200" b="0" i="0" u="none" strike="noStrike" dirty="0">
                          <a:effectLst/>
                          <a:latin typeface="+mn-lt"/>
                        </a:rPr>
                        <a:t>Other than US</a:t>
                      </a:r>
                    </a:p>
                  </a:txBody>
                  <a:tcPr marL="114300" marR="7620" marT="7620" marB="0" anchor="ctr"/>
                </a:tc>
                <a:tc>
                  <a:txBody>
                    <a:bodyPr/>
                    <a:lstStyle/>
                    <a:p>
                      <a:pPr algn="ctr" fontAlgn="b"/>
                      <a:r>
                        <a:rPr lang="en-US" sz="1200" b="0" i="0" u="none" strike="noStrike" dirty="0">
                          <a:effectLst/>
                          <a:latin typeface="+mn-lt"/>
                        </a:rPr>
                        <a:t>60 - 555</a:t>
                      </a:r>
                    </a:p>
                  </a:txBody>
                  <a:tcPr marL="7620" marR="7620" marT="7620" marB="0" anchor="ctr"/>
                </a:tc>
                <a:tc>
                  <a:txBody>
                    <a:bodyPr/>
                    <a:lstStyle/>
                    <a:p>
                      <a:pPr algn="ctr" fontAlgn="b"/>
                      <a:r>
                        <a:rPr lang="en-US" sz="1200" b="0" i="0" u="none" strike="noStrike" dirty="0">
                          <a:effectLst/>
                          <a:latin typeface="+mn-lt"/>
                        </a:rPr>
                        <a:t>0</a:t>
                      </a:r>
                    </a:p>
                  </a:txBody>
                  <a:tcPr marL="7620" marR="7620" marT="7620" marB="0" anchor="ctr"/>
                </a:tc>
                <a:extLst>
                  <a:ext uri="{0D108BD9-81ED-4DB2-BD59-A6C34878D82A}">
                    <a16:rowId xmlns:a16="http://schemas.microsoft.com/office/drawing/2014/main" val="1421167552"/>
                  </a:ext>
                </a:extLst>
              </a:tr>
            </a:tbl>
          </a:graphicData>
        </a:graphic>
      </p:graphicFrame>
      <p:graphicFrame>
        <p:nvGraphicFramePr>
          <p:cNvPr id="11" name="Table 4">
            <a:extLst>
              <a:ext uri="{FF2B5EF4-FFF2-40B4-BE49-F238E27FC236}">
                <a16:creationId xmlns:a16="http://schemas.microsoft.com/office/drawing/2014/main" id="{14CF2E66-1A2B-4EE2-8871-ED315713151D}"/>
              </a:ext>
            </a:extLst>
          </p:cNvPr>
          <p:cNvGraphicFramePr>
            <a:graphicFrameLocks noGrp="1"/>
          </p:cNvGraphicFramePr>
          <p:nvPr>
            <p:extLst>
              <p:ext uri="{D42A27DB-BD31-4B8C-83A1-F6EECF244321}">
                <p14:modId xmlns:p14="http://schemas.microsoft.com/office/powerpoint/2010/main" val="4057366144"/>
              </p:ext>
            </p:extLst>
          </p:nvPr>
        </p:nvGraphicFramePr>
        <p:xfrm>
          <a:off x="6387896" y="101509"/>
          <a:ext cx="2318627" cy="6654982"/>
        </p:xfrm>
        <a:graphic>
          <a:graphicData uri="http://schemas.openxmlformats.org/drawingml/2006/table">
            <a:tbl>
              <a:tblPr firstRow="1" bandRow="1">
                <a:tableStyleId>{5C22544A-7EE6-4342-B048-85BDC9FD1C3A}</a:tableStyleId>
              </a:tblPr>
              <a:tblGrid>
                <a:gridCol w="1128002">
                  <a:extLst>
                    <a:ext uri="{9D8B030D-6E8A-4147-A177-3AD203B41FA5}">
                      <a16:colId xmlns:a16="http://schemas.microsoft.com/office/drawing/2014/main" val="1079659458"/>
                    </a:ext>
                  </a:extLst>
                </a:gridCol>
                <a:gridCol w="600075">
                  <a:extLst>
                    <a:ext uri="{9D8B030D-6E8A-4147-A177-3AD203B41FA5}">
                      <a16:colId xmlns:a16="http://schemas.microsoft.com/office/drawing/2014/main" val="713338327"/>
                    </a:ext>
                  </a:extLst>
                </a:gridCol>
                <a:gridCol w="590550">
                  <a:extLst>
                    <a:ext uri="{9D8B030D-6E8A-4147-A177-3AD203B41FA5}">
                      <a16:colId xmlns:a16="http://schemas.microsoft.com/office/drawing/2014/main" val="2485898390"/>
                    </a:ext>
                  </a:extLst>
                </a:gridCol>
              </a:tblGrid>
              <a:tr h="608906">
                <a:tc>
                  <a:txBody>
                    <a:bodyPr/>
                    <a:lstStyle/>
                    <a:p>
                      <a:pPr algn="ctr" fontAlgn="b"/>
                      <a:r>
                        <a:rPr lang="en-US" sz="1200" b="0" i="0" u="none" strike="noStrike" dirty="0">
                          <a:effectLst/>
                          <a:latin typeface="+mn-lt"/>
                        </a:rPr>
                        <a:t>Family Income</a:t>
                      </a:r>
                    </a:p>
                    <a:p>
                      <a:pPr algn="ctr" fontAlgn="b"/>
                      <a:r>
                        <a:rPr lang="en-US" sz="1200" b="0" i="0" u="none" strike="noStrike" dirty="0">
                          <a:effectLst/>
                          <a:latin typeface="+mn-lt"/>
                        </a:rPr>
                        <a:t> (FAMINC)</a:t>
                      </a:r>
                    </a:p>
                  </a:txBody>
                  <a:tcPr marL="7620" marR="7620" marT="7620" marB="0" anchor="ctr"/>
                </a:tc>
                <a:tc>
                  <a:txBody>
                    <a:bodyPr/>
                    <a:lstStyle/>
                    <a:p>
                      <a:pPr algn="ctr" fontAlgn="b"/>
                      <a:r>
                        <a:rPr lang="en-US" sz="1200" b="0" i="0" u="none" strike="noStrike" dirty="0">
                          <a:effectLst/>
                          <a:latin typeface="+mn-lt"/>
                        </a:rPr>
                        <a:t>Current </a:t>
                      </a:r>
                    </a:p>
                    <a:p>
                      <a:pPr algn="ctr" fontAlgn="b"/>
                      <a:r>
                        <a:rPr lang="en-US" sz="1200" b="0" i="0" u="none" strike="noStrike" dirty="0">
                          <a:effectLst/>
                          <a:latin typeface="+mn-lt"/>
                        </a:rPr>
                        <a:t>code</a:t>
                      </a:r>
                    </a:p>
                  </a:txBody>
                  <a:tcPr marL="7620" marR="7620" marT="7620" marB="0" anchor="ctr"/>
                </a:tc>
                <a:tc>
                  <a:txBody>
                    <a:bodyPr/>
                    <a:lstStyle/>
                    <a:p>
                      <a:pPr algn="ctr"/>
                      <a:r>
                        <a:rPr lang="en-US" sz="1200" b="0" dirty="0">
                          <a:latin typeface="+mn-lt"/>
                        </a:rPr>
                        <a:t>New </a:t>
                      </a:r>
                    </a:p>
                    <a:p>
                      <a:pPr algn="ctr"/>
                      <a:r>
                        <a:rPr lang="en-US" sz="1200" b="0" dirty="0">
                          <a:latin typeface="+mn-lt"/>
                        </a:rPr>
                        <a:t>code</a:t>
                      </a:r>
                    </a:p>
                  </a:txBody>
                  <a:tcPr anchor="ctr"/>
                </a:tc>
                <a:extLst>
                  <a:ext uri="{0D108BD9-81ED-4DB2-BD59-A6C34878D82A}">
                    <a16:rowId xmlns:a16="http://schemas.microsoft.com/office/drawing/2014/main" val="3555617557"/>
                  </a:ext>
                </a:extLst>
              </a:tr>
              <a:tr h="286544">
                <a:tc>
                  <a:txBody>
                    <a:bodyPr/>
                    <a:lstStyle/>
                    <a:p>
                      <a:pPr algn="ctr" fontAlgn="b"/>
                      <a:r>
                        <a:rPr lang="en-US" sz="1200" b="0" i="0" u="none" strike="noStrike">
                          <a:effectLst/>
                          <a:latin typeface="+mn-lt"/>
                        </a:rPr>
                        <a:t>&lt;$5000</a:t>
                      </a:r>
                    </a:p>
                  </a:txBody>
                  <a:tcPr marL="7620" marR="7620" marT="7620" marB="0" anchor="ctr"/>
                </a:tc>
                <a:tc>
                  <a:txBody>
                    <a:bodyPr/>
                    <a:lstStyle/>
                    <a:p>
                      <a:pPr algn="ctr" fontAlgn="b"/>
                      <a:r>
                        <a:rPr lang="en-US" sz="1200" b="0" i="0" u="none" strike="noStrike">
                          <a:effectLst/>
                          <a:latin typeface="+mn-lt"/>
                        </a:rPr>
                        <a:t>1</a:t>
                      </a:r>
                    </a:p>
                  </a:txBody>
                  <a:tcPr marL="7620" marR="7620" marT="7620" marB="0" anchor="ctr"/>
                </a:tc>
                <a:tc>
                  <a:txBody>
                    <a:bodyPr/>
                    <a:lstStyle/>
                    <a:p>
                      <a:pPr algn="ctr"/>
                      <a:r>
                        <a:rPr lang="en-US" sz="1200" b="0" dirty="0">
                          <a:latin typeface="+mn-lt"/>
                        </a:rPr>
                        <a:t>1</a:t>
                      </a:r>
                    </a:p>
                  </a:txBody>
                  <a:tcPr anchor="ctr"/>
                </a:tc>
                <a:extLst>
                  <a:ext uri="{0D108BD9-81ED-4DB2-BD59-A6C34878D82A}">
                    <a16:rowId xmlns:a16="http://schemas.microsoft.com/office/drawing/2014/main" val="3356983120"/>
                  </a:ext>
                </a:extLst>
              </a:tr>
              <a:tr h="286544">
                <a:tc>
                  <a:txBody>
                    <a:bodyPr/>
                    <a:lstStyle/>
                    <a:p>
                      <a:pPr algn="ctr" fontAlgn="b"/>
                      <a:r>
                        <a:rPr lang="en-US" sz="1200" b="0" i="0" u="none" strike="noStrike">
                          <a:effectLst/>
                          <a:latin typeface="+mn-lt"/>
                        </a:rPr>
                        <a:t>$5000-7499</a:t>
                      </a:r>
                    </a:p>
                  </a:txBody>
                  <a:tcPr marL="7620" marR="7620" marT="7620" marB="0" anchor="ctr"/>
                </a:tc>
                <a:tc>
                  <a:txBody>
                    <a:bodyPr/>
                    <a:lstStyle/>
                    <a:p>
                      <a:pPr algn="ctr" fontAlgn="b"/>
                      <a:r>
                        <a:rPr lang="en-US" sz="1200" b="0" i="0" u="none" strike="noStrike">
                          <a:effectLst/>
                          <a:latin typeface="+mn-lt"/>
                        </a:rPr>
                        <a:t>2</a:t>
                      </a:r>
                    </a:p>
                  </a:txBody>
                  <a:tcPr marL="7620" marR="7620" marT="762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2</a:t>
                      </a:r>
                    </a:p>
                  </a:txBody>
                  <a:tcPr anchor="ctr"/>
                </a:tc>
                <a:extLst>
                  <a:ext uri="{0D108BD9-81ED-4DB2-BD59-A6C34878D82A}">
                    <a16:rowId xmlns:a16="http://schemas.microsoft.com/office/drawing/2014/main" val="1421167552"/>
                  </a:ext>
                </a:extLst>
              </a:tr>
              <a:tr h="286544">
                <a:tc>
                  <a:txBody>
                    <a:bodyPr/>
                    <a:lstStyle/>
                    <a:p>
                      <a:pPr algn="ctr" fontAlgn="b"/>
                      <a:r>
                        <a:rPr lang="en-US" sz="1200" b="0" i="0" u="none" strike="noStrike">
                          <a:effectLst/>
                          <a:latin typeface="+mn-lt"/>
                        </a:rPr>
                        <a:t>$7500-9999</a:t>
                      </a:r>
                    </a:p>
                  </a:txBody>
                  <a:tcPr marL="7620" marR="7620" marT="7620" marB="0" anchor="ctr"/>
                </a:tc>
                <a:tc>
                  <a:txBody>
                    <a:bodyPr/>
                    <a:lstStyle/>
                    <a:p>
                      <a:pPr algn="ctr" fontAlgn="b"/>
                      <a:r>
                        <a:rPr lang="en-US" sz="1200" b="0" i="0" u="none" strike="noStrike">
                          <a:effectLst/>
                          <a:latin typeface="+mn-lt"/>
                        </a:rPr>
                        <a:t>3</a:t>
                      </a:r>
                    </a:p>
                  </a:txBody>
                  <a:tcPr marL="7620" marR="7620" marT="762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2</a:t>
                      </a:r>
                    </a:p>
                  </a:txBody>
                  <a:tcPr anchor="ctr"/>
                </a:tc>
                <a:extLst>
                  <a:ext uri="{0D108BD9-81ED-4DB2-BD59-A6C34878D82A}">
                    <a16:rowId xmlns:a16="http://schemas.microsoft.com/office/drawing/2014/main" val="2601747578"/>
                  </a:ext>
                </a:extLst>
              </a:tr>
              <a:tr h="408325">
                <a:tc>
                  <a:txBody>
                    <a:bodyPr/>
                    <a:lstStyle/>
                    <a:p>
                      <a:pPr algn="ctr" fontAlgn="b"/>
                      <a:r>
                        <a:rPr lang="en-US" sz="1200" b="0" i="0" u="none" strike="noStrike">
                          <a:effectLst/>
                          <a:latin typeface="+mn-lt"/>
                        </a:rPr>
                        <a:t>$10000-12499</a:t>
                      </a:r>
                    </a:p>
                  </a:txBody>
                  <a:tcPr marL="7620" marR="7620" marT="7620" marB="0" anchor="ctr"/>
                </a:tc>
                <a:tc>
                  <a:txBody>
                    <a:bodyPr/>
                    <a:lstStyle/>
                    <a:p>
                      <a:pPr algn="ctr" fontAlgn="b"/>
                      <a:r>
                        <a:rPr lang="en-US" sz="1200" b="0" i="0" u="none" strike="noStrike">
                          <a:effectLst/>
                          <a:latin typeface="+mn-lt"/>
                        </a:rPr>
                        <a:t>4</a:t>
                      </a:r>
                    </a:p>
                  </a:txBody>
                  <a:tcPr marL="7620" marR="7620" marT="762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3</a:t>
                      </a:r>
                    </a:p>
                  </a:txBody>
                  <a:tcPr anchor="ctr"/>
                </a:tc>
                <a:extLst>
                  <a:ext uri="{0D108BD9-81ED-4DB2-BD59-A6C34878D82A}">
                    <a16:rowId xmlns:a16="http://schemas.microsoft.com/office/drawing/2014/main" val="2812461853"/>
                  </a:ext>
                </a:extLst>
              </a:tr>
              <a:tr h="408325">
                <a:tc>
                  <a:txBody>
                    <a:bodyPr/>
                    <a:lstStyle/>
                    <a:p>
                      <a:pPr algn="ctr" fontAlgn="b"/>
                      <a:r>
                        <a:rPr lang="en-US" sz="1200" b="0" i="0" u="none" strike="noStrike">
                          <a:effectLst/>
                          <a:latin typeface="+mn-lt"/>
                        </a:rPr>
                        <a:t>$12500-14999</a:t>
                      </a:r>
                    </a:p>
                  </a:txBody>
                  <a:tcPr marL="7620" marR="7620" marT="7620" marB="0" anchor="ctr"/>
                </a:tc>
                <a:tc>
                  <a:txBody>
                    <a:bodyPr/>
                    <a:lstStyle/>
                    <a:p>
                      <a:pPr algn="ctr" fontAlgn="b"/>
                      <a:r>
                        <a:rPr lang="en-US" sz="1200" b="0" i="0" u="none" strike="noStrike">
                          <a:effectLst/>
                          <a:latin typeface="+mn-lt"/>
                        </a:rPr>
                        <a:t>5</a:t>
                      </a:r>
                    </a:p>
                  </a:txBody>
                  <a:tcPr marL="7620" marR="7620" marT="762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3</a:t>
                      </a:r>
                    </a:p>
                  </a:txBody>
                  <a:tcPr anchor="ctr"/>
                </a:tc>
                <a:extLst>
                  <a:ext uri="{0D108BD9-81ED-4DB2-BD59-A6C34878D82A}">
                    <a16:rowId xmlns:a16="http://schemas.microsoft.com/office/drawing/2014/main" val="3069354431"/>
                  </a:ext>
                </a:extLst>
              </a:tr>
              <a:tr h="408325">
                <a:tc>
                  <a:txBody>
                    <a:bodyPr/>
                    <a:lstStyle/>
                    <a:p>
                      <a:pPr algn="ctr" fontAlgn="b"/>
                      <a:r>
                        <a:rPr lang="en-US" sz="1200" b="0" i="0" u="none" strike="noStrike">
                          <a:effectLst/>
                          <a:latin typeface="+mn-lt"/>
                        </a:rPr>
                        <a:t>$15000-19999</a:t>
                      </a:r>
                    </a:p>
                  </a:txBody>
                  <a:tcPr marL="7620" marR="7620" marT="7620" marB="0" anchor="ctr"/>
                </a:tc>
                <a:tc>
                  <a:txBody>
                    <a:bodyPr/>
                    <a:lstStyle/>
                    <a:p>
                      <a:pPr algn="ctr" fontAlgn="b"/>
                      <a:r>
                        <a:rPr lang="en-US" sz="1200" b="0" i="0" u="none" strike="noStrike">
                          <a:effectLst/>
                          <a:latin typeface="+mn-lt"/>
                        </a:rPr>
                        <a:t>6</a:t>
                      </a:r>
                    </a:p>
                  </a:txBody>
                  <a:tcPr marL="7620" marR="7620" marT="762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3</a:t>
                      </a:r>
                    </a:p>
                  </a:txBody>
                  <a:tcPr anchor="ctr"/>
                </a:tc>
                <a:extLst>
                  <a:ext uri="{0D108BD9-81ED-4DB2-BD59-A6C34878D82A}">
                    <a16:rowId xmlns:a16="http://schemas.microsoft.com/office/drawing/2014/main" val="3104189222"/>
                  </a:ext>
                </a:extLst>
              </a:tr>
              <a:tr h="408325">
                <a:tc>
                  <a:txBody>
                    <a:bodyPr/>
                    <a:lstStyle/>
                    <a:p>
                      <a:pPr algn="ctr" fontAlgn="b"/>
                      <a:r>
                        <a:rPr lang="en-US" sz="1200" b="0" i="0" u="none" strike="noStrike">
                          <a:effectLst/>
                          <a:latin typeface="+mn-lt"/>
                        </a:rPr>
                        <a:t>$20000-24999</a:t>
                      </a:r>
                    </a:p>
                  </a:txBody>
                  <a:tcPr marL="7620" marR="7620" marT="7620" marB="0" anchor="ctr"/>
                </a:tc>
                <a:tc>
                  <a:txBody>
                    <a:bodyPr/>
                    <a:lstStyle/>
                    <a:p>
                      <a:pPr algn="ctr" fontAlgn="b"/>
                      <a:r>
                        <a:rPr lang="en-US" sz="1200" b="0" i="0" u="none" strike="noStrike">
                          <a:effectLst/>
                          <a:latin typeface="+mn-lt"/>
                        </a:rPr>
                        <a:t>7</a:t>
                      </a:r>
                    </a:p>
                  </a:txBody>
                  <a:tcPr marL="7620" marR="7620" marT="762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4</a:t>
                      </a:r>
                    </a:p>
                  </a:txBody>
                  <a:tcPr anchor="ctr"/>
                </a:tc>
                <a:extLst>
                  <a:ext uri="{0D108BD9-81ED-4DB2-BD59-A6C34878D82A}">
                    <a16:rowId xmlns:a16="http://schemas.microsoft.com/office/drawing/2014/main" val="1367712813"/>
                  </a:ext>
                </a:extLst>
              </a:tr>
              <a:tr h="408325">
                <a:tc>
                  <a:txBody>
                    <a:bodyPr/>
                    <a:lstStyle/>
                    <a:p>
                      <a:pPr algn="ctr" fontAlgn="b"/>
                      <a:r>
                        <a:rPr lang="en-US" sz="1200" b="0" i="0" u="none" strike="noStrike">
                          <a:effectLst/>
                          <a:latin typeface="+mn-lt"/>
                        </a:rPr>
                        <a:t>$25000-29999</a:t>
                      </a:r>
                    </a:p>
                  </a:txBody>
                  <a:tcPr marL="7620" marR="7620" marT="7620" marB="0" anchor="ctr"/>
                </a:tc>
                <a:tc>
                  <a:txBody>
                    <a:bodyPr/>
                    <a:lstStyle/>
                    <a:p>
                      <a:pPr algn="ctr" fontAlgn="b"/>
                      <a:r>
                        <a:rPr lang="en-US" sz="1200" b="0" i="0" u="none" strike="noStrike">
                          <a:effectLst/>
                          <a:latin typeface="+mn-lt"/>
                        </a:rPr>
                        <a:t>8</a:t>
                      </a:r>
                    </a:p>
                  </a:txBody>
                  <a:tcPr marL="7620" marR="7620" marT="762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4</a:t>
                      </a:r>
                    </a:p>
                  </a:txBody>
                  <a:tcPr anchor="ctr"/>
                </a:tc>
                <a:extLst>
                  <a:ext uri="{0D108BD9-81ED-4DB2-BD59-A6C34878D82A}">
                    <a16:rowId xmlns:a16="http://schemas.microsoft.com/office/drawing/2014/main" val="265972702"/>
                  </a:ext>
                </a:extLst>
              </a:tr>
              <a:tr h="408325">
                <a:tc>
                  <a:txBody>
                    <a:bodyPr/>
                    <a:lstStyle/>
                    <a:p>
                      <a:pPr algn="ctr" fontAlgn="b"/>
                      <a:r>
                        <a:rPr lang="en-US" sz="1200" b="0" i="0" u="none" strike="noStrike">
                          <a:effectLst/>
                          <a:latin typeface="+mn-lt"/>
                        </a:rPr>
                        <a:t>$30000-34999</a:t>
                      </a:r>
                    </a:p>
                  </a:txBody>
                  <a:tcPr marL="7620" marR="7620" marT="7620" marB="0" anchor="ctr"/>
                </a:tc>
                <a:tc>
                  <a:txBody>
                    <a:bodyPr/>
                    <a:lstStyle/>
                    <a:p>
                      <a:pPr algn="ctr" fontAlgn="b"/>
                      <a:r>
                        <a:rPr lang="en-US" sz="1200" b="0" i="0" u="none" strike="noStrike">
                          <a:effectLst/>
                          <a:latin typeface="+mn-lt"/>
                        </a:rPr>
                        <a:t>9</a:t>
                      </a:r>
                    </a:p>
                  </a:txBody>
                  <a:tcPr marL="7620" marR="7620" marT="762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5</a:t>
                      </a:r>
                    </a:p>
                  </a:txBody>
                  <a:tcPr anchor="ctr"/>
                </a:tc>
                <a:extLst>
                  <a:ext uri="{0D108BD9-81ED-4DB2-BD59-A6C34878D82A}">
                    <a16:rowId xmlns:a16="http://schemas.microsoft.com/office/drawing/2014/main" val="2724872320"/>
                  </a:ext>
                </a:extLst>
              </a:tr>
              <a:tr h="408325">
                <a:tc>
                  <a:txBody>
                    <a:bodyPr/>
                    <a:lstStyle/>
                    <a:p>
                      <a:pPr algn="ctr" fontAlgn="b"/>
                      <a:r>
                        <a:rPr lang="en-US" sz="1200" b="0" i="0" u="none" strike="noStrike" dirty="0">
                          <a:effectLst/>
                          <a:latin typeface="+mn-lt"/>
                        </a:rPr>
                        <a:t>$35000-39999</a:t>
                      </a:r>
                    </a:p>
                  </a:txBody>
                  <a:tcPr marL="7620" marR="7620" marT="7620" marB="0" anchor="ctr"/>
                </a:tc>
                <a:tc>
                  <a:txBody>
                    <a:bodyPr/>
                    <a:lstStyle/>
                    <a:p>
                      <a:pPr algn="ctr" fontAlgn="b"/>
                      <a:r>
                        <a:rPr lang="en-US" sz="1200" b="0" i="0" u="none" strike="noStrike">
                          <a:effectLst/>
                          <a:latin typeface="+mn-lt"/>
                        </a:rPr>
                        <a:t>10</a:t>
                      </a:r>
                    </a:p>
                  </a:txBody>
                  <a:tcPr marL="7620" marR="7620" marT="762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5</a:t>
                      </a:r>
                    </a:p>
                  </a:txBody>
                  <a:tcPr anchor="ctr"/>
                </a:tc>
                <a:extLst>
                  <a:ext uri="{0D108BD9-81ED-4DB2-BD59-A6C34878D82A}">
                    <a16:rowId xmlns:a16="http://schemas.microsoft.com/office/drawing/2014/main" val="988044410"/>
                  </a:ext>
                </a:extLst>
              </a:tr>
              <a:tr h="408325">
                <a:tc>
                  <a:txBody>
                    <a:bodyPr/>
                    <a:lstStyle/>
                    <a:p>
                      <a:pPr algn="ctr" fontAlgn="b"/>
                      <a:r>
                        <a:rPr lang="en-US" sz="1200" b="0" i="0" u="none" strike="noStrike">
                          <a:effectLst/>
                          <a:latin typeface="+mn-lt"/>
                        </a:rPr>
                        <a:t>$40000-49999</a:t>
                      </a:r>
                    </a:p>
                  </a:txBody>
                  <a:tcPr marL="7620" marR="7620" marT="7620" marB="0" anchor="ctr"/>
                </a:tc>
                <a:tc>
                  <a:txBody>
                    <a:bodyPr/>
                    <a:lstStyle/>
                    <a:p>
                      <a:pPr algn="ctr" fontAlgn="b"/>
                      <a:r>
                        <a:rPr lang="en-US" sz="1200" b="0" i="0" u="none" strike="noStrike">
                          <a:effectLst/>
                          <a:latin typeface="+mn-lt"/>
                        </a:rPr>
                        <a:t>11</a:t>
                      </a:r>
                    </a:p>
                  </a:txBody>
                  <a:tcPr marL="7620" marR="7620" marT="7620" marB="0" anchor="ctr"/>
                </a:tc>
                <a:tc>
                  <a:txBody>
                    <a:bodyPr/>
                    <a:lstStyle/>
                    <a:p>
                      <a:pPr algn="ctr"/>
                      <a:r>
                        <a:rPr lang="en-US" sz="1200" b="0" dirty="0">
                          <a:latin typeface="+mn-lt"/>
                        </a:rPr>
                        <a:t>6</a:t>
                      </a:r>
                    </a:p>
                  </a:txBody>
                  <a:tcPr anchor="ctr"/>
                </a:tc>
                <a:extLst>
                  <a:ext uri="{0D108BD9-81ED-4DB2-BD59-A6C34878D82A}">
                    <a16:rowId xmlns:a16="http://schemas.microsoft.com/office/drawing/2014/main" val="2398052681"/>
                  </a:ext>
                </a:extLst>
              </a:tr>
              <a:tr h="408325">
                <a:tc>
                  <a:txBody>
                    <a:bodyPr/>
                    <a:lstStyle/>
                    <a:p>
                      <a:pPr algn="ctr" fontAlgn="b"/>
                      <a:r>
                        <a:rPr lang="en-US" sz="1200" b="0" i="0" u="none" strike="noStrike">
                          <a:effectLst/>
                          <a:latin typeface="+mn-lt"/>
                        </a:rPr>
                        <a:t>$50000-59999</a:t>
                      </a:r>
                    </a:p>
                  </a:txBody>
                  <a:tcPr marL="7620" marR="7620" marT="7620" marB="0" anchor="ctr"/>
                </a:tc>
                <a:tc>
                  <a:txBody>
                    <a:bodyPr/>
                    <a:lstStyle/>
                    <a:p>
                      <a:pPr algn="ctr" fontAlgn="b"/>
                      <a:r>
                        <a:rPr lang="en-US" sz="1200" b="0" i="0" u="none" strike="noStrike">
                          <a:effectLst/>
                          <a:latin typeface="+mn-lt"/>
                        </a:rPr>
                        <a:t>12</a:t>
                      </a:r>
                    </a:p>
                  </a:txBody>
                  <a:tcPr marL="7620" marR="7620" marT="7620" marB="0" anchor="ctr"/>
                </a:tc>
                <a:tc>
                  <a:txBody>
                    <a:bodyPr/>
                    <a:lstStyle/>
                    <a:p>
                      <a:pPr algn="ctr"/>
                      <a:r>
                        <a:rPr lang="en-US" sz="1200" b="0" dirty="0">
                          <a:latin typeface="+mn-lt"/>
                        </a:rPr>
                        <a:t>7</a:t>
                      </a:r>
                    </a:p>
                  </a:txBody>
                  <a:tcPr anchor="ctr"/>
                </a:tc>
                <a:extLst>
                  <a:ext uri="{0D108BD9-81ED-4DB2-BD59-A6C34878D82A}">
                    <a16:rowId xmlns:a16="http://schemas.microsoft.com/office/drawing/2014/main" val="1162292560"/>
                  </a:ext>
                </a:extLst>
              </a:tr>
              <a:tr h="408325">
                <a:tc>
                  <a:txBody>
                    <a:bodyPr/>
                    <a:lstStyle/>
                    <a:p>
                      <a:pPr algn="ctr" fontAlgn="b"/>
                      <a:r>
                        <a:rPr lang="en-US" sz="1200" b="0" i="0" u="none" strike="noStrike">
                          <a:effectLst/>
                          <a:latin typeface="+mn-lt"/>
                        </a:rPr>
                        <a:t>$60000-74999</a:t>
                      </a:r>
                    </a:p>
                  </a:txBody>
                  <a:tcPr marL="7620" marR="7620" marT="7620" marB="0" anchor="ctr"/>
                </a:tc>
                <a:tc>
                  <a:txBody>
                    <a:bodyPr/>
                    <a:lstStyle/>
                    <a:p>
                      <a:pPr algn="ctr" fontAlgn="b"/>
                      <a:r>
                        <a:rPr lang="en-US" sz="1200" b="0" i="0" u="none" strike="noStrike">
                          <a:effectLst/>
                          <a:latin typeface="+mn-lt"/>
                        </a:rPr>
                        <a:t>13</a:t>
                      </a:r>
                    </a:p>
                  </a:txBody>
                  <a:tcPr marL="7620" marR="7620" marT="7620" marB="0" anchor="ctr"/>
                </a:tc>
                <a:tc>
                  <a:txBody>
                    <a:bodyPr/>
                    <a:lstStyle/>
                    <a:p>
                      <a:pPr algn="ctr"/>
                      <a:r>
                        <a:rPr lang="en-US" sz="1200" b="0" dirty="0">
                          <a:latin typeface="+mn-lt"/>
                        </a:rPr>
                        <a:t>8</a:t>
                      </a:r>
                    </a:p>
                  </a:txBody>
                  <a:tcPr anchor="ctr"/>
                </a:tc>
                <a:extLst>
                  <a:ext uri="{0D108BD9-81ED-4DB2-BD59-A6C34878D82A}">
                    <a16:rowId xmlns:a16="http://schemas.microsoft.com/office/drawing/2014/main" val="1851097409"/>
                  </a:ext>
                </a:extLst>
              </a:tr>
              <a:tr h="408325">
                <a:tc>
                  <a:txBody>
                    <a:bodyPr/>
                    <a:lstStyle/>
                    <a:p>
                      <a:pPr algn="ctr" fontAlgn="b"/>
                      <a:r>
                        <a:rPr lang="en-US" sz="1200" b="0" i="0" u="none" strike="noStrike" dirty="0">
                          <a:effectLst/>
                          <a:latin typeface="+mn-lt"/>
                        </a:rPr>
                        <a:t>$75000-99999</a:t>
                      </a:r>
                    </a:p>
                  </a:txBody>
                  <a:tcPr marL="7620" marR="7620" marT="7620" marB="0" anchor="ctr"/>
                </a:tc>
                <a:tc>
                  <a:txBody>
                    <a:bodyPr/>
                    <a:lstStyle/>
                    <a:p>
                      <a:pPr algn="ctr" fontAlgn="b"/>
                      <a:r>
                        <a:rPr lang="en-US" sz="1200" b="0" i="0" u="none" strike="noStrike">
                          <a:effectLst/>
                          <a:latin typeface="+mn-lt"/>
                        </a:rPr>
                        <a:t>14</a:t>
                      </a:r>
                    </a:p>
                  </a:txBody>
                  <a:tcPr marL="7620" marR="7620" marT="7620" marB="0" anchor="ctr"/>
                </a:tc>
                <a:tc>
                  <a:txBody>
                    <a:bodyPr/>
                    <a:lstStyle/>
                    <a:p>
                      <a:pPr algn="ctr"/>
                      <a:r>
                        <a:rPr lang="en-US" sz="1200" b="0" dirty="0">
                          <a:latin typeface="+mn-lt"/>
                        </a:rPr>
                        <a:t>8</a:t>
                      </a:r>
                    </a:p>
                  </a:txBody>
                  <a:tcPr anchor="ctr"/>
                </a:tc>
                <a:extLst>
                  <a:ext uri="{0D108BD9-81ED-4DB2-BD59-A6C34878D82A}">
                    <a16:rowId xmlns:a16="http://schemas.microsoft.com/office/drawing/2014/main" val="1414403785"/>
                  </a:ext>
                </a:extLst>
              </a:tr>
              <a:tr h="408325">
                <a:tc>
                  <a:txBody>
                    <a:bodyPr/>
                    <a:lstStyle/>
                    <a:p>
                      <a:pPr algn="ctr" fontAlgn="b"/>
                      <a:r>
                        <a:rPr lang="en-US" sz="1200" b="0" i="0" u="none" strike="noStrike">
                          <a:effectLst/>
                          <a:latin typeface="+mn-lt"/>
                        </a:rPr>
                        <a:t>$100000-149000</a:t>
                      </a:r>
                    </a:p>
                  </a:txBody>
                  <a:tcPr marL="7620" marR="7620" marT="7620" marB="0" anchor="ctr"/>
                </a:tc>
                <a:tc>
                  <a:txBody>
                    <a:bodyPr/>
                    <a:lstStyle/>
                    <a:p>
                      <a:pPr algn="ctr" fontAlgn="b"/>
                      <a:r>
                        <a:rPr lang="en-US" sz="1200" b="0" i="0" u="none" strike="noStrike">
                          <a:effectLst/>
                          <a:latin typeface="+mn-lt"/>
                        </a:rPr>
                        <a:t>15</a:t>
                      </a:r>
                    </a:p>
                  </a:txBody>
                  <a:tcPr marL="7620" marR="7620" marT="7620" marB="0" anchor="ctr"/>
                </a:tc>
                <a:tc>
                  <a:txBody>
                    <a:bodyPr/>
                    <a:lstStyle/>
                    <a:p>
                      <a:pPr algn="ctr"/>
                      <a:r>
                        <a:rPr lang="en-US" sz="1200" b="0" dirty="0">
                          <a:latin typeface="+mn-lt"/>
                        </a:rPr>
                        <a:t>9</a:t>
                      </a:r>
                    </a:p>
                  </a:txBody>
                  <a:tcPr anchor="ctr"/>
                </a:tc>
                <a:extLst>
                  <a:ext uri="{0D108BD9-81ED-4DB2-BD59-A6C34878D82A}">
                    <a16:rowId xmlns:a16="http://schemas.microsoft.com/office/drawing/2014/main" val="1810453195"/>
                  </a:ext>
                </a:extLst>
              </a:tr>
              <a:tr h="286544">
                <a:tc>
                  <a:txBody>
                    <a:bodyPr/>
                    <a:lstStyle/>
                    <a:p>
                      <a:pPr algn="ctr" fontAlgn="b"/>
                      <a:r>
                        <a:rPr lang="en-US" sz="1200" b="0" i="0" u="none" strike="noStrike">
                          <a:effectLst/>
                          <a:latin typeface="+mn-lt"/>
                        </a:rPr>
                        <a:t>$150000+</a:t>
                      </a:r>
                    </a:p>
                  </a:txBody>
                  <a:tcPr marL="7620" marR="7620" marT="7620" marB="0" anchor="ctr"/>
                </a:tc>
                <a:tc>
                  <a:txBody>
                    <a:bodyPr/>
                    <a:lstStyle/>
                    <a:p>
                      <a:pPr algn="ctr" fontAlgn="b"/>
                      <a:r>
                        <a:rPr lang="en-US" sz="1200" b="0" i="0" u="none" strike="noStrike" dirty="0">
                          <a:effectLst/>
                          <a:latin typeface="+mn-lt"/>
                        </a:rPr>
                        <a:t>16</a:t>
                      </a:r>
                    </a:p>
                  </a:txBody>
                  <a:tcPr marL="7620" marR="7620" marT="7620" marB="0" anchor="ctr"/>
                </a:tc>
                <a:tc>
                  <a:txBody>
                    <a:bodyPr/>
                    <a:lstStyle/>
                    <a:p>
                      <a:pPr algn="ctr"/>
                      <a:r>
                        <a:rPr lang="en-US" sz="1200" b="0" dirty="0">
                          <a:latin typeface="+mn-lt"/>
                        </a:rPr>
                        <a:t>10</a:t>
                      </a:r>
                    </a:p>
                  </a:txBody>
                  <a:tcPr anchor="ctr"/>
                </a:tc>
                <a:extLst>
                  <a:ext uri="{0D108BD9-81ED-4DB2-BD59-A6C34878D82A}">
                    <a16:rowId xmlns:a16="http://schemas.microsoft.com/office/drawing/2014/main" val="3005634536"/>
                  </a:ext>
                </a:extLst>
              </a:tr>
            </a:tbl>
          </a:graphicData>
        </a:graphic>
      </p:graphicFrame>
    </p:spTree>
    <p:extLst>
      <p:ext uri="{BB962C8B-B14F-4D97-AF65-F5344CB8AC3E}">
        <p14:creationId xmlns:p14="http://schemas.microsoft.com/office/powerpoint/2010/main" val="3268800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BCCB6-D5FF-4CF1-8DB7-F92E994E15BA}"/>
              </a:ext>
            </a:extLst>
          </p:cNvPr>
          <p:cNvSpPr>
            <a:spLocks noGrp="1"/>
          </p:cNvSpPr>
          <p:nvPr>
            <p:ph type="title"/>
          </p:nvPr>
        </p:nvSpPr>
        <p:spPr>
          <a:xfrm>
            <a:off x="347471" y="189297"/>
            <a:ext cx="9692640" cy="1623461"/>
          </a:xfrm>
        </p:spPr>
        <p:txBody>
          <a:bodyPr>
            <a:normAutofit fontScale="90000"/>
          </a:bodyPr>
          <a:lstStyle/>
          <a:p>
            <a:r>
              <a:rPr lang="en-US" dirty="0">
                <a:solidFill>
                  <a:schemeClr val="accent1">
                    <a:lumMod val="50000"/>
                  </a:schemeClr>
                </a:solidFill>
              </a:rPr>
              <a:t>Data Preparation</a:t>
            </a:r>
            <a:br>
              <a:rPr lang="en-US" dirty="0">
                <a:solidFill>
                  <a:schemeClr val="accent1">
                    <a:lumMod val="50000"/>
                  </a:schemeClr>
                </a:solidFill>
              </a:rPr>
            </a:br>
            <a:r>
              <a:rPr lang="en-US" sz="3600" dirty="0">
                <a:solidFill>
                  <a:schemeClr val="accent1">
                    <a:lumMod val="50000"/>
                  </a:schemeClr>
                </a:solidFill>
              </a:rPr>
              <a:t>Attribute Transformation</a:t>
            </a:r>
            <a:br>
              <a:rPr lang="en-US" dirty="0"/>
            </a:br>
            <a:endParaRPr lang="en-US" dirty="0"/>
          </a:p>
        </p:txBody>
      </p:sp>
      <p:sp>
        <p:nvSpPr>
          <p:cNvPr id="3" name="Content Placeholder 2">
            <a:extLst>
              <a:ext uri="{FF2B5EF4-FFF2-40B4-BE49-F238E27FC236}">
                <a16:creationId xmlns:a16="http://schemas.microsoft.com/office/drawing/2014/main" id="{983B42C4-01CA-4319-847F-45DEC042DDFF}"/>
              </a:ext>
            </a:extLst>
          </p:cNvPr>
          <p:cNvSpPr>
            <a:spLocks noGrp="1"/>
          </p:cNvSpPr>
          <p:nvPr>
            <p:ph idx="1"/>
          </p:nvPr>
        </p:nvSpPr>
        <p:spPr>
          <a:xfrm>
            <a:off x="347471" y="1636295"/>
            <a:ext cx="10721581" cy="4588041"/>
          </a:xfrm>
        </p:spPr>
        <p:txBody>
          <a:bodyPr>
            <a:noAutofit/>
          </a:bodyPr>
          <a:lstStyle/>
          <a:p>
            <a:pPr marL="0" indent="0">
              <a:buNone/>
            </a:pPr>
            <a:r>
              <a:rPr lang="en-US" sz="2400" dirty="0"/>
              <a:t>Encoding independent variable</a:t>
            </a:r>
          </a:p>
          <a:p>
            <a:r>
              <a:rPr lang="en-US" sz="2400" dirty="0"/>
              <a:t>Categorical attributes are encoded into binary values resulting into a unique value for every category.</a:t>
            </a:r>
          </a:p>
          <a:p>
            <a:r>
              <a:rPr lang="en-US" sz="2400" dirty="0"/>
              <a:t>For instance, the attribute GRDATN having three categories are split into three columns in the dataset denoting one possible value of one category. The values for category [1,2,3] in the three columns are [(1,0,0), (0,1,0), (0,0,1)] </a:t>
            </a:r>
          </a:p>
          <a:p>
            <a:r>
              <a:rPr lang="en-US" sz="2400" dirty="0"/>
              <a:t>Categorical encoding is done using </a:t>
            </a:r>
            <a:r>
              <a:rPr lang="en-US" sz="2400" b="1" dirty="0"/>
              <a:t>One-Hot encoder </a:t>
            </a:r>
            <a:r>
              <a:rPr lang="en-US" sz="2400" dirty="0"/>
              <a:t>method for the attributes MONTH, GRDATN, MARSTAT, REGION, STATE, NATVTY, MSASTAT, FAMINC, RACE, YEAR, CLASS, MLR, INDMAJ. </a:t>
            </a:r>
          </a:p>
        </p:txBody>
      </p:sp>
    </p:spTree>
    <p:extLst>
      <p:ext uri="{BB962C8B-B14F-4D97-AF65-F5344CB8AC3E}">
        <p14:creationId xmlns:p14="http://schemas.microsoft.com/office/powerpoint/2010/main" val="959812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BCCB6-D5FF-4CF1-8DB7-F92E994E15BA}"/>
              </a:ext>
            </a:extLst>
          </p:cNvPr>
          <p:cNvSpPr>
            <a:spLocks noGrp="1"/>
          </p:cNvSpPr>
          <p:nvPr>
            <p:ph type="title"/>
          </p:nvPr>
        </p:nvSpPr>
        <p:spPr>
          <a:xfrm>
            <a:off x="347471" y="189297"/>
            <a:ext cx="9692640" cy="1623461"/>
          </a:xfrm>
        </p:spPr>
        <p:txBody>
          <a:bodyPr>
            <a:normAutofit fontScale="90000"/>
          </a:bodyPr>
          <a:lstStyle/>
          <a:p>
            <a:r>
              <a:rPr lang="en-US" dirty="0">
                <a:solidFill>
                  <a:schemeClr val="accent1">
                    <a:lumMod val="50000"/>
                  </a:schemeClr>
                </a:solidFill>
              </a:rPr>
              <a:t>Data Preparation</a:t>
            </a:r>
            <a:br>
              <a:rPr lang="en-US" dirty="0">
                <a:solidFill>
                  <a:schemeClr val="accent1">
                    <a:lumMod val="50000"/>
                  </a:schemeClr>
                </a:solidFill>
              </a:rPr>
            </a:br>
            <a:r>
              <a:rPr lang="en-US" sz="3600" dirty="0">
                <a:solidFill>
                  <a:schemeClr val="accent1">
                    <a:lumMod val="50000"/>
                  </a:schemeClr>
                </a:solidFill>
              </a:rPr>
              <a:t>Attribute Transformation</a:t>
            </a:r>
            <a:br>
              <a:rPr lang="en-US" dirty="0"/>
            </a:br>
            <a:endParaRPr lang="en-US" dirty="0"/>
          </a:p>
        </p:txBody>
      </p:sp>
      <p:sp>
        <p:nvSpPr>
          <p:cNvPr id="3" name="Content Placeholder 2">
            <a:extLst>
              <a:ext uri="{FF2B5EF4-FFF2-40B4-BE49-F238E27FC236}">
                <a16:creationId xmlns:a16="http://schemas.microsoft.com/office/drawing/2014/main" id="{983B42C4-01CA-4319-847F-45DEC042DDFF}"/>
              </a:ext>
            </a:extLst>
          </p:cNvPr>
          <p:cNvSpPr>
            <a:spLocks noGrp="1"/>
          </p:cNvSpPr>
          <p:nvPr>
            <p:ph idx="1"/>
          </p:nvPr>
        </p:nvSpPr>
        <p:spPr>
          <a:xfrm>
            <a:off x="347471" y="1636295"/>
            <a:ext cx="10721581" cy="4588041"/>
          </a:xfrm>
        </p:spPr>
        <p:txBody>
          <a:bodyPr>
            <a:noAutofit/>
          </a:bodyPr>
          <a:lstStyle/>
          <a:p>
            <a:pPr marL="0" indent="0">
              <a:buNone/>
            </a:pPr>
            <a:r>
              <a:rPr lang="en-US" sz="2400" dirty="0"/>
              <a:t>Encoding independent variable</a:t>
            </a:r>
          </a:p>
          <a:p>
            <a:pPr marL="0" indent="0">
              <a:buNone/>
            </a:pPr>
            <a:r>
              <a:rPr lang="en-US" sz="2400" dirty="0"/>
              <a:t>		     Column names: </a:t>
            </a:r>
          </a:p>
          <a:p>
            <a:pPr marL="0" indent="0">
              <a:buNone/>
            </a:pPr>
            <a:endParaRPr lang="en-US" sz="2400" dirty="0"/>
          </a:p>
          <a:p>
            <a:pPr marL="0" indent="0">
              <a:buNone/>
            </a:pPr>
            <a:r>
              <a:rPr lang="en-US" sz="2400" dirty="0"/>
              <a:t>Column values: </a:t>
            </a:r>
          </a:p>
          <a:p>
            <a:pPr marL="0" indent="0">
              <a:buNone/>
            </a:pPr>
            <a:r>
              <a:rPr lang="en-US" sz="2000" dirty="0"/>
              <a:t>                         </a:t>
            </a:r>
          </a:p>
        </p:txBody>
      </p:sp>
      <p:pic>
        <p:nvPicPr>
          <p:cNvPr id="5" name="Picture 4">
            <a:extLst>
              <a:ext uri="{FF2B5EF4-FFF2-40B4-BE49-F238E27FC236}">
                <a16:creationId xmlns:a16="http://schemas.microsoft.com/office/drawing/2014/main" id="{EC92BD9A-894F-436E-860F-07B54860D294}"/>
              </a:ext>
            </a:extLst>
          </p:cNvPr>
          <p:cNvPicPr>
            <a:picLocks noChangeAspect="1"/>
          </p:cNvPicPr>
          <p:nvPr/>
        </p:nvPicPr>
        <p:blipFill>
          <a:blip r:embed="rId2"/>
          <a:stretch>
            <a:fillRect/>
          </a:stretch>
        </p:blipFill>
        <p:spPr>
          <a:xfrm>
            <a:off x="212541" y="4062913"/>
            <a:ext cx="11423441" cy="2525029"/>
          </a:xfrm>
          <a:prstGeom prst="rect">
            <a:avLst/>
          </a:prstGeom>
        </p:spPr>
      </p:pic>
      <p:pic>
        <p:nvPicPr>
          <p:cNvPr id="7" name="Picture 6">
            <a:extLst>
              <a:ext uri="{FF2B5EF4-FFF2-40B4-BE49-F238E27FC236}">
                <a16:creationId xmlns:a16="http://schemas.microsoft.com/office/drawing/2014/main" id="{EDC8CC18-864B-407E-B531-2B6365A80F21}"/>
              </a:ext>
            </a:extLst>
          </p:cNvPr>
          <p:cNvPicPr>
            <a:picLocks noChangeAspect="1"/>
          </p:cNvPicPr>
          <p:nvPr/>
        </p:nvPicPr>
        <p:blipFill>
          <a:blip r:embed="rId3"/>
          <a:stretch>
            <a:fillRect/>
          </a:stretch>
        </p:blipFill>
        <p:spPr>
          <a:xfrm>
            <a:off x="5158298" y="478603"/>
            <a:ext cx="6103260" cy="3399827"/>
          </a:xfrm>
          <a:prstGeom prst="rect">
            <a:avLst/>
          </a:prstGeom>
        </p:spPr>
      </p:pic>
    </p:spTree>
    <p:extLst>
      <p:ext uri="{BB962C8B-B14F-4D97-AF65-F5344CB8AC3E}">
        <p14:creationId xmlns:p14="http://schemas.microsoft.com/office/powerpoint/2010/main" val="18254949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7B3BE-AE86-4422-BF79-1C081E0DD4ED}"/>
              </a:ext>
            </a:extLst>
          </p:cNvPr>
          <p:cNvSpPr>
            <a:spLocks noGrp="1"/>
          </p:cNvSpPr>
          <p:nvPr>
            <p:ph type="title"/>
          </p:nvPr>
        </p:nvSpPr>
        <p:spPr>
          <a:xfrm>
            <a:off x="347472" y="253465"/>
            <a:ext cx="9692640" cy="1325562"/>
          </a:xfrm>
        </p:spPr>
        <p:txBody>
          <a:bodyPr/>
          <a:lstStyle/>
          <a:p>
            <a:r>
              <a:rPr lang="en-US" dirty="0">
                <a:solidFill>
                  <a:schemeClr val="accent1">
                    <a:lumMod val="50000"/>
                  </a:schemeClr>
                </a:solidFill>
              </a:rPr>
              <a:t>Data Preparation </a:t>
            </a:r>
            <a:br>
              <a:rPr lang="en-US" dirty="0">
                <a:solidFill>
                  <a:schemeClr val="accent1">
                    <a:lumMod val="50000"/>
                  </a:schemeClr>
                </a:solidFill>
              </a:rPr>
            </a:br>
            <a:r>
              <a:rPr lang="en-US" sz="3200" dirty="0">
                <a:solidFill>
                  <a:schemeClr val="accent1">
                    <a:lumMod val="50000"/>
                  </a:schemeClr>
                </a:solidFill>
              </a:rPr>
              <a:t>Data Splitting</a:t>
            </a:r>
          </a:p>
        </p:txBody>
      </p:sp>
      <p:sp>
        <p:nvSpPr>
          <p:cNvPr id="3" name="Content Placeholder 2">
            <a:extLst>
              <a:ext uri="{FF2B5EF4-FFF2-40B4-BE49-F238E27FC236}">
                <a16:creationId xmlns:a16="http://schemas.microsoft.com/office/drawing/2014/main" id="{C31A17C3-4C08-4A9E-A4ED-8731457A08A6}"/>
              </a:ext>
            </a:extLst>
          </p:cNvPr>
          <p:cNvSpPr>
            <a:spLocks noGrp="1"/>
          </p:cNvSpPr>
          <p:nvPr>
            <p:ph idx="1"/>
          </p:nvPr>
        </p:nvSpPr>
        <p:spPr>
          <a:xfrm>
            <a:off x="844777" y="1880936"/>
            <a:ext cx="10031770" cy="3557337"/>
          </a:xfrm>
        </p:spPr>
        <p:txBody>
          <a:bodyPr/>
          <a:lstStyle/>
          <a:p>
            <a:r>
              <a:rPr lang="en-US" sz="2400" dirty="0"/>
              <a:t>Total records after data cleaning is 440,530 </a:t>
            </a:r>
          </a:p>
          <a:p>
            <a:r>
              <a:rPr lang="en-US" sz="2400" dirty="0"/>
              <a:t>This dataset is split into two: Training set and Test set</a:t>
            </a:r>
          </a:p>
          <a:p>
            <a:r>
              <a:rPr lang="en-US" sz="2400" b="1" dirty="0"/>
              <a:t>Training set </a:t>
            </a:r>
            <a:r>
              <a:rPr lang="en-US" sz="2400" dirty="0"/>
              <a:t>– 75% of the total rows (330,398 rows) is used to train the model</a:t>
            </a:r>
          </a:p>
          <a:p>
            <a:r>
              <a:rPr lang="en-US" sz="2400" b="1" dirty="0"/>
              <a:t>Test set </a:t>
            </a:r>
            <a:r>
              <a:rPr lang="en-US" sz="2400" dirty="0"/>
              <a:t>– 25% of the total rows (110,132 rows) is used for evaluating the trained model</a:t>
            </a:r>
          </a:p>
        </p:txBody>
      </p:sp>
    </p:spTree>
    <p:extLst>
      <p:ext uri="{BB962C8B-B14F-4D97-AF65-F5344CB8AC3E}">
        <p14:creationId xmlns:p14="http://schemas.microsoft.com/office/powerpoint/2010/main" val="473803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FFC27-BAC0-4D04-BEA1-67918342EAF4}"/>
              </a:ext>
            </a:extLst>
          </p:cNvPr>
          <p:cNvSpPr>
            <a:spLocks noGrp="1"/>
          </p:cNvSpPr>
          <p:nvPr>
            <p:ph type="title"/>
          </p:nvPr>
        </p:nvSpPr>
        <p:spPr>
          <a:xfrm>
            <a:off x="545432" y="365760"/>
            <a:ext cx="10409080" cy="1325562"/>
          </a:xfrm>
        </p:spPr>
        <p:txBody>
          <a:bodyPr>
            <a:normAutofit/>
          </a:bodyPr>
          <a:lstStyle/>
          <a:p>
            <a:r>
              <a:rPr lang="en-US" dirty="0">
                <a:solidFill>
                  <a:schemeClr val="accent1">
                    <a:lumMod val="50000"/>
                  </a:schemeClr>
                </a:solidFill>
              </a:rPr>
              <a:t>Data Preparation </a:t>
            </a:r>
            <a:br>
              <a:rPr lang="en-US" dirty="0">
                <a:solidFill>
                  <a:schemeClr val="accent1">
                    <a:lumMod val="50000"/>
                  </a:schemeClr>
                </a:solidFill>
              </a:rPr>
            </a:br>
            <a:r>
              <a:rPr lang="en-US" sz="3200" dirty="0">
                <a:solidFill>
                  <a:schemeClr val="accent1">
                    <a:lumMod val="50000"/>
                  </a:schemeClr>
                </a:solidFill>
              </a:rPr>
              <a:t>Feature Scaling</a:t>
            </a:r>
          </a:p>
        </p:txBody>
      </p:sp>
      <p:sp>
        <p:nvSpPr>
          <p:cNvPr id="3" name="Content Placeholder 2">
            <a:extLst>
              <a:ext uri="{FF2B5EF4-FFF2-40B4-BE49-F238E27FC236}">
                <a16:creationId xmlns:a16="http://schemas.microsoft.com/office/drawing/2014/main" id="{CDA16DB6-0B6C-4092-8639-6DB7344BC897}"/>
              </a:ext>
            </a:extLst>
          </p:cNvPr>
          <p:cNvSpPr>
            <a:spLocks noGrp="1"/>
          </p:cNvSpPr>
          <p:nvPr>
            <p:ph idx="1"/>
          </p:nvPr>
        </p:nvSpPr>
        <p:spPr>
          <a:xfrm>
            <a:off x="545432" y="1828800"/>
            <a:ext cx="7475621" cy="4351337"/>
          </a:xfrm>
        </p:spPr>
        <p:txBody>
          <a:bodyPr>
            <a:normAutofit lnSpcReduction="10000"/>
          </a:bodyPr>
          <a:lstStyle/>
          <a:p>
            <a:r>
              <a:rPr lang="en-US" sz="2400" dirty="0"/>
              <a:t>Feature scaling is a method used to normalize the range of independent variables. </a:t>
            </a:r>
          </a:p>
          <a:p>
            <a:r>
              <a:rPr lang="en-US" sz="2400" dirty="0"/>
              <a:t>Since, the values are in different ranges like AGE, HOURS(continuous value) than the other independent variables with binary values. </a:t>
            </a:r>
          </a:p>
          <a:p>
            <a:r>
              <a:rPr lang="en-US" sz="2400" dirty="0"/>
              <a:t>The values are standardized using </a:t>
            </a:r>
            <a:r>
              <a:rPr lang="en-US" sz="2400" b="1" dirty="0"/>
              <a:t>Z-Score normalization</a:t>
            </a:r>
            <a:r>
              <a:rPr lang="en-US" sz="2400" dirty="0"/>
              <a:t> method using X* = (X – </a:t>
            </a:r>
            <a:r>
              <a:rPr lang="el-GR" sz="2400" dirty="0"/>
              <a:t>σ</a:t>
            </a:r>
            <a:r>
              <a:rPr lang="en-US" sz="2400" dirty="0"/>
              <a:t>) / </a:t>
            </a:r>
            <a:r>
              <a:rPr lang="el-GR" sz="2400" dirty="0"/>
              <a:t>μ​</a:t>
            </a:r>
            <a:r>
              <a:rPr lang="en-US" sz="2400" dirty="0"/>
              <a:t> where μ is the mean value of the feature and σ is the standard deviation of the feature.</a:t>
            </a:r>
          </a:p>
          <a:p>
            <a:r>
              <a:rPr lang="en-US" sz="2400" dirty="0"/>
              <a:t>The values lies between -3 and 3. Few rows of AGE and Hours column is printed.</a:t>
            </a:r>
          </a:p>
        </p:txBody>
      </p:sp>
      <p:sp>
        <p:nvSpPr>
          <p:cNvPr id="4" name="Rectangle 1">
            <a:extLst>
              <a:ext uri="{FF2B5EF4-FFF2-40B4-BE49-F238E27FC236}">
                <a16:creationId xmlns:a16="http://schemas.microsoft.com/office/drawing/2014/main" id="{046F4FE6-5D55-4981-B60D-5AA6DA86FA4C}"/>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A5F265A2-2833-4020-998A-D0279C1376CB}"/>
              </a:ext>
            </a:extLst>
          </p:cNvPr>
          <p:cNvPicPr>
            <a:picLocks noChangeAspect="1"/>
          </p:cNvPicPr>
          <p:nvPr/>
        </p:nvPicPr>
        <p:blipFill>
          <a:blip r:embed="rId2"/>
          <a:stretch>
            <a:fillRect/>
          </a:stretch>
        </p:blipFill>
        <p:spPr>
          <a:xfrm>
            <a:off x="8690559" y="1828800"/>
            <a:ext cx="3132472" cy="3595399"/>
          </a:xfrm>
          <a:prstGeom prst="rect">
            <a:avLst/>
          </a:prstGeom>
        </p:spPr>
      </p:pic>
    </p:spTree>
    <p:extLst>
      <p:ext uri="{BB962C8B-B14F-4D97-AF65-F5344CB8AC3E}">
        <p14:creationId xmlns:p14="http://schemas.microsoft.com/office/powerpoint/2010/main" val="838821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E21E0-EB85-43C0-B27D-AFA2BA1A7ED1}"/>
              </a:ext>
            </a:extLst>
          </p:cNvPr>
          <p:cNvSpPr>
            <a:spLocks noGrp="1"/>
          </p:cNvSpPr>
          <p:nvPr>
            <p:ph type="title"/>
          </p:nvPr>
        </p:nvSpPr>
        <p:spPr>
          <a:xfrm>
            <a:off x="235177" y="18256"/>
            <a:ext cx="9692640" cy="1325562"/>
          </a:xfrm>
        </p:spPr>
        <p:txBody>
          <a:bodyPr>
            <a:normAutofit/>
          </a:bodyPr>
          <a:lstStyle/>
          <a:p>
            <a:r>
              <a:rPr lang="en-US" dirty="0">
                <a:solidFill>
                  <a:schemeClr val="accent1">
                    <a:lumMod val="50000"/>
                  </a:schemeClr>
                </a:solidFill>
              </a:rPr>
              <a:t>Data Preparation </a:t>
            </a:r>
            <a:br>
              <a:rPr lang="en-US" dirty="0">
                <a:solidFill>
                  <a:schemeClr val="accent1">
                    <a:lumMod val="50000"/>
                  </a:schemeClr>
                </a:solidFill>
              </a:rPr>
            </a:br>
            <a:r>
              <a:rPr lang="en-US" sz="3200" dirty="0">
                <a:solidFill>
                  <a:schemeClr val="accent1">
                    <a:lumMod val="50000"/>
                  </a:schemeClr>
                </a:solidFill>
              </a:rPr>
              <a:t>Over-Sampling using SMOTE</a:t>
            </a:r>
          </a:p>
        </p:txBody>
      </p:sp>
      <p:sp>
        <p:nvSpPr>
          <p:cNvPr id="3" name="Content Placeholder 2">
            <a:extLst>
              <a:ext uri="{FF2B5EF4-FFF2-40B4-BE49-F238E27FC236}">
                <a16:creationId xmlns:a16="http://schemas.microsoft.com/office/drawing/2014/main" id="{0F1D4A35-63BD-4EF0-A868-C12713231061}"/>
              </a:ext>
            </a:extLst>
          </p:cNvPr>
          <p:cNvSpPr>
            <a:spLocks noGrp="1"/>
          </p:cNvSpPr>
          <p:nvPr>
            <p:ph idx="1"/>
          </p:nvPr>
        </p:nvSpPr>
        <p:spPr>
          <a:xfrm>
            <a:off x="112295" y="1343818"/>
            <a:ext cx="11710736" cy="4648788"/>
          </a:xfrm>
        </p:spPr>
        <p:txBody>
          <a:bodyPr>
            <a:normAutofit/>
          </a:bodyPr>
          <a:lstStyle/>
          <a:p>
            <a:r>
              <a:rPr lang="en-US" sz="2000" dirty="0"/>
              <a:t>In the training data, the number of records of entrepreneurs and non-entrepreneurs is in an imbalanced proportions. </a:t>
            </a:r>
          </a:p>
          <a:p>
            <a:r>
              <a:rPr lang="en-US" sz="2000" dirty="0"/>
              <a:t>Using </a:t>
            </a:r>
            <a:r>
              <a:rPr lang="en-US" sz="2000" b="1" dirty="0"/>
              <a:t>SMOTE</a:t>
            </a:r>
            <a:r>
              <a:rPr lang="en-US" sz="2000" dirty="0"/>
              <a:t> algorithm (Synthetic Minority Oversampling Technique), we can up-sample the entrepreneurs records to create a balanced sampling.</a:t>
            </a:r>
          </a:p>
          <a:p>
            <a:pPr lvl="1">
              <a:buFont typeface="+mj-lt"/>
              <a:buAutoNum type="arabicPeriod"/>
            </a:pPr>
            <a:r>
              <a:rPr lang="en-US" sz="2000" spc="10" dirty="0">
                <a:solidFill>
                  <a:schemeClr val="tx1"/>
                </a:solidFill>
              </a:rPr>
              <a:t>Works by creating synthetic samples from the minor class (entrepreneur-&gt; ENT=1) instead of creating copies.</a:t>
            </a:r>
          </a:p>
          <a:p>
            <a:pPr lvl="1">
              <a:buFont typeface="+mj-lt"/>
              <a:buAutoNum type="arabicPeriod"/>
            </a:pPr>
            <a:r>
              <a:rPr lang="en-US" sz="2000" spc="10" dirty="0">
                <a:solidFill>
                  <a:schemeClr val="tx1"/>
                </a:solidFill>
              </a:rPr>
              <a:t>Randomly choosing one of the k-nearest-neighbors and using it to create a similar, but randomly tweaked, new observations.</a:t>
            </a:r>
          </a:p>
          <a:p>
            <a:r>
              <a:rPr lang="en-US" sz="2000" dirty="0"/>
              <a:t>Implemented the algorithm using </a:t>
            </a:r>
            <a:r>
              <a:rPr kumimoji="0" lang="en-US" altLang="en-US" sz="2000" i="1" u="none" strike="noStrike" cap="none" normalizeH="0" baseline="0" dirty="0">
                <a:ln>
                  <a:noFill/>
                </a:ln>
                <a:effectLst/>
              </a:rPr>
              <a:t>class </a:t>
            </a:r>
            <a:r>
              <a:rPr kumimoji="0" lang="en-US" altLang="en-US" sz="2000" i="0" u="none" strike="noStrike" cap="none" normalizeH="0" baseline="0" dirty="0" err="1">
                <a:ln>
                  <a:noFill/>
                </a:ln>
                <a:effectLst/>
              </a:rPr>
              <a:t>imblearn.over_sampling.SMOTE</a:t>
            </a:r>
            <a:r>
              <a:rPr kumimoji="0" lang="en-US" altLang="en-US" sz="2000" i="0" u="none" strike="noStrike" cap="none" normalizeH="0" baseline="0" dirty="0">
                <a:ln>
                  <a:noFill/>
                </a:ln>
                <a:effectLst/>
              </a:rPr>
              <a:t> in Python. Find below the result:</a:t>
            </a:r>
          </a:p>
          <a:p>
            <a:endParaRPr lang="en-US" sz="2400" dirty="0"/>
          </a:p>
          <a:p>
            <a:endParaRPr lang="en-US" sz="2400" dirty="0"/>
          </a:p>
        </p:txBody>
      </p:sp>
      <p:sp>
        <p:nvSpPr>
          <p:cNvPr id="4" name="Rectangle 1">
            <a:extLst>
              <a:ext uri="{FF2B5EF4-FFF2-40B4-BE49-F238E27FC236}">
                <a16:creationId xmlns:a16="http://schemas.microsoft.com/office/drawing/2014/main" id="{0EA7FFF3-8130-4F30-BB8C-8AD552E57A7F}"/>
              </a:ext>
            </a:extLst>
          </p:cNvPr>
          <p:cNvSpPr>
            <a:spLocks noChangeArrowheads="1"/>
          </p:cNvSpPr>
          <p:nvPr/>
        </p:nvSpPr>
        <p:spPr bwMode="auto">
          <a:xfrm>
            <a:off x="240631" y="4765257"/>
            <a:ext cx="11454063"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12121"/>
                </a:solidFill>
                <a:effectLst/>
                <a:latin typeface="Arial Unicode MS" panose="020B0604020202020204" pitchFamily="34" charset="-128"/>
              </a:rPr>
              <a:t>/</a:t>
            </a:r>
            <a:r>
              <a:rPr kumimoji="0" lang="en-US" altLang="en-US" sz="1400" b="0" i="0" u="none" strike="noStrike" cap="none" normalizeH="0" baseline="0" dirty="0" err="1">
                <a:ln>
                  <a:noFill/>
                </a:ln>
                <a:solidFill>
                  <a:srgbClr val="212121"/>
                </a:solidFill>
                <a:effectLst/>
                <a:latin typeface="Arial Unicode MS" panose="020B0604020202020204" pitchFamily="34" charset="-128"/>
              </a:rPr>
              <a:t>usr</a:t>
            </a:r>
            <a:r>
              <a:rPr kumimoji="0" lang="en-US" altLang="en-US" sz="1400" b="0" i="0" u="none" strike="noStrike" cap="none" normalizeH="0" baseline="0" dirty="0">
                <a:ln>
                  <a:noFill/>
                </a:ln>
                <a:solidFill>
                  <a:srgbClr val="212121"/>
                </a:solidFill>
                <a:effectLst/>
                <a:latin typeface="Arial Unicode MS" panose="020B0604020202020204" pitchFamily="34" charset="-128"/>
              </a:rPr>
              <a:t>/local/lib/python3.7/</a:t>
            </a:r>
            <a:r>
              <a:rPr kumimoji="0" lang="en-US" altLang="en-US" sz="1400" b="0" i="0" u="none" strike="noStrike" cap="none" normalizeH="0" baseline="0" dirty="0" err="1">
                <a:ln>
                  <a:noFill/>
                </a:ln>
                <a:solidFill>
                  <a:srgbClr val="212121"/>
                </a:solidFill>
                <a:effectLst/>
                <a:latin typeface="Arial Unicode MS" panose="020B0604020202020204" pitchFamily="34" charset="-128"/>
              </a:rPr>
              <a:t>dist</a:t>
            </a:r>
            <a:r>
              <a:rPr kumimoji="0" lang="en-US" altLang="en-US" sz="1400" b="0" i="0" u="none" strike="noStrike" cap="none" normalizeH="0" baseline="0" dirty="0">
                <a:ln>
                  <a:noFill/>
                </a:ln>
                <a:solidFill>
                  <a:srgbClr val="212121"/>
                </a:solidFill>
                <a:effectLst/>
                <a:latin typeface="Arial Unicode MS" panose="020B0604020202020204" pitchFamily="34" charset="-128"/>
              </a:rPr>
              <a:t>-packages/</a:t>
            </a:r>
            <a:r>
              <a:rPr kumimoji="0" lang="en-US" altLang="en-US" sz="1400" b="0" i="0" u="none" strike="noStrike" cap="none" normalizeH="0" baseline="0" dirty="0" err="1">
                <a:ln>
                  <a:noFill/>
                </a:ln>
                <a:solidFill>
                  <a:srgbClr val="212121"/>
                </a:solidFill>
                <a:effectLst/>
                <a:latin typeface="Arial Unicode MS" panose="020B0604020202020204" pitchFamily="34" charset="-128"/>
              </a:rPr>
              <a:t>sklearn</a:t>
            </a:r>
            <a:r>
              <a:rPr kumimoji="0" lang="en-US" altLang="en-US" sz="1400" b="0" i="0" u="none" strike="noStrike" cap="none" normalizeH="0" baseline="0" dirty="0">
                <a:ln>
                  <a:noFill/>
                </a:ln>
                <a:solidFill>
                  <a:srgbClr val="212121"/>
                </a:solidFill>
                <a:effectLst/>
                <a:latin typeface="Arial Unicode MS" panose="020B0604020202020204" pitchFamily="34" charset="-128"/>
              </a:rPr>
              <a:t>/utils/validation.py:760: </a:t>
            </a:r>
            <a:r>
              <a:rPr kumimoji="0" lang="en-US" altLang="en-US" sz="1400" b="0" i="0" u="none" strike="noStrike" cap="none" normalizeH="0" baseline="0" dirty="0" err="1">
                <a:ln>
                  <a:noFill/>
                </a:ln>
                <a:solidFill>
                  <a:srgbClr val="212121"/>
                </a:solidFill>
                <a:effectLst/>
                <a:latin typeface="Arial Unicode MS" panose="020B0604020202020204" pitchFamily="34" charset="-128"/>
              </a:rPr>
              <a:t>DataConversionWarning</a:t>
            </a:r>
            <a:r>
              <a:rPr kumimoji="0" lang="en-US" altLang="en-US" sz="1400" b="0" i="0" u="none" strike="noStrike" cap="none" normalizeH="0" baseline="0" dirty="0">
                <a:ln>
                  <a:noFill/>
                </a:ln>
                <a:solidFill>
                  <a:srgbClr val="212121"/>
                </a:solidFill>
                <a:effectLst/>
                <a:latin typeface="Arial Unicode MS" panose="020B0604020202020204" pitchFamily="34" charset="-128"/>
              </a:rPr>
              <a:t>: A column-vector y was passed when a 1d array was expected. Please change the shape of y to (</a:t>
            </a:r>
            <a:r>
              <a:rPr kumimoji="0" lang="en-US" altLang="en-US" sz="1400" b="0" i="0" u="none" strike="noStrike" cap="none" normalizeH="0" baseline="0" dirty="0" err="1">
                <a:ln>
                  <a:noFill/>
                </a:ln>
                <a:solidFill>
                  <a:srgbClr val="212121"/>
                </a:solidFill>
                <a:effectLst/>
                <a:latin typeface="Arial Unicode MS" panose="020B0604020202020204" pitchFamily="34" charset="-128"/>
              </a:rPr>
              <a:t>n_samples</a:t>
            </a:r>
            <a:r>
              <a:rPr kumimoji="0" lang="en-US" altLang="en-US" sz="1400" b="0" i="0" u="none" strike="noStrike" cap="none" normalizeH="0" baseline="0" dirty="0">
                <a:ln>
                  <a:noFill/>
                </a:ln>
                <a:solidFill>
                  <a:srgbClr val="212121"/>
                </a:solidFill>
                <a:effectLst/>
                <a:latin typeface="Arial Unicode MS" panose="020B0604020202020204" pitchFamily="34" charset="-128"/>
              </a:rPr>
              <a:t>, ), for example using ravel(). y = column_or_1d(y, warn=True) /</a:t>
            </a:r>
            <a:r>
              <a:rPr kumimoji="0" lang="en-US" altLang="en-US" sz="1400" b="0" i="0" u="none" strike="noStrike" cap="none" normalizeH="0" baseline="0" dirty="0" err="1">
                <a:ln>
                  <a:noFill/>
                </a:ln>
                <a:solidFill>
                  <a:srgbClr val="212121"/>
                </a:solidFill>
                <a:effectLst/>
                <a:latin typeface="Arial Unicode MS" panose="020B0604020202020204" pitchFamily="34" charset="-128"/>
              </a:rPr>
              <a:t>usr</a:t>
            </a:r>
            <a:r>
              <a:rPr kumimoji="0" lang="en-US" altLang="en-US" sz="1400" b="0" i="0" u="none" strike="noStrike" cap="none" normalizeH="0" baseline="0" dirty="0">
                <a:ln>
                  <a:noFill/>
                </a:ln>
                <a:solidFill>
                  <a:srgbClr val="212121"/>
                </a:solidFill>
                <a:effectLst/>
                <a:latin typeface="Arial Unicode MS" panose="020B0604020202020204" pitchFamily="34" charset="-128"/>
              </a:rPr>
              <a:t>/local/lib/python3.7/</a:t>
            </a:r>
            <a:r>
              <a:rPr kumimoji="0" lang="en-US" altLang="en-US" sz="1400" b="0" i="0" u="none" strike="noStrike" cap="none" normalizeH="0" baseline="0" dirty="0" err="1">
                <a:ln>
                  <a:noFill/>
                </a:ln>
                <a:solidFill>
                  <a:srgbClr val="212121"/>
                </a:solidFill>
                <a:effectLst/>
                <a:latin typeface="Arial Unicode MS" panose="020B0604020202020204" pitchFamily="34" charset="-128"/>
              </a:rPr>
              <a:t>dist</a:t>
            </a:r>
            <a:r>
              <a:rPr kumimoji="0" lang="en-US" altLang="en-US" sz="1400" b="0" i="0" u="none" strike="noStrike" cap="none" normalizeH="0" baseline="0" dirty="0">
                <a:ln>
                  <a:noFill/>
                </a:ln>
                <a:solidFill>
                  <a:srgbClr val="212121"/>
                </a:solidFill>
                <a:effectLst/>
                <a:latin typeface="Arial Unicode MS" panose="020B0604020202020204" pitchFamily="34" charset="-128"/>
              </a:rPr>
              <a:t>-packages/</a:t>
            </a:r>
            <a:r>
              <a:rPr kumimoji="0" lang="en-US" altLang="en-US" sz="1400" b="0" i="0" u="none" strike="noStrike" cap="none" normalizeH="0" baseline="0" dirty="0" err="1">
                <a:ln>
                  <a:noFill/>
                </a:ln>
                <a:solidFill>
                  <a:srgbClr val="212121"/>
                </a:solidFill>
                <a:effectLst/>
                <a:latin typeface="Arial Unicode MS" panose="020B0604020202020204" pitchFamily="34" charset="-128"/>
              </a:rPr>
              <a:t>sklearn</a:t>
            </a:r>
            <a:r>
              <a:rPr kumimoji="0" lang="en-US" altLang="en-US" sz="1400" b="0" i="0" u="none" strike="noStrike" cap="none" normalizeH="0" baseline="0" dirty="0">
                <a:ln>
                  <a:noFill/>
                </a:ln>
                <a:solidFill>
                  <a:srgbClr val="212121"/>
                </a:solidFill>
                <a:effectLst/>
                <a:latin typeface="Arial Unicode MS" panose="020B0604020202020204" pitchFamily="34" charset="-128"/>
              </a:rPr>
              <a:t>/utils/deprecation.py:87: </a:t>
            </a:r>
            <a:r>
              <a:rPr kumimoji="0" lang="en-US" altLang="en-US" sz="1400" b="0" i="0" u="none" strike="noStrike" cap="none" normalizeH="0" baseline="0" dirty="0" err="1">
                <a:ln>
                  <a:noFill/>
                </a:ln>
                <a:solidFill>
                  <a:srgbClr val="212121"/>
                </a:solidFill>
                <a:effectLst/>
                <a:latin typeface="Arial Unicode MS" panose="020B0604020202020204" pitchFamily="34" charset="-128"/>
              </a:rPr>
              <a:t>FutureWarning</a:t>
            </a:r>
            <a:r>
              <a:rPr kumimoji="0" lang="en-US" altLang="en-US" sz="1400" b="0" i="0" u="none" strike="noStrike" cap="none" normalizeH="0" baseline="0" dirty="0">
                <a:ln>
                  <a:noFill/>
                </a:ln>
                <a:solidFill>
                  <a:srgbClr val="212121"/>
                </a:solidFill>
                <a:effectLst/>
                <a:latin typeface="Arial Unicode MS" panose="020B0604020202020204" pitchFamily="34" charset="-128"/>
              </a:rPr>
              <a:t>: Function </a:t>
            </a:r>
            <a:r>
              <a:rPr kumimoji="0" lang="en-US" altLang="en-US" sz="1400" b="0" i="0" u="none" strike="noStrike" cap="none" normalizeH="0" baseline="0" dirty="0" err="1">
                <a:ln>
                  <a:noFill/>
                </a:ln>
                <a:solidFill>
                  <a:srgbClr val="212121"/>
                </a:solidFill>
                <a:effectLst/>
                <a:latin typeface="Arial Unicode MS" panose="020B0604020202020204" pitchFamily="34" charset="-128"/>
              </a:rPr>
              <a:t>safe_indexing</a:t>
            </a:r>
            <a:r>
              <a:rPr kumimoji="0" lang="en-US" altLang="en-US" sz="1400" b="0" i="0" u="none" strike="noStrike" cap="none" normalizeH="0" baseline="0" dirty="0">
                <a:ln>
                  <a:noFill/>
                </a:ln>
                <a:solidFill>
                  <a:srgbClr val="212121"/>
                </a:solidFill>
                <a:effectLst/>
                <a:latin typeface="Arial Unicode MS" panose="020B0604020202020204" pitchFamily="34" charset="-128"/>
              </a:rPr>
              <a:t> is deprecated; </a:t>
            </a:r>
            <a:r>
              <a:rPr kumimoji="0" lang="en-US" altLang="en-US" sz="1400" b="0" i="0" u="none" strike="noStrike" cap="none" normalizeH="0" baseline="0" dirty="0" err="1">
                <a:ln>
                  <a:noFill/>
                </a:ln>
                <a:solidFill>
                  <a:srgbClr val="212121"/>
                </a:solidFill>
                <a:effectLst/>
                <a:latin typeface="Arial Unicode MS" panose="020B0604020202020204" pitchFamily="34" charset="-128"/>
              </a:rPr>
              <a:t>safe_indexing</a:t>
            </a:r>
            <a:r>
              <a:rPr kumimoji="0" lang="en-US" altLang="en-US" sz="1400" b="0" i="0" u="none" strike="noStrike" cap="none" normalizeH="0" baseline="0" dirty="0">
                <a:ln>
                  <a:noFill/>
                </a:ln>
                <a:solidFill>
                  <a:srgbClr val="212121"/>
                </a:solidFill>
                <a:effectLst/>
                <a:latin typeface="Arial Unicode MS" panose="020B0604020202020204" pitchFamily="34" charset="-128"/>
              </a:rPr>
              <a:t> is deprecated in version 0.22 and will be removed in version 0.24. </a:t>
            </a:r>
            <a:r>
              <a:rPr kumimoji="0" lang="en-US" altLang="en-US" sz="1400" b="0" i="0" u="none" strike="noStrike" cap="none" normalizeH="0" baseline="0" dirty="0" err="1">
                <a:ln>
                  <a:noFill/>
                </a:ln>
                <a:solidFill>
                  <a:srgbClr val="212121"/>
                </a:solidFill>
                <a:effectLst/>
                <a:latin typeface="Arial Unicode MS" panose="020B0604020202020204" pitchFamily="34" charset="-128"/>
              </a:rPr>
              <a:t>warnings.warn</a:t>
            </a:r>
            <a:r>
              <a:rPr kumimoji="0" lang="en-US" altLang="en-US" sz="1400" b="0" i="0" u="none" strike="noStrike" cap="none" normalizeH="0" baseline="0" dirty="0">
                <a:ln>
                  <a:noFill/>
                </a:ln>
                <a:solidFill>
                  <a:srgbClr val="212121"/>
                </a:solidFill>
                <a:effectLst/>
                <a:latin typeface="Arial Unicode MS" panose="020B0604020202020204" pitchFamily="34" charset="-128"/>
              </a:rPr>
              <a:t>(msg, category=</a:t>
            </a:r>
            <a:r>
              <a:rPr kumimoji="0" lang="en-US" altLang="en-US" sz="1400" b="0" i="0" u="none" strike="noStrike" cap="none" normalizeH="0" baseline="0" dirty="0" err="1">
                <a:ln>
                  <a:noFill/>
                </a:ln>
                <a:solidFill>
                  <a:srgbClr val="212121"/>
                </a:solidFill>
                <a:effectLst/>
                <a:latin typeface="Arial Unicode MS" panose="020B0604020202020204" pitchFamily="34" charset="-128"/>
              </a:rPr>
              <a:t>FutureWarning</a:t>
            </a:r>
            <a:r>
              <a:rPr kumimoji="0" lang="en-US" altLang="en-US" sz="1400" b="0" i="0" u="none" strike="noStrike" cap="none" normalizeH="0" baseline="0" dirty="0">
                <a:ln>
                  <a:noFill/>
                </a:ln>
                <a:solidFill>
                  <a:srgbClr val="212121"/>
                </a:solidFill>
                <a:effectLst/>
                <a:latin typeface="Arial Unicode MS" panose="020B0604020202020204" pitchFamily="34" charset="-128"/>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12121"/>
                </a:solidFill>
                <a:effectLst/>
                <a:latin typeface="Arial Unicode MS" panose="020B0604020202020204" pitchFamily="34" charset="-128"/>
              </a:rPr>
              <a:t>length of oversampled data is 657844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12121"/>
                </a:solidFill>
                <a:effectLst/>
                <a:latin typeface="Arial Unicode MS" panose="020B0604020202020204" pitchFamily="34" charset="-128"/>
              </a:rPr>
              <a:t>Number of no subscription in oversampled data 328922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12121"/>
                </a:solidFill>
                <a:effectLst/>
                <a:latin typeface="Arial Unicode MS" panose="020B0604020202020204" pitchFamily="34" charset="-128"/>
              </a:rPr>
              <a:t>Number of subscription 328922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12121"/>
                </a:solidFill>
                <a:effectLst/>
                <a:latin typeface="Arial Unicode MS" panose="020B0604020202020204" pitchFamily="34" charset="-128"/>
              </a:rPr>
              <a:t>Proportion of no subscription data in oversampled data is 0.5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12121"/>
                </a:solidFill>
                <a:effectLst/>
                <a:latin typeface="Arial Unicode MS" panose="020B0604020202020204" pitchFamily="34" charset="-128"/>
              </a:rPr>
              <a:t>Proportion of subscription data in oversampled data is 0.5</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04724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28649-57A6-4017-8378-FD9EF3DE9736}"/>
              </a:ext>
            </a:extLst>
          </p:cNvPr>
          <p:cNvSpPr>
            <a:spLocks noGrp="1"/>
          </p:cNvSpPr>
          <p:nvPr>
            <p:ph type="title"/>
          </p:nvPr>
        </p:nvSpPr>
        <p:spPr>
          <a:xfrm>
            <a:off x="511902" y="0"/>
            <a:ext cx="9692640" cy="1013459"/>
          </a:xfrm>
        </p:spPr>
        <p:txBody>
          <a:bodyPr>
            <a:normAutofit/>
          </a:bodyPr>
          <a:lstStyle/>
          <a:p>
            <a:r>
              <a:rPr lang="en-US" sz="4000" dirty="0">
                <a:solidFill>
                  <a:schemeClr val="accent1">
                    <a:lumMod val="50000"/>
                  </a:schemeClr>
                </a:solidFill>
              </a:rPr>
              <a:t>Table of Contents</a:t>
            </a:r>
          </a:p>
        </p:txBody>
      </p:sp>
      <p:sp>
        <p:nvSpPr>
          <p:cNvPr id="3" name="Content Placeholder 2">
            <a:extLst>
              <a:ext uri="{FF2B5EF4-FFF2-40B4-BE49-F238E27FC236}">
                <a16:creationId xmlns:a16="http://schemas.microsoft.com/office/drawing/2014/main" id="{88F6661A-93F3-4F4B-88BD-4E63709848D4}"/>
              </a:ext>
            </a:extLst>
          </p:cNvPr>
          <p:cNvSpPr>
            <a:spLocks noGrp="1"/>
          </p:cNvSpPr>
          <p:nvPr>
            <p:ph idx="1"/>
          </p:nvPr>
        </p:nvSpPr>
        <p:spPr>
          <a:xfrm>
            <a:off x="1010651" y="1365348"/>
            <a:ext cx="4499811" cy="5303036"/>
          </a:xfrm>
        </p:spPr>
        <p:txBody>
          <a:bodyPr>
            <a:normAutofit/>
          </a:bodyPr>
          <a:lstStyle/>
          <a:p>
            <a:r>
              <a:rPr lang="en-US" sz="2400" dirty="0"/>
              <a:t>Introduction</a:t>
            </a:r>
          </a:p>
          <a:p>
            <a:r>
              <a:rPr lang="en-US" sz="2400" dirty="0"/>
              <a:t>CRISP-DM</a:t>
            </a:r>
          </a:p>
          <a:p>
            <a:r>
              <a:rPr lang="en-US" sz="2400" dirty="0"/>
              <a:t>Business Understanding</a:t>
            </a:r>
            <a:endParaRPr lang="en-US" sz="2200" dirty="0"/>
          </a:p>
          <a:p>
            <a:r>
              <a:rPr lang="en-US" sz="2400" dirty="0"/>
              <a:t>Data Understanding</a:t>
            </a:r>
          </a:p>
          <a:p>
            <a:pPr lvl="1"/>
            <a:r>
              <a:rPr lang="en-US" sz="2200" dirty="0"/>
              <a:t>Data Source</a:t>
            </a:r>
          </a:p>
          <a:p>
            <a:pPr lvl="1"/>
            <a:r>
              <a:rPr lang="en-US" sz="2200" dirty="0"/>
              <a:t>Sample Data</a:t>
            </a:r>
          </a:p>
          <a:p>
            <a:r>
              <a:rPr lang="en-US" altLang="zh-CN" sz="2400" dirty="0"/>
              <a:t>Data preparation </a:t>
            </a:r>
          </a:p>
          <a:p>
            <a:pPr lvl="1"/>
            <a:r>
              <a:rPr lang="en-US" altLang="zh-CN" sz="2200" dirty="0"/>
              <a:t>Attribute Selection</a:t>
            </a:r>
          </a:p>
          <a:p>
            <a:pPr lvl="1"/>
            <a:r>
              <a:rPr lang="en-US" altLang="zh-CN" sz="2200" dirty="0"/>
              <a:t>Missing values</a:t>
            </a:r>
          </a:p>
          <a:p>
            <a:pPr lvl="1"/>
            <a:r>
              <a:rPr lang="en-US" altLang="zh-CN" sz="2200" dirty="0"/>
              <a:t>Attribute Transformation</a:t>
            </a:r>
          </a:p>
          <a:p>
            <a:pPr lvl="1"/>
            <a:r>
              <a:rPr lang="en-US" altLang="zh-CN" sz="2200" dirty="0"/>
              <a:t>Feature Scaling</a:t>
            </a:r>
          </a:p>
        </p:txBody>
      </p:sp>
      <p:sp>
        <p:nvSpPr>
          <p:cNvPr id="4" name="Content Placeholder 2">
            <a:extLst>
              <a:ext uri="{FF2B5EF4-FFF2-40B4-BE49-F238E27FC236}">
                <a16:creationId xmlns:a16="http://schemas.microsoft.com/office/drawing/2014/main" id="{F56ABB95-C490-42FE-92E6-4F280BAEA4B4}"/>
              </a:ext>
            </a:extLst>
          </p:cNvPr>
          <p:cNvSpPr txBox="1">
            <a:spLocks/>
          </p:cNvSpPr>
          <p:nvPr/>
        </p:nvSpPr>
        <p:spPr>
          <a:xfrm>
            <a:off x="6481008" y="1365348"/>
            <a:ext cx="3926307" cy="5303036"/>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altLang="zh-CN" sz="2400" dirty="0"/>
              <a:t>Modeling</a:t>
            </a:r>
          </a:p>
          <a:p>
            <a:pPr>
              <a:lnSpc>
                <a:spcPct val="150000"/>
              </a:lnSpc>
            </a:pPr>
            <a:r>
              <a:rPr lang="en-US" altLang="zh-CN" sz="2400" dirty="0"/>
              <a:t>Evaluation</a:t>
            </a:r>
          </a:p>
          <a:p>
            <a:pPr lvl="1">
              <a:lnSpc>
                <a:spcPct val="150000"/>
              </a:lnSpc>
            </a:pPr>
            <a:r>
              <a:rPr lang="en-US" altLang="zh-CN" sz="2200" dirty="0"/>
              <a:t>Confusion Matrix</a:t>
            </a:r>
          </a:p>
          <a:p>
            <a:pPr lvl="1">
              <a:lnSpc>
                <a:spcPct val="150000"/>
              </a:lnSpc>
            </a:pPr>
            <a:r>
              <a:rPr lang="en-US" altLang="zh-CN" sz="2200" dirty="0"/>
              <a:t>Metrics</a:t>
            </a:r>
          </a:p>
          <a:p>
            <a:pPr lvl="1">
              <a:lnSpc>
                <a:spcPct val="150000"/>
              </a:lnSpc>
            </a:pPr>
            <a:r>
              <a:rPr lang="en-US" altLang="zh-CN" sz="2200" dirty="0"/>
              <a:t>ROC Curve</a:t>
            </a:r>
          </a:p>
          <a:p>
            <a:pPr>
              <a:lnSpc>
                <a:spcPct val="150000"/>
              </a:lnSpc>
            </a:pPr>
            <a:r>
              <a:rPr lang="en-US" altLang="zh-CN" sz="2400" dirty="0"/>
              <a:t>Deployment</a:t>
            </a:r>
          </a:p>
          <a:p>
            <a:pPr>
              <a:lnSpc>
                <a:spcPct val="150000"/>
              </a:lnSpc>
            </a:pPr>
            <a:r>
              <a:rPr lang="en-US" sz="2400" dirty="0"/>
              <a:t>References</a:t>
            </a:r>
            <a:endParaRPr lang="en-US" dirty="0"/>
          </a:p>
        </p:txBody>
      </p:sp>
    </p:spTree>
    <p:extLst>
      <p:ext uri="{BB962C8B-B14F-4D97-AF65-F5344CB8AC3E}">
        <p14:creationId xmlns:p14="http://schemas.microsoft.com/office/powerpoint/2010/main" val="33713159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hart, bar chart&#10;&#10;Description automatically generated">
            <a:extLst>
              <a:ext uri="{FF2B5EF4-FFF2-40B4-BE49-F238E27FC236}">
                <a16:creationId xmlns:a16="http://schemas.microsoft.com/office/drawing/2014/main" id="{0889322A-C1D9-4BE7-AA4B-38D1BB3662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75" y="1460362"/>
            <a:ext cx="2972259" cy="2423079"/>
          </a:xfrm>
          <a:prstGeom prst="rect">
            <a:avLst/>
          </a:prstGeom>
        </p:spPr>
      </p:pic>
      <p:pic>
        <p:nvPicPr>
          <p:cNvPr id="11" name="Picture 10" descr="Chart, bar chart&#10;&#10;Description automatically generated">
            <a:extLst>
              <a:ext uri="{FF2B5EF4-FFF2-40B4-BE49-F238E27FC236}">
                <a16:creationId xmlns:a16="http://schemas.microsoft.com/office/drawing/2014/main" id="{62286935-E8B3-4949-BC99-7273E936D8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8926" y="1571278"/>
            <a:ext cx="2825750" cy="2162522"/>
          </a:xfrm>
          <a:prstGeom prst="rect">
            <a:avLst/>
          </a:prstGeom>
        </p:spPr>
      </p:pic>
      <p:pic>
        <p:nvPicPr>
          <p:cNvPr id="7" name="Picture 6" descr="Chart, histogram&#10;&#10;Description automatically generated">
            <a:extLst>
              <a:ext uri="{FF2B5EF4-FFF2-40B4-BE49-F238E27FC236}">
                <a16:creationId xmlns:a16="http://schemas.microsoft.com/office/drawing/2014/main" id="{FD732636-4650-4264-BF0B-23F66D750E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62588" y="1504603"/>
            <a:ext cx="2972259" cy="2229197"/>
          </a:xfrm>
          <a:prstGeom prst="rect">
            <a:avLst/>
          </a:prstGeom>
        </p:spPr>
      </p:pic>
      <p:pic>
        <p:nvPicPr>
          <p:cNvPr id="5122" name="Picture 2" descr="Chart, bar chart&#10;&#10;Description automatically generated">
            <a:extLst>
              <a:ext uri="{FF2B5EF4-FFF2-40B4-BE49-F238E27FC236}">
                <a16:creationId xmlns:a16="http://schemas.microsoft.com/office/drawing/2014/main" id="{DAE9CC2A-67B5-419F-9EDF-7C321AD4B85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1475" y="4130675"/>
            <a:ext cx="4067175" cy="2727325"/>
          </a:xfrm>
          <a:prstGeom prst="rect">
            <a:avLst/>
          </a:prstGeom>
          <a:extLst>
            <a:ext uri="{909E8E84-426E-40DD-AFC4-6F175D3DCCD1}">
              <a14:hiddenFill xmlns:a14="http://schemas.microsoft.com/office/drawing/2010/main">
                <a:solidFill>
                  <a:srgbClr val="FFFFFF"/>
                </a:solidFill>
              </a14:hiddenFill>
            </a:ext>
          </a:extLst>
        </p:spPr>
      </p:pic>
      <p:pic>
        <p:nvPicPr>
          <p:cNvPr id="4098" name="Picture 2" descr="Chart, bar chart&#10;&#10;Description automatically generated">
            <a:extLst>
              <a:ext uri="{FF2B5EF4-FFF2-40B4-BE49-F238E27FC236}">
                <a16:creationId xmlns:a16="http://schemas.microsoft.com/office/drawing/2014/main" id="{E0066C68-8E98-4EE1-A01C-8C30042A781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125" y="4130675"/>
            <a:ext cx="2825750" cy="2727325"/>
          </a:xfrm>
          <a:prstGeom prst="rect">
            <a:avLst/>
          </a:prstGeom>
          <a:extLst>
            <a:ext uri="{909E8E84-426E-40DD-AFC4-6F175D3DCCD1}">
              <a14:hiddenFill xmlns:a14="http://schemas.microsoft.com/office/drawing/2010/main">
                <a:solidFill>
                  <a:srgbClr val="FFFFFF"/>
                </a:solidFill>
              </a14:hiddenFill>
            </a:ext>
          </a:extLst>
        </p:spPr>
      </p:pic>
      <p:pic>
        <p:nvPicPr>
          <p:cNvPr id="13" name="Picture 12" descr="Chart, bar chart&#10;&#10;Description automatically generated">
            <a:extLst>
              <a:ext uri="{FF2B5EF4-FFF2-40B4-BE49-F238E27FC236}">
                <a16:creationId xmlns:a16="http://schemas.microsoft.com/office/drawing/2014/main" id="{B8F6E92C-14A9-4650-BB41-542BABE917F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80971" y="1460362"/>
            <a:ext cx="3806253" cy="2423079"/>
          </a:xfrm>
          <a:prstGeom prst="rect">
            <a:avLst/>
          </a:prstGeom>
        </p:spPr>
      </p:pic>
      <p:pic>
        <p:nvPicPr>
          <p:cNvPr id="6146" name="Picture 2" descr="Chart, bar chart&#10;&#10;Description automatically generated">
            <a:extLst>
              <a:ext uri="{FF2B5EF4-FFF2-40B4-BE49-F238E27FC236}">
                <a16:creationId xmlns:a16="http://schemas.microsoft.com/office/drawing/2014/main" id="{73A85E9E-8B10-4EF8-AA38-87765A744BF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17633" y="4282797"/>
            <a:ext cx="3806253" cy="2423079"/>
          </a:xfrm>
          <a:prstGeom prst="rect">
            <a:avLst/>
          </a:prstGeom>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AE8385C-3DE9-42FF-AEC1-563BED985791}"/>
              </a:ext>
            </a:extLst>
          </p:cNvPr>
          <p:cNvSpPr>
            <a:spLocks noGrp="1"/>
          </p:cNvSpPr>
          <p:nvPr>
            <p:ph type="title"/>
          </p:nvPr>
        </p:nvSpPr>
        <p:spPr>
          <a:xfrm>
            <a:off x="399479" y="144471"/>
            <a:ext cx="8078342" cy="1096331"/>
          </a:xfrm>
        </p:spPr>
        <p:txBody>
          <a:bodyPr>
            <a:normAutofit fontScale="90000"/>
          </a:bodyPr>
          <a:lstStyle/>
          <a:p>
            <a:r>
              <a:rPr lang="en-US" dirty="0">
                <a:solidFill>
                  <a:schemeClr val="accent1">
                    <a:lumMod val="50000"/>
                  </a:schemeClr>
                </a:solidFill>
              </a:rPr>
              <a:t>Modelling</a:t>
            </a:r>
            <a:br>
              <a:rPr lang="en-US" dirty="0">
                <a:solidFill>
                  <a:schemeClr val="accent1">
                    <a:lumMod val="50000"/>
                  </a:schemeClr>
                </a:solidFill>
              </a:rPr>
            </a:br>
            <a:r>
              <a:rPr lang="en-US" sz="3600" dirty="0">
                <a:solidFill>
                  <a:schemeClr val="accent1">
                    <a:lumMod val="50000"/>
                  </a:schemeClr>
                </a:solidFill>
              </a:rPr>
              <a:t>Visualization</a:t>
            </a:r>
            <a:endParaRPr lang="en-US" sz="3600" dirty="0"/>
          </a:p>
        </p:txBody>
      </p:sp>
    </p:spTree>
    <p:extLst>
      <p:ext uri="{BB962C8B-B14F-4D97-AF65-F5344CB8AC3E}">
        <p14:creationId xmlns:p14="http://schemas.microsoft.com/office/powerpoint/2010/main" val="30517302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42E2-97A7-4E3B-91A0-E9995719710C}"/>
              </a:ext>
            </a:extLst>
          </p:cNvPr>
          <p:cNvSpPr>
            <a:spLocks noGrp="1"/>
          </p:cNvSpPr>
          <p:nvPr>
            <p:ph type="title"/>
          </p:nvPr>
        </p:nvSpPr>
        <p:spPr>
          <a:xfrm>
            <a:off x="360933" y="154322"/>
            <a:ext cx="9692640" cy="1325562"/>
          </a:xfrm>
        </p:spPr>
        <p:txBody>
          <a:bodyPr/>
          <a:lstStyle/>
          <a:p>
            <a:r>
              <a:rPr lang="en-US" dirty="0">
                <a:solidFill>
                  <a:schemeClr val="accent1">
                    <a:lumMod val="50000"/>
                  </a:schemeClr>
                </a:solidFill>
              </a:rPr>
              <a:t>Modelling</a:t>
            </a:r>
            <a:br>
              <a:rPr lang="en-US" dirty="0">
                <a:solidFill>
                  <a:schemeClr val="accent1">
                    <a:lumMod val="50000"/>
                  </a:schemeClr>
                </a:solidFill>
              </a:rPr>
            </a:br>
            <a:r>
              <a:rPr lang="en-US" sz="3200" dirty="0">
                <a:solidFill>
                  <a:schemeClr val="accent1">
                    <a:lumMod val="50000"/>
                  </a:schemeClr>
                </a:solidFill>
              </a:rPr>
              <a:t>Algorithm used</a:t>
            </a:r>
            <a:endParaRPr lang="en-US" sz="3200" dirty="0"/>
          </a:p>
        </p:txBody>
      </p:sp>
      <p:sp>
        <p:nvSpPr>
          <p:cNvPr id="3" name="Content Placeholder 2">
            <a:extLst>
              <a:ext uri="{FF2B5EF4-FFF2-40B4-BE49-F238E27FC236}">
                <a16:creationId xmlns:a16="http://schemas.microsoft.com/office/drawing/2014/main" id="{6E08AA7B-4883-45C8-83F1-E9633C20423B}"/>
              </a:ext>
            </a:extLst>
          </p:cNvPr>
          <p:cNvSpPr>
            <a:spLocks noGrp="1"/>
          </p:cNvSpPr>
          <p:nvPr>
            <p:ph idx="1"/>
          </p:nvPr>
        </p:nvSpPr>
        <p:spPr>
          <a:xfrm>
            <a:off x="360933" y="1479884"/>
            <a:ext cx="10992867" cy="4697079"/>
          </a:xfrm>
        </p:spPr>
        <p:txBody>
          <a:bodyPr>
            <a:normAutofit fontScale="92500" lnSpcReduction="10000"/>
          </a:bodyPr>
          <a:lstStyle/>
          <a:p>
            <a:r>
              <a:rPr lang="en-US" sz="2000" dirty="0"/>
              <a:t>The target variable in the dataset is a categorical value i.e. (Yes or No). Therefore, it is the best option to use Classification models to determine the values in target field (ENT)</a:t>
            </a:r>
          </a:p>
          <a:p>
            <a:r>
              <a:rPr lang="en-US" sz="2000" dirty="0"/>
              <a:t>Among classification models, to predict binary dependent variable, there are two algorithms – Logistic Regression and C4.5 Decision Tree that tends to preform well with its own pros and cons. Both the algorithms can be used in our dataset and decide which can be deployed based on the accuracy rate</a:t>
            </a:r>
          </a:p>
          <a:p>
            <a:r>
              <a:rPr lang="en-US" sz="2000" dirty="0"/>
              <a:t>Modelling is performed in Python language using Sci-Kit learn libraries.</a:t>
            </a:r>
          </a:p>
          <a:p>
            <a:r>
              <a:rPr lang="en-US" sz="2000" b="1" dirty="0"/>
              <a:t>Logistic Regression</a:t>
            </a:r>
            <a:r>
              <a:rPr lang="en-US" sz="2000" dirty="0"/>
              <a:t>: Logistic regression is a statistical model that in its basic form uses a logistic function to model a binary dependent variable, although many more complex extensions exist.    The logistic is a sigmoid function, which takes any real input </a:t>
            </a:r>
            <a:r>
              <a:rPr lang="en-US" sz="2000" i="1" dirty="0"/>
              <a:t>t</a:t>
            </a:r>
            <a:r>
              <a:rPr lang="en-US" sz="2000" dirty="0"/>
              <a:t>, and outputs a value between zero and one.</a:t>
            </a:r>
          </a:p>
          <a:p>
            <a:r>
              <a:rPr lang="en-US" sz="2000" dirty="0"/>
              <a:t> </a:t>
            </a:r>
            <a:r>
              <a:rPr lang="en-US" sz="2000" b="1" dirty="0"/>
              <a:t>C4.5 Decision Tree</a:t>
            </a:r>
            <a:r>
              <a:rPr lang="en-US" sz="2000" dirty="0"/>
              <a:t>: </a:t>
            </a:r>
            <a:r>
              <a:rPr lang="en-US" altLang="zh-CN" sz="2000" dirty="0"/>
              <a:t>C4.5 recursively visits each decision node, selecting the optimal splits, until no further splits are possible. It makes use of the concept of information gain or entropy reduction to select the optimal split. </a:t>
            </a:r>
            <a:endParaRPr lang="en-US" sz="2000" dirty="0"/>
          </a:p>
        </p:txBody>
      </p:sp>
      <p:pic>
        <p:nvPicPr>
          <p:cNvPr id="6" name="Picture 5">
            <a:extLst>
              <a:ext uri="{FF2B5EF4-FFF2-40B4-BE49-F238E27FC236}">
                <a16:creationId xmlns:a16="http://schemas.microsoft.com/office/drawing/2014/main" id="{753BE081-30F4-479C-9ADC-038A8362501E}"/>
              </a:ext>
            </a:extLst>
          </p:cNvPr>
          <p:cNvPicPr>
            <a:picLocks noChangeAspect="1"/>
          </p:cNvPicPr>
          <p:nvPr/>
        </p:nvPicPr>
        <p:blipFill rotWithShape="1">
          <a:blip r:embed="rId2"/>
          <a:srcRect l="24590" t="15174" r="6152" b="15241"/>
          <a:stretch/>
        </p:blipFill>
        <p:spPr>
          <a:xfrm>
            <a:off x="3547915" y="4277752"/>
            <a:ext cx="1535837" cy="363985"/>
          </a:xfrm>
          <a:prstGeom prst="rect">
            <a:avLst/>
          </a:prstGeom>
        </p:spPr>
      </p:pic>
      <p:pic>
        <p:nvPicPr>
          <p:cNvPr id="7" name="Picture 6">
            <a:extLst>
              <a:ext uri="{FF2B5EF4-FFF2-40B4-BE49-F238E27FC236}">
                <a16:creationId xmlns:a16="http://schemas.microsoft.com/office/drawing/2014/main" id="{736D2FD9-12C0-46AA-8C4F-14C217513AC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23007" y="5532438"/>
            <a:ext cx="326298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45336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93A25-82AC-4DB1-8DF0-00E1A2296617}"/>
              </a:ext>
            </a:extLst>
          </p:cNvPr>
          <p:cNvSpPr>
            <a:spLocks noGrp="1"/>
          </p:cNvSpPr>
          <p:nvPr>
            <p:ph type="title"/>
          </p:nvPr>
        </p:nvSpPr>
        <p:spPr>
          <a:xfrm>
            <a:off x="403671" y="217047"/>
            <a:ext cx="5842918" cy="921631"/>
          </a:xfrm>
        </p:spPr>
        <p:txBody>
          <a:bodyPr>
            <a:normAutofit fontScale="90000"/>
          </a:bodyPr>
          <a:lstStyle/>
          <a:p>
            <a:r>
              <a:rPr lang="en-US" dirty="0">
                <a:solidFill>
                  <a:schemeClr val="accent1">
                    <a:lumMod val="50000"/>
                  </a:schemeClr>
                </a:solidFill>
              </a:rPr>
              <a:t>Modelling</a:t>
            </a:r>
            <a:br>
              <a:rPr lang="en-US" dirty="0">
                <a:solidFill>
                  <a:schemeClr val="accent1">
                    <a:lumMod val="50000"/>
                  </a:schemeClr>
                </a:solidFill>
              </a:rPr>
            </a:br>
            <a:r>
              <a:rPr lang="en-US" sz="3600" dirty="0">
                <a:solidFill>
                  <a:schemeClr val="accent1">
                    <a:lumMod val="50000"/>
                  </a:schemeClr>
                </a:solidFill>
              </a:rPr>
              <a:t>Code Execution</a:t>
            </a:r>
          </a:p>
        </p:txBody>
      </p:sp>
      <p:pic>
        <p:nvPicPr>
          <p:cNvPr id="7" name="Picture 6">
            <a:extLst>
              <a:ext uri="{FF2B5EF4-FFF2-40B4-BE49-F238E27FC236}">
                <a16:creationId xmlns:a16="http://schemas.microsoft.com/office/drawing/2014/main" id="{BCBE3191-269B-4142-AA85-7CE5E62FA4B1}"/>
              </a:ext>
            </a:extLst>
          </p:cNvPr>
          <p:cNvPicPr>
            <a:picLocks noChangeAspect="1"/>
          </p:cNvPicPr>
          <p:nvPr/>
        </p:nvPicPr>
        <p:blipFill>
          <a:blip r:embed="rId2"/>
          <a:stretch>
            <a:fillRect/>
          </a:stretch>
        </p:blipFill>
        <p:spPr>
          <a:xfrm>
            <a:off x="208546" y="3647508"/>
            <a:ext cx="7061293" cy="2838297"/>
          </a:xfrm>
          <a:prstGeom prst="rect">
            <a:avLst/>
          </a:prstGeom>
        </p:spPr>
      </p:pic>
      <p:sp>
        <p:nvSpPr>
          <p:cNvPr id="3" name="Content Placeholder 2">
            <a:extLst>
              <a:ext uri="{FF2B5EF4-FFF2-40B4-BE49-F238E27FC236}">
                <a16:creationId xmlns:a16="http://schemas.microsoft.com/office/drawing/2014/main" id="{73B8374A-EFBA-40B6-A636-46E8CBC73B70}"/>
              </a:ext>
            </a:extLst>
          </p:cNvPr>
          <p:cNvSpPr>
            <a:spLocks noGrp="1"/>
          </p:cNvSpPr>
          <p:nvPr>
            <p:ph idx="1"/>
          </p:nvPr>
        </p:nvSpPr>
        <p:spPr>
          <a:xfrm>
            <a:off x="7269839" y="1300025"/>
            <a:ext cx="4023000" cy="5041459"/>
          </a:xfrm>
        </p:spPr>
        <p:txBody>
          <a:bodyPr>
            <a:normAutofit lnSpcReduction="10000"/>
          </a:bodyPr>
          <a:lstStyle/>
          <a:p>
            <a:pPr marL="0" indent="0">
              <a:buNone/>
            </a:pPr>
            <a:r>
              <a:rPr lang="en-US" sz="2400" b="1" dirty="0"/>
              <a:t>Logistic Regression </a:t>
            </a:r>
          </a:p>
          <a:p>
            <a:pPr marL="0" indent="0">
              <a:buNone/>
            </a:pPr>
            <a:r>
              <a:rPr lang="en-US" sz="2400" dirty="0"/>
              <a:t>Arguments are random state set to 0 and maximum iteration count set to 150. </a:t>
            </a:r>
          </a:p>
          <a:p>
            <a:pPr marL="0" indent="0">
              <a:buNone/>
            </a:pPr>
            <a:r>
              <a:rPr lang="en-US" sz="2400" dirty="0"/>
              <a:t>It takes longer time to run than C4.5 and large dataset takes more number of iterations</a:t>
            </a:r>
          </a:p>
          <a:p>
            <a:pPr marL="0" indent="0">
              <a:buNone/>
            </a:pPr>
            <a:r>
              <a:rPr lang="en-US" sz="2400" b="1" dirty="0"/>
              <a:t>C4.5 Decision Tree </a:t>
            </a:r>
          </a:p>
          <a:p>
            <a:pPr marL="0" indent="0">
              <a:buNone/>
            </a:pPr>
            <a:r>
              <a:rPr lang="en-US" sz="2400" dirty="0"/>
              <a:t>Arguments are criterion set to ‘entropy’ and random state set to 0.</a:t>
            </a:r>
          </a:p>
          <a:p>
            <a:pPr marL="0" indent="0">
              <a:buNone/>
            </a:pPr>
            <a:endParaRPr lang="en-US" dirty="0"/>
          </a:p>
        </p:txBody>
      </p:sp>
      <p:sp>
        <p:nvSpPr>
          <p:cNvPr id="30" name="Rectangle 29">
            <a:extLst>
              <a:ext uri="{FF2B5EF4-FFF2-40B4-BE49-F238E27FC236}">
                <a16:creationId xmlns:a16="http://schemas.microsoft.com/office/drawing/2014/main" id="{B632AE7B-9F64-4DA0-908C-FF0274747A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a:extLst>
              <a:ext uri="{FF2B5EF4-FFF2-40B4-BE49-F238E27FC236}">
                <a16:creationId xmlns:a16="http://schemas.microsoft.com/office/drawing/2014/main" id="{4748A6A2-AC2C-4F29-A5FD-7459E181E0F0}"/>
              </a:ext>
            </a:extLst>
          </p:cNvPr>
          <p:cNvPicPr>
            <a:picLocks noChangeAspect="1"/>
          </p:cNvPicPr>
          <p:nvPr/>
        </p:nvPicPr>
        <p:blipFill>
          <a:blip r:embed="rId3"/>
          <a:stretch>
            <a:fillRect/>
          </a:stretch>
        </p:blipFill>
        <p:spPr>
          <a:xfrm>
            <a:off x="208547" y="1300025"/>
            <a:ext cx="7061293" cy="2347483"/>
          </a:xfrm>
          <a:prstGeom prst="rect">
            <a:avLst/>
          </a:prstGeom>
        </p:spPr>
      </p:pic>
    </p:spTree>
    <p:extLst>
      <p:ext uri="{BB962C8B-B14F-4D97-AF65-F5344CB8AC3E}">
        <p14:creationId xmlns:p14="http://schemas.microsoft.com/office/powerpoint/2010/main" val="34029750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B7FB6-F37F-4A60-888D-7F7DD7E5C261}"/>
              </a:ext>
            </a:extLst>
          </p:cNvPr>
          <p:cNvSpPr>
            <a:spLocks noGrp="1"/>
          </p:cNvSpPr>
          <p:nvPr>
            <p:ph type="title"/>
          </p:nvPr>
        </p:nvSpPr>
        <p:spPr>
          <a:xfrm>
            <a:off x="368969" y="243598"/>
            <a:ext cx="10376996" cy="1325562"/>
          </a:xfrm>
        </p:spPr>
        <p:txBody>
          <a:bodyPr/>
          <a:lstStyle/>
          <a:p>
            <a:r>
              <a:rPr lang="en-US" dirty="0">
                <a:solidFill>
                  <a:schemeClr val="accent1">
                    <a:lumMod val="50000"/>
                  </a:schemeClr>
                </a:solidFill>
              </a:rPr>
              <a:t>Evaluation</a:t>
            </a:r>
            <a:br>
              <a:rPr lang="en-US" dirty="0">
                <a:solidFill>
                  <a:schemeClr val="accent1">
                    <a:lumMod val="50000"/>
                  </a:schemeClr>
                </a:solidFill>
              </a:rPr>
            </a:br>
            <a:r>
              <a:rPr lang="en-US" sz="3200" dirty="0">
                <a:solidFill>
                  <a:schemeClr val="accent1">
                    <a:lumMod val="50000"/>
                  </a:schemeClr>
                </a:solidFill>
              </a:rPr>
              <a:t>Confusion Matrix</a:t>
            </a:r>
          </a:p>
        </p:txBody>
      </p:sp>
      <p:sp>
        <p:nvSpPr>
          <p:cNvPr id="3" name="Content Placeholder 2">
            <a:extLst>
              <a:ext uri="{FF2B5EF4-FFF2-40B4-BE49-F238E27FC236}">
                <a16:creationId xmlns:a16="http://schemas.microsoft.com/office/drawing/2014/main" id="{3CD705B6-4F32-4737-ABA9-98D8091D2245}"/>
              </a:ext>
            </a:extLst>
          </p:cNvPr>
          <p:cNvSpPr>
            <a:spLocks noGrp="1"/>
          </p:cNvSpPr>
          <p:nvPr>
            <p:ph idx="1"/>
          </p:nvPr>
        </p:nvSpPr>
        <p:spPr>
          <a:xfrm>
            <a:off x="625642" y="1828800"/>
            <a:ext cx="9231590" cy="4351337"/>
          </a:xfrm>
        </p:spPr>
        <p:txBody>
          <a:bodyPr/>
          <a:lstStyle/>
          <a:p>
            <a:pPr marL="0" indent="0">
              <a:buNone/>
            </a:pPr>
            <a:r>
              <a:rPr lang="en-US" sz="2400" dirty="0"/>
              <a:t>A confusion matrix is a table that is often used to describe the performance of a classification model (or "classifier") on a set of test data for which the true values are known. </a:t>
            </a:r>
          </a:p>
          <a:p>
            <a:pPr marL="0" indent="0">
              <a:buNone/>
            </a:pPr>
            <a:r>
              <a:rPr lang="en-US" sz="2400" dirty="0"/>
              <a:t>The matrix contains four values as follows </a:t>
            </a:r>
          </a:p>
          <a:p>
            <a:pPr lvl="2"/>
            <a:r>
              <a:rPr lang="en-US" sz="2400" dirty="0"/>
              <a:t>TP -&gt; number of true positives</a:t>
            </a:r>
          </a:p>
          <a:p>
            <a:pPr lvl="2"/>
            <a:r>
              <a:rPr lang="en-US" sz="2400" dirty="0"/>
              <a:t>FP -&gt; number of false positives </a:t>
            </a:r>
          </a:p>
          <a:p>
            <a:pPr lvl="2"/>
            <a:r>
              <a:rPr lang="en-US" sz="2400" dirty="0"/>
              <a:t>TN -&gt; number of true negatives</a:t>
            </a:r>
          </a:p>
          <a:p>
            <a:pPr lvl="2"/>
            <a:r>
              <a:rPr lang="en-US" sz="2400" dirty="0"/>
              <a:t>FN -&gt; number of false negatives </a:t>
            </a:r>
          </a:p>
        </p:txBody>
      </p:sp>
      <p:pic>
        <p:nvPicPr>
          <p:cNvPr id="7" name="Picture 6">
            <a:extLst>
              <a:ext uri="{FF2B5EF4-FFF2-40B4-BE49-F238E27FC236}">
                <a16:creationId xmlns:a16="http://schemas.microsoft.com/office/drawing/2014/main" id="{F25F1C62-480D-4A89-97D0-34611483D3F6}"/>
              </a:ext>
            </a:extLst>
          </p:cNvPr>
          <p:cNvPicPr>
            <a:picLocks noChangeAspect="1"/>
          </p:cNvPicPr>
          <p:nvPr/>
        </p:nvPicPr>
        <p:blipFill>
          <a:blip r:embed="rId2"/>
          <a:stretch>
            <a:fillRect/>
          </a:stretch>
        </p:blipFill>
        <p:spPr>
          <a:xfrm>
            <a:off x="7034965" y="3429000"/>
            <a:ext cx="4226642" cy="2522621"/>
          </a:xfrm>
          <a:prstGeom prst="rect">
            <a:avLst/>
          </a:prstGeom>
        </p:spPr>
      </p:pic>
    </p:spTree>
    <p:extLst>
      <p:ext uri="{BB962C8B-B14F-4D97-AF65-F5344CB8AC3E}">
        <p14:creationId xmlns:p14="http://schemas.microsoft.com/office/powerpoint/2010/main" val="16576268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476D5-2E94-4CC4-84FB-077D407896A6}"/>
              </a:ext>
            </a:extLst>
          </p:cNvPr>
          <p:cNvSpPr>
            <a:spLocks noGrp="1"/>
          </p:cNvSpPr>
          <p:nvPr>
            <p:ph type="title"/>
          </p:nvPr>
        </p:nvSpPr>
        <p:spPr>
          <a:xfrm>
            <a:off x="488505" y="144379"/>
            <a:ext cx="4628925" cy="1224762"/>
          </a:xfrm>
        </p:spPr>
        <p:txBody>
          <a:bodyPr>
            <a:normAutofit/>
          </a:bodyPr>
          <a:lstStyle/>
          <a:p>
            <a:r>
              <a:rPr lang="en-US" dirty="0">
                <a:solidFill>
                  <a:schemeClr val="accent1">
                    <a:lumMod val="50000"/>
                  </a:schemeClr>
                </a:solidFill>
              </a:rPr>
              <a:t>Evaluation</a:t>
            </a:r>
            <a:br>
              <a:rPr lang="en-US" sz="3600" dirty="0">
                <a:solidFill>
                  <a:schemeClr val="accent1">
                    <a:lumMod val="50000"/>
                  </a:schemeClr>
                </a:solidFill>
              </a:rPr>
            </a:br>
            <a:r>
              <a:rPr lang="en-US" sz="3200" dirty="0">
                <a:solidFill>
                  <a:schemeClr val="accent1">
                    <a:lumMod val="50000"/>
                  </a:schemeClr>
                </a:solidFill>
              </a:rPr>
              <a:t>Confusion Matrix</a:t>
            </a:r>
            <a:endParaRPr lang="en-US" sz="3200" dirty="0"/>
          </a:p>
        </p:txBody>
      </p:sp>
      <p:pic>
        <p:nvPicPr>
          <p:cNvPr id="7" name="Picture 6" descr="Text&#10;&#10;Description automatically generated">
            <a:extLst>
              <a:ext uri="{FF2B5EF4-FFF2-40B4-BE49-F238E27FC236}">
                <a16:creationId xmlns:a16="http://schemas.microsoft.com/office/drawing/2014/main" id="{BC378FD1-F29B-4911-B211-B0AE866CE9E1}"/>
              </a:ext>
            </a:extLst>
          </p:cNvPr>
          <p:cNvPicPr>
            <a:picLocks noChangeAspect="1"/>
          </p:cNvPicPr>
          <p:nvPr/>
        </p:nvPicPr>
        <p:blipFill>
          <a:blip r:embed="rId2"/>
          <a:stretch>
            <a:fillRect/>
          </a:stretch>
        </p:blipFill>
        <p:spPr>
          <a:xfrm>
            <a:off x="488505" y="1650263"/>
            <a:ext cx="6293184" cy="2239048"/>
          </a:xfrm>
          <a:prstGeom prst="rect">
            <a:avLst/>
          </a:prstGeom>
          <a:ln w="57150">
            <a:solidFill>
              <a:schemeClr val="accent3"/>
            </a:solidFill>
          </a:ln>
        </p:spPr>
      </p:pic>
      <p:pic>
        <p:nvPicPr>
          <p:cNvPr id="5" name="Content Placeholder 4" descr="Text, letter&#10;&#10;Description automatically generated">
            <a:extLst>
              <a:ext uri="{FF2B5EF4-FFF2-40B4-BE49-F238E27FC236}">
                <a16:creationId xmlns:a16="http://schemas.microsoft.com/office/drawing/2014/main" id="{A5AD16E6-47A0-4394-8757-24301C7568B1}"/>
              </a:ext>
            </a:extLst>
          </p:cNvPr>
          <p:cNvPicPr>
            <a:picLocks noChangeAspect="1"/>
          </p:cNvPicPr>
          <p:nvPr/>
        </p:nvPicPr>
        <p:blipFill>
          <a:blip r:embed="rId3"/>
          <a:stretch>
            <a:fillRect/>
          </a:stretch>
        </p:blipFill>
        <p:spPr>
          <a:xfrm>
            <a:off x="4747075" y="4205071"/>
            <a:ext cx="6323261" cy="2239048"/>
          </a:xfrm>
          <a:prstGeom prst="rect">
            <a:avLst/>
          </a:prstGeom>
          <a:ln w="57150">
            <a:solidFill>
              <a:schemeClr val="accent6"/>
            </a:solidFill>
          </a:ln>
        </p:spPr>
      </p:pic>
      <p:sp>
        <p:nvSpPr>
          <p:cNvPr id="8" name="TextBox 7">
            <a:extLst>
              <a:ext uri="{FF2B5EF4-FFF2-40B4-BE49-F238E27FC236}">
                <a16:creationId xmlns:a16="http://schemas.microsoft.com/office/drawing/2014/main" id="{E30DCD79-AC8C-4EF5-9E47-CC3239B32E8E}"/>
              </a:ext>
            </a:extLst>
          </p:cNvPr>
          <p:cNvSpPr txBox="1"/>
          <p:nvPr/>
        </p:nvSpPr>
        <p:spPr>
          <a:xfrm>
            <a:off x="7236273" y="1598306"/>
            <a:ext cx="3834063" cy="2308324"/>
          </a:xfrm>
          <a:prstGeom prst="rect">
            <a:avLst/>
          </a:prstGeom>
          <a:solidFill>
            <a:schemeClr val="accent3"/>
          </a:solidFill>
        </p:spPr>
        <p:txBody>
          <a:bodyPr wrap="square" rtlCol="0">
            <a:spAutoFit/>
          </a:bodyPr>
          <a:lstStyle/>
          <a:p>
            <a:r>
              <a:rPr lang="en-US" sz="2400" b="1" dirty="0"/>
              <a:t>Logistic Regression</a:t>
            </a:r>
          </a:p>
          <a:p>
            <a:r>
              <a:rPr lang="en-US" sz="2400" dirty="0"/>
              <a:t>TP – 109642</a:t>
            </a:r>
          </a:p>
          <a:p>
            <a:r>
              <a:rPr lang="en-US" sz="2400" dirty="0"/>
              <a:t>FP – 4</a:t>
            </a:r>
          </a:p>
          <a:p>
            <a:r>
              <a:rPr lang="en-US" sz="2400" dirty="0"/>
              <a:t>FN – 8</a:t>
            </a:r>
          </a:p>
          <a:p>
            <a:r>
              <a:rPr lang="en-US" sz="2400" dirty="0"/>
              <a:t>TN – 479</a:t>
            </a:r>
          </a:p>
          <a:p>
            <a:r>
              <a:rPr lang="en-US" sz="2400" dirty="0"/>
              <a:t>Accuracy – 99.98%</a:t>
            </a:r>
          </a:p>
        </p:txBody>
      </p:sp>
      <p:sp>
        <p:nvSpPr>
          <p:cNvPr id="13" name="TextBox 12">
            <a:extLst>
              <a:ext uri="{FF2B5EF4-FFF2-40B4-BE49-F238E27FC236}">
                <a16:creationId xmlns:a16="http://schemas.microsoft.com/office/drawing/2014/main" id="{6F59F977-3313-4365-A67C-31BB4AB10FD4}"/>
              </a:ext>
            </a:extLst>
          </p:cNvPr>
          <p:cNvSpPr txBox="1"/>
          <p:nvPr/>
        </p:nvSpPr>
        <p:spPr>
          <a:xfrm>
            <a:off x="488505" y="4151323"/>
            <a:ext cx="3834063" cy="2308324"/>
          </a:xfrm>
          <a:prstGeom prst="rect">
            <a:avLst/>
          </a:prstGeom>
          <a:solidFill>
            <a:schemeClr val="accent6"/>
          </a:solidFill>
        </p:spPr>
        <p:txBody>
          <a:bodyPr wrap="square" rtlCol="0">
            <a:spAutoFit/>
          </a:bodyPr>
          <a:lstStyle/>
          <a:p>
            <a:r>
              <a:rPr lang="en-US" sz="2400" b="1" dirty="0"/>
              <a:t>C4.5 Decision Tree</a:t>
            </a:r>
          </a:p>
          <a:p>
            <a:r>
              <a:rPr lang="en-US" sz="2400" dirty="0"/>
              <a:t>TP – 109612</a:t>
            </a:r>
          </a:p>
          <a:p>
            <a:r>
              <a:rPr lang="en-US" sz="2400" dirty="0"/>
              <a:t>FP – 1</a:t>
            </a:r>
          </a:p>
          <a:p>
            <a:r>
              <a:rPr lang="en-US" sz="2400" dirty="0"/>
              <a:t>FN – 38</a:t>
            </a:r>
          </a:p>
          <a:p>
            <a:r>
              <a:rPr lang="en-US" sz="2400" dirty="0"/>
              <a:t>TN – 482</a:t>
            </a:r>
          </a:p>
          <a:p>
            <a:r>
              <a:rPr lang="en-US" sz="2400" dirty="0"/>
              <a:t>Accuracy – 99.96%</a:t>
            </a:r>
          </a:p>
        </p:txBody>
      </p:sp>
    </p:spTree>
    <p:extLst>
      <p:ext uri="{BB962C8B-B14F-4D97-AF65-F5344CB8AC3E}">
        <p14:creationId xmlns:p14="http://schemas.microsoft.com/office/powerpoint/2010/main" val="4637366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1B094-CAE9-44E8-9DD1-69B9A3E3A9BD}"/>
              </a:ext>
            </a:extLst>
          </p:cNvPr>
          <p:cNvSpPr>
            <a:spLocks noGrp="1"/>
          </p:cNvSpPr>
          <p:nvPr>
            <p:ph type="title"/>
          </p:nvPr>
        </p:nvSpPr>
        <p:spPr>
          <a:xfrm>
            <a:off x="593558" y="253465"/>
            <a:ext cx="9692640" cy="1325562"/>
          </a:xfrm>
        </p:spPr>
        <p:txBody>
          <a:bodyPr>
            <a:normAutofit/>
          </a:bodyPr>
          <a:lstStyle/>
          <a:p>
            <a:r>
              <a:rPr lang="en-US" dirty="0">
                <a:solidFill>
                  <a:schemeClr val="accent1">
                    <a:lumMod val="50000"/>
                  </a:schemeClr>
                </a:solidFill>
              </a:rPr>
              <a:t>Evaluation</a:t>
            </a:r>
            <a:br>
              <a:rPr lang="en-US" sz="4800" dirty="0">
                <a:solidFill>
                  <a:schemeClr val="accent1">
                    <a:lumMod val="50000"/>
                  </a:schemeClr>
                </a:solidFill>
              </a:rPr>
            </a:br>
            <a:r>
              <a:rPr lang="en-US" sz="3600" dirty="0">
                <a:solidFill>
                  <a:schemeClr val="accent1">
                    <a:lumMod val="50000"/>
                  </a:schemeClr>
                </a:solidFill>
              </a:rPr>
              <a:t>Metrics</a:t>
            </a:r>
            <a:endParaRPr lang="en-US" sz="3600" dirty="0"/>
          </a:p>
        </p:txBody>
      </p:sp>
      <p:sp>
        <p:nvSpPr>
          <p:cNvPr id="3" name="Content Placeholder 2">
            <a:extLst>
              <a:ext uri="{FF2B5EF4-FFF2-40B4-BE49-F238E27FC236}">
                <a16:creationId xmlns:a16="http://schemas.microsoft.com/office/drawing/2014/main" id="{9983A803-A4E9-454E-A071-9607EA914771}"/>
              </a:ext>
            </a:extLst>
          </p:cNvPr>
          <p:cNvSpPr>
            <a:spLocks noGrp="1"/>
          </p:cNvSpPr>
          <p:nvPr>
            <p:ph idx="1"/>
          </p:nvPr>
        </p:nvSpPr>
        <p:spPr>
          <a:xfrm>
            <a:off x="593558" y="1828800"/>
            <a:ext cx="10331116" cy="4351337"/>
          </a:xfrm>
        </p:spPr>
        <p:txBody>
          <a:bodyPr>
            <a:normAutofit/>
          </a:bodyPr>
          <a:lstStyle/>
          <a:p>
            <a:r>
              <a:rPr lang="en-US" sz="2400" b="1" dirty="0">
                <a:solidFill>
                  <a:schemeClr val="tx1">
                    <a:lumMod val="85000"/>
                    <a:lumOff val="15000"/>
                  </a:schemeClr>
                </a:solidFill>
              </a:rPr>
              <a:t>Precision</a:t>
            </a:r>
            <a:r>
              <a:rPr lang="en-US" sz="2400" dirty="0">
                <a:solidFill>
                  <a:schemeClr val="tx1">
                    <a:lumMod val="85000"/>
                    <a:lumOff val="15000"/>
                  </a:schemeClr>
                </a:solidFill>
              </a:rPr>
              <a:t>: the ratio </a:t>
            </a:r>
            <a:r>
              <a:rPr lang="en-US" sz="2400" dirty="0" err="1">
                <a:solidFill>
                  <a:schemeClr val="tx1">
                    <a:lumMod val="85000"/>
                    <a:lumOff val="15000"/>
                  </a:schemeClr>
                </a:solidFill>
              </a:rPr>
              <a:t>tp</a:t>
            </a:r>
            <a:r>
              <a:rPr lang="en-US" sz="2400" dirty="0">
                <a:solidFill>
                  <a:schemeClr val="tx1">
                    <a:lumMod val="85000"/>
                    <a:lumOff val="15000"/>
                  </a:schemeClr>
                </a:solidFill>
              </a:rPr>
              <a:t> / (</a:t>
            </a:r>
            <a:r>
              <a:rPr lang="en-US" sz="2400" dirty="0" err="1">
                <a:solidFill>
                  <a:schemeClr val="tx1">
                    <a:lumMod val="85000"/>
                    <a:lumOff val="15000"/>
                  </a:schemeClr>
                </a:solidFill>
              </a:rPr>
              <a:t>tp</a:t>
            </a:r>
            <a:r>
              <a:rPr lang="en-US" sz="2400" dirty="0">
                <a:solidFill>
                  <a:schemeClr val="tx1">
                    <a:lumMod val="85000"/>
                    <a:lumOff val="15000"/>
                  </a:schemeClr>
                </a:solidFill>
              </a:rPr>
              <a:t> + </a:t>
            </a:r>
            <a:r>
              <a:rPr lang="en-US" sz="2400" dirty="0" err="1">
                <a:solidFill>
                  <a:schemeClr val="tx1">
                    <a:lumMod val="85000"/>
                    <a:lumOff val="15000"/>
                  </a:schemeClr>
                </a:solidFill>
              </a:rPr>
              <a:t>fp</a:t>
            </a:r>
            <a:r>
              <a:rPr lang="en-US" sz="2400" dirty="0">
                <a:solidFill>
                  <a:schemeClr val="tx1">
                    <a:lumMod val="85000"/>
                    <a:lumOff val="15000"/>
                  </a:schemeClr>
                </a:solidFill>
              </a:rPr>
              <a:t>). The precision is intuitively the ability of the classifier to not label a sample as positive if it is negative</a:t>
            </a:r>
          </a:p>
          <a:p>
            <a:r>
              <a:rPr lang="en-US" sz="2400" b="1" dirty="0">
                <a:solidFill>
                  <a:schemeClr val="tx1">
                    <a:lumMod val="85000"/>
                    <a:lumOff val="15000"/>
                  </a:schemeClr>
                </a:solidFill>
              </a:rPr>
              <a:t>Recall Ratio</a:t>
            </a:r>
            <a:r>
              <a:rPr lang="en-US" sz="2400" dirty="0">
                <a:solidFill>
                  <a:schemeClr val="tx1">
                    <a:lumMod val="85000"/>
                    <a:lumOff val="15000"/>
                  </a:schemeClr>
                </a:solidFill>
              </a:rPr>
              <a:t>: the ratio </a:t>
            </a:r>
            <a:r>
              <a:rPr lang="en-US" sz="2400" dirty="0" err="1">
                <a:solidFill>
                  <a:schemeClr val="tx1">
                    <a:lumMod val="85000"/>
                    <a:lumOff val="15000"/>
                  </a:schemeClr>
                </a:solidFill>
              </a:rPr>
              <a:t>tp</a:t>
            </a:r>
            <a:r>
              <a:rPr lang="en-US" sz="2400" dirty="0">
                <a:solidFill>
                  <a:schemeClr val="tx1">
                    <a:lumMod val="85000"/>
                    <a:lumOff val="15000"/>
                  </a:schemeClr>
                </a:solidFill>
              </a:rPr>
              <a:t> / (</a:t>
            </a:r>
            <a:r>
              <a:rPr lang="en-US" sz="2400" dirty="0" err="1">
                <a:solidFill>
                  <a:schemeClr val="tx1">
                    <a:lumMod val="85000"/>
                    <a:lumOff val="15000"/>
                  </a:schemeClr>
                </a:solidFill>
              </a:rPr>
              <a:t>tp</a:t>
            </a:r>
            <a:r>
              <a:rPr lang="en-US" sz="2400" dirty="0">
                <a:solidFill>
                  <a:schemeClr val="tx1">
                    <a:lumMod val="85000"/>
                    <a:lumOff val="15000"/>
                  </a:schemeClr>
                </a:solidFill>
              </a:rPr>
              <a:t> + </a:t>
            </a:r>
            <a:r>
              <a:rPr lang="en-US" sz="2400" dirty="0" err="1">
                <a:solidFill>
                  <a:schemeClr val="tx1">
                    <a:lumMod val="85000"/>
                    <a:lumOff val="15000"/>
                  </a:schemeClr>
                </a:solidFill>
              </a:rPr>
              <a:t>fn</a:t>
            </a:r>
            <a:r>
              <a:rPr lang="en-US" sz="2400" dirty="0">
                <a:solidFill>
                  <a:schemeClr val="tx1">
                    <a:lumMod val="85000"/>
                    <a:lumOff val="15000"/>
                  </a:schemeClr>
                </a:solidFill>
              </a:rPr>
              <a:t>). The recall is intuitively the ability of the classifier to find all the positive samples.</a:t>
            </a:r>
          </a:p>
          <a:p>
            <a:r>
              <a:rPr lang="en-US" sz="2400" b="1" dirty="0">
                <a:solidFill>
                  <a:schemeClr val="tx1">
                    <a:lumMod val="85000"/>
                    <a:lumOff val="15000"/>
                  </a:schemeClr>
                </a:solidFill>
              </a:rPr>
              <a:t>F-Beta Score</a:t>
            </a:r>
            <a:r>
              <a:rPr lang="en-US" sz="2400" dirty="0">
                <a:solidFill>
                  <a:schemeClr val="tx1">
                    <a:lumMod val="85000"/>
                    <a:lumOff val="15000"/>
                  </a:schemeClr>
                </a:solidFill>
              </a:rPr>
              <a:t>: is a weighted harmonic mean of the precision and recall, where an F-beta score reaches its best value at 1 and worst score at 0.</a:t>
            </a:r>
          </a:p>
          <a:p>
            <a:r>
              <a:rPr lang="en-US" sz="2400" dirty="0">
                <a:solidFill>
                  <a:schemeClr val="tx1">
                    <a:lumMod val="85000"/>
                    <a:lumOff val="15000"/>
                  </a:schemeClr>
                </a:solidFill>
              </a:rPr>
              <a:t>The </a:t>
            </a:r>
            <a:r>
              <a:rPr lang="en-US" sz="2400" b="1" dirty="0">
                <a:solidFill>
                  <a:schemeClr val="tx1">
                    <a:lumMod val="85000"/>
                    <a:lumOff val="15000"/>
                  </a:schemeClr>
                </a:solidFill>
              </a:rPr>
              <a:t>support</a:t>
            </a:r>
            <a:r>
              <a:rPr lang="en-US" sz="2400" dirty="0">
                <a:solidFill>
                  <a:schemeClr val="tx1">
                    <a:lumMod val="85000"/>
                    <a:lumOff val="15000"/>
                  </a:schemeClr>
                </a:solidFill>
              </a:rPr>
              <a:t> is the number of occurrences of each class in test dataset dependent variable.</a:t>
            </a:r>
          </a:p>
        </p:txBody>
      </p:sp>
    </p:spTree>
    <p:extLst>
      <p:ext uri="{BB962C8B-B14F-4D97-AF65-F5344CB8AC3E}">
        <p14:creationId xmlns:p14="http://schemas.microsoft.com/office/powerpoint/2010/main" val="2074320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634F2-202B-474B-8AEA-E7474ED13BF6}"/>
              </a:ext>
            </a:extLst>
          </p:cNvPr>
          <p:cNvSpPr>
            <a:spLocks noGrp="1"/>
          </p:cNvSpPr>
          <p:nvPr>
            <p:ph type="title"/>
          </p:nvPr>
        </p:nvSpPr>
        <p:spPr>
          <a:xfrm>
            <a:off x="363514" y="189297"/>
            <a:ext cx="9692640" cy="1325562"/>
          </a:xfrm>
        </p:spPr>
        <p:txBody>
          <a:bodyPr/>
          <a:lstStyle/>
          <a:p>
            <a:r>
              <a:rPr lang="en-US" dirty="0">
                <a:solidFill>
                  <a:schemeClr val="accent1">
                    <a:lumMod val="50000"/>
                  </a:schemeClr>
                </a:solidFill>
              </a:rPr>
              <a:t>Evaluation</a:t>
            </a:r>
            <a:br>
              <a:rPr lang="en-US" sz="4800" dirty="0">
                <a:solidFill>
                  <a:schemeClr val="accent1">
                    <a:lumMod val="50000"/>
                  </a:schemeClr>
                </a:solidFill>
              </a:rPr>
            </a:br>
            <a:r>
              <a:rPr lang="en-US" sz="3600" dirty="0">
                <a:solidFill>
                  <a:schemeClr val="accent1">
                    <a:lumMod val="50000"/>
                  </a:schemeClr>
                </a:solidFill>
              </a:rPr>
              <a:t>Metrics</a:t>
            </a:r>
            <a:endParaRPr lang="en-US" dirty="0"/>
          </a:p>
        </p:txBody>
      </p:sp>
      <p:pic>
        <p:nvPicPr>
          <p:cNvPr id="5" name="Content Placeholder 4">
            <a:extLst>
              <a:ext uri="{FF2B5EF4-FFF2-40B4-BE49-F238E27FC236}">
                <a16:creationId xmlns:a16="http://schemas.microsoft.com/office/drawing/2014/main" id="{2FFA96F8-78C5-496E-99E7-2F97819686A1}"/>
              </a:ext>
            </a:extLst>
          </p:cNvPr>
          <p:cNvPicPr>
            <a:picLocks noGrp="1" noChangeAspect="1"/>
          </p:cNvPicPr>
          <p:nvPr>
            <p:ph idx="1"/>
          </p:nvPr>
        </p:nvPicPr>
        <p:blipFill>
          <a:blip r:embed="rId2"/>
          <a:stretch>
            <a:fillRect/>
          </a:stretch>
        </p:blipFill>
        <p:spPr>
          <a:xfrm>
            <a:off x="474806" y="3715959"/>
            <a:ext cx="6327047" cy="2852204"/>
          </a:xfrm>
        </p:spPr>
      </p:pic>
      <p:pic>
        <p:nvPicPr>
          <p:cNvPr id="7" name="Picture 6">
            <a:extLst>
              <a:ext uri="{FF2B5EF4-FFF2-40B4-BE49-F238E27FC236}">
                <a16:creationId xmlns:a16="http://schemas.microsoft.com/office/drawing/2014/main" id="{0E9771B8-F488-4D8A-9F02-53C96C78ADDD}"/>
              </a:ext>
            </a:extLst>
          </p:cNvPr>
          <p:cNvPicPr>
            <a:picLocks noChangeAspect="1"/>
          </p:cNvPicPr>
          <p:nvPr/>
        </p:nvPicPr>
        <p:blipFill>
          <a:blip r:embed="rId3"/>
          <a:stretch>
            <a:fillRect/>
          </a:stretch>
        </p:blipFill>
        <p:spPr>
          <a:xfrm>
            <a:off x="5209834" y="189297"/>
            <a:ext cx="6005203" cy="2852204"/>
          </a:xfrm>
          <a:prstGeom prst="rect">
            <a:avLst/>
          </a:prstGeom>
        </p:spPr>
      </p:pic>
      <p:sp>
        <p:nvSpPr>
          <p:cNvPr id="9" name="TextBox 8">
            <a:extLst>
              <a:ext uri="{FF2B5EF4-FFF2-40B4-BE49-F238E27FC236}">
                <a16:creationId xmlns:a16="http://schemas.microsoft.com/office/drawing/2014/main" id="{9151D9CA-F9CE-4C69-B168-0BBE6545B6BC}"/>
              </a:ext>
            </a:extLst>
          </p:cNvPr>
          <p:cNvSpPr txBox="1"/>
          <p:nvPr/>
        </p:nvSpPr>
        <p:spPr>
          <a:xfrm>
            <a:off x="1142358" y="1990226"/>
            <a:ext cx="3288632" cy="830997"/>
          </a:xfrm>
          <a:prstGeom prst="rect">
            <a:avLst/>
          </a:prstGeom>
          <a:noFill/>
        </p:spPr>
        <p:txBody>
          <a:bodyPr wrap="square" rtlCol="0">
            <a:spAutoFit/>
          </a:bodyPr>
          <a:lstStyle/>
          <a:p>
            <a:r>
              <a:rPr lang="en-US" sz="2400" dirty="0"/>
              <a:t>Logistic Regression Algorithm</a:t>
            </a:r>
          </a:p>
        </p:txBody>
      </p:sp>
      <p:sp>
        <p:nvSpPr>
          <p:cNvPr id="11" name="Arrow: Right 10">
            <a:extLst>
              <a:ext uri="{FF2B5EF4-FFF2-40B4-BE49-F238E27FC236}">
                <a16:creationId xmlns:a16="http://schemas.microsoft.com/office/drawing/2014/main" id="{946AB23F-DC9E-4C15-B13A-941345A15E83}"/>
              </a:ext>
            </a:extLst>
          </p:cNvPr>
          <p:cNvSpPr/>
          <p:nvPr/>
        </p:nvSpPr>
        <p:spPr>
          <a:xfrm>
            <a:off x="4267200" y="2189317"/>
            <a:ext cx="802105" cy="4576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B48F4241-7415-4FB1-9C90-17AD7CEB8014}"/>
              </a:ext>
            </a:extLst>
          </p:cNvPr>
          <p:cNvSpPr txBox="1"/>
          <p:nvPr/>
        </p:nvSpPr>
        <p:spPr>
          <a:xfrm>
            <a:off x="8075905" y="4535529"/>
            <a:ext cx="3288632" cy="830997"/>
          </a:xfrm>
          <a:prstGeom prst="rect">
            <a:avLst/>
          </a:prstGeom>
          <a:noFill/>
        </p:spPr>
        <p:txBody>
          <a:bodyPr wrap="square" rtlCol="0">
            <a:spAutoFit/>
          </a:bodyPr>
          <a:lstStyle/>
          <a:p>
            <a:r>
              <a:rPr lang="en-US" sz="2400" dirty="0"/>
              <a:t>C4.5 Decision Tree Algorithm</a:t>
            </a:r>
          </a:p>
        </p:txBody>
      </p:sp>
      <p:sp>
        <p:nvSpPr>
          <p:cNvPr id="15" name="Arrow: Right 14">
            <a:extLst>
              <a:ext uri="{FF2B5EF4-FFF2-40B4-BE49-F238E27FC236}">
                <a16:creationId xmlns:a16="http://schemas.microsoft.com/office/drawing/2014/main" id="{C8B5EB39-735C-440C-BF4F-768DD2E08D6D}"/>
              </a:ext>
            </a:extLst>
          </p:cNvPr>
          <p:cNvSpPr/>
          <p:nvPr/>
        </p:nvSpPr>
        <p:spPr>
          <a:xfrm rot="10800000">
            <a:off x="7037827" y="4722213"/>
            <a:ext cx="802105" cy="4576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60101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96064-BE7F-4CEC-A01A-A41CBE1C489F}"/>
              </a:ext>
            </a:extLst>
          </p:cNvPr>
          <p:cNvSpPr>
            <a:spLocks noGrp="1"/>
          </p:cNvSpPr>
          <p:nvPr>
            <p:ph type="title"/>
          </p:nvPr>
        </p:nvSpPr>
        <p:spPr>
          <a:xfrm>
            <a:off x="355012" y="248444"/>
            <a:ext cx="10409080" cy="1325562"/>
          </a:xfrm>
        </p:spPr>
        <p:txBody>
          <a:bodyPr>
            <a:normAutofit/>
          </a:bodyPr>
          <a:lstStyle/>
          <a:p>
            <a:r>
              <a:rPr lang="en-US" dirty="0">
                <a:solidFill>
                  <a:schemeClr val="accent1">
                    <a:lumMod val="50000"/>
                  </a:schemeClr>
                </a:solidFill>
              </a:rPr>
              <a:t>Evaluation</a:t>
            </a:r>
            <a:br>
              <a:rPr lang="en-US" sz="4800" dirty="0">
                <a:solidFill>
                  <a:schemeClr val="accent1">
                    <a:lumMod val="50000"/>
                  </a:schemeClr>
                </a:solidFill>
              </a:rPr>
            </a:br>
            <a:r>
              <a:rPr lang="en-US" sz="3200" dirty="0">
                <a:solidFill>
                  <a:schemeClr val="accent1">
                    <a:lumMod val="50000"/>
                  </a:schemeClr>
                </a:solidFill>
              </a:rPr>
              <a:t>ROC Curve</a:t>
            </a:r>
            <a:endParaRPr lang="en-US" sz="3200" dirty="0"/>
          </a:p>
        </p:txBody>
      </p:sp>
      <p:sp>
        <p:nvSpPr>
          <p:cNvPr id="3" name="Content Placeholder 2">
            <a:extLst>
              <a:ext uri="{FF2B5EF4-FFF2-40B4-BE49-F238E27FC236}">
                <a16:creationId xmlns:a16="http://schemas.microsoft.com/office/drawing/2014/main" id="{B4DFA422-24F5-42A5-ABD1-F454621BDE09}"/>
              </a:ext>
            </a:extLst>
          </p:cNvPr>
          <p:cNvSpPr>
            <a:spLocks noGrp="1"/>
          </p:cNvSpPr>
          <p:nvPr>
            <p:ph idx="1"/>
          </p:nvPr>
        </p:nvSpPr>
        <p:spPr>
          <a:xfrm>
            <a:off x="355012" y="1574006"/>
            <a:ext cx="10954672" cy="1854993"/>
          </a:xfrm>
        </p:spPr>
        <p:txBody>
          <a:bodyPr>
            <a:normAutofit fontScale="92500" lnSpcReduction="10000"/>
          </a:bodyPr>
          <a:lstStyle/>
          <a:p>
            <a:r>
              <a:rPr lang="en-US" sz="2400" dirty="0">
                <a:solidFill>
                  <a:schemeClr val="tx1">
                    <a:lumMod val="85000"/>
                    <a:lumOff val="15000"/>
                  </a:schemeClr>
                </a:solidFill>
              </a:rPr>
              <a:t>The receiver operating characteristic (ROC) curve where the dotted line represents the ROC curve of a purely random classifier; a good classifier stays as far away from that line as possible (toward the top-left corner). </a:t>
            </a:r>
          </a:p>
          <a:p>
            <a:r>
              <a:rPr lang="en-US" sz="2400" dirty="0">
                <a:solidFill>
                  <a:schemeClr val="tx1">
                    <a:lumMod val="85000"/>
                    <a:lumOff val="15000"/>
                  </a:schemeClr>
                </a:solidFill>
              </a:rPr>
              <a:t>Both the algorithm gave the similar output which can be confirmed once again based on the ROC curve</a:t>
            </a:r>
          </a:p>
        </p:txBody>
      </p:sp>
      <p:pic>
        <p:nvPicPr>
          <p:cNvPr id="8194" name="Picture 2">
            <a:extLst>
              <a:ext uri="{FF2B5EF4-FFF2-40B4-BE49-F238E27FC236}">
                <a16:creationId xmlns:a16="http://schemas.microsoft.com/office/drawing/2014/main" id="{2A3A0015-7FFF-49CF-8572-06478AAFDE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417" y="3414629"/>
            <a:ext cx="5282088" cy="3415505"/>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a:extLst>
              <a:ext uri="{FF2B5EF4-FFF2-40B4-BE49-F238E27FC236}">
                <a16:creationId xmlns:a16="http://schemas.microsoft.com/office/drawing/2014/main" id="{7B0C55EE-EAF4-4BDE-B201-C430D85EF0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1505" y="3414628"/>
            <a:ext cx="4962587" cy="3415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77592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3B5C6-550B-4F24-8CEB-43AC863B197D}"/>
              </a:ext>
            </a:extLst>
          </p:cNvPr>
          <p:cNvSpPr>
            <a:spLocks noGrp="1"/>
          </p:cNvSpPr>
          <p:nvPr>
            <p:ph type="title"/>
          </p:nvPr>
        </p:nvSpPr>
        <p:spPr>
          <a:xfrm>
            <a:off x="395598" y="132347"/>
            <a:ext cx="9692640" cy="909270"/>
          </a:xfrm>
        </p:spPr>
        <p:txBody>
          <a:bodyPr>
            <a:normAutofit/>
          </a:bodyPr>
          <a:lstStyle/>
          <a:p>
            <a:r>
              <a:rPr lang="en-US" sz="4000" dirty="0">
                <a:solidFill>
                  <a:schemeClr val="accent1">
                    <a:lumMod val="50000"/>
                  </a:schemeClr>
                </a:solidFill>
              </a:rPr>
              <a:t>Deployment</a:t>
            </a:r>
          </a:p>
        </p:txBody>
      </p:sp>
      <p:sp>
        <p:nvSpPr>
          <p:cNvPr id="3" name="Content Placeholder 2">
            <a:extLst>
              <a:ext uri="{FF2B5EF4-FFF2-40B4-BE49-F238E27FC236}">
                <a16:creationId xmlns:a16="http://schemas.microsoft.com/office/drawing/2014/main" id="{974F52A9-5C36-4ADE-BEA5-B91C0C2009F9}"/>
              </a:ext>
            </a:extLst>
          </p:cNvPr>
          <p:cNvSpPr>
            <a:spLocks noGrp="1"/>
          </p:cNvSpPr>
          <p:nvPr>
            <p:ph idx="1"/>
          </p:nvPr>
        </p:nvSpPr>
        <p:spPr>
          <a:xfrm>
            <a:off x="673768" y="1588168"/>
            <a:ext cx="10070432" cy="4591969"/>
          </a:xfrm>
        </p:spPr>
        <p:txBody>
          <a:bodyPr>
            <a:normAutofit/>
          </a:bodyPr>
          <a:lstStyle/>
          <a:p>
            <a:r>
              <a:rPr lang="en-US" sz="2400" dirty="0"/>
              <a:t>Based on the metrics and the values obtained in the evaluation phase, both the algorithm seem to provide same results.</a:t>
            </a:r>
          </a:p>
          <a:p>
            <a:r>
              <a:rPr lang="en-US" sz="2400" dirty="0"/>
              <a:t>Both the algorithm can be deployed to predict if an individual is a possible entrepreneur or not</a:t>
            </a:r>
          </a:p>
          <a:p>
            <a:r>
              <a:rPr lang="en-US" sz="2400" dirty="0"/>
              <a:t>Only the people who are predicted to be a business owners can be approached for investment options and bank business loans</a:t>
            </a:r>
          </a:p>
          <a:p>
            <a:r>
              <a:rPr lang="en-US" sz="2400" dirty="0"/>
              <a:t>Census data can be used to deploy the model </a:t>
            </a:r>
          </a:p>
        </p:txBody>
      </p:sp>
    </p:spTree>
    <p:extLst>
      <p:ext uri="{BB962C8B-B14F-4D97-AF65-F5344CB8AC3E}">
        <p14:creationId xmlns:p14="http://schemas.microsoft.com/office/powerpoint/2010/main" val="16151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7753C-526A-4CBC-A9DB-29E739360047}"/>
              </a:ext>
            </a:extLst>
          </p:cNvPr>
          <p:cNvSpPr>
            <a:spLocks noGrp="1"/>
          </p:cNvSpPr>
          <p:nvPr>
            <p:ph type="title"/>
          </p:nvPr>
        </p:nvSpPr>
        <p:spPr>
          <a:xfrm>
            <a:off x="508695" y="185286"/>
            <a:ext cx="9692640" cy="1325562"/>
          </a:xfrm>
        </p:spPr>
        <p:txBody>
          <a:bodyPr>
            <a:normAutofit/>
          </a:bodyPr>
          <a:lstStyle/>
          <a:p>
            <a:r>
              <a:rPr lang="en-US" sz="4000" dirty="0">
                <a:solidFill>
                  <a:schemeClr val="accent1">
                    <a:lumMod val="50000"/>
                  </a:schemeClr>
                </a:solidFill>
              </a:rPr>
              <a:t>References</a:t>
            </a:r>
          </a:p>
        </p:txBody>
      </p:sp>
      <p:sp>
        <p:nvSpPr>
          <p:cNvPr id="3" name="Content Placeholder 2">
            <a:extLst>
              <a:ext uri="{FF2B5EF4-FFF2-40B4-BE49-F238E27FC236}">
                <a16:creationId xmlns:a16="http://schemas.microsoft.com/office/drawing/2014/main" id="{FE3FBB8C-FEFD-46D2-9460-D292C09618B6}"/>
              </a:ext>
            </a:extLst>
          </p:cNvPr>
          <p:cNvSpPr>
            <a:spLocks noGrp="1"/>
          </p:cNvSpPr>
          <p:nvPr>
            <p:ph idx="1"/>
          </p:nvPr>
        </p:nvSpPr>
        <p:spPr>
          <a:xfrm>
            <a:off x="1057335" y="2358190"/>
            <a:ext cx="8595360" cy="2803358"/>
          </a:xfrm>
        </p:spPr>
        <p:txBody>
          <a:bodyPr>
            <a:normAutofit/>
          </a:bodyPr>
          <a:lstStyle/>
          <a:p>
            <a:r>
              <a:rPr lang="en-US" sz="1200" dirty="0">
                <a:hlinkClick r:id="rId2"/>
              </a:rPr>
              <a:t>https://towardsdatascience.com/building-a-logistic-regression-in-python-step-by-step-becd4d56c9c8</a:t>
            </a:r>
            <a:endParaRPr lang="en-US" sz="1200" dirty="0"/>
          </a:p>
          <a:p>
            <a:r>
              <a:rPr lang="en-US" sz="1200" dirty="0">
                <a:hlinkClick r:id="rId3"/>
              </a:rPr>
              <a:t>https://github.com/susanli2016/Machine-Learning-with-Python/blob/master/Logistic%20Regression%20balanced.ipynb</a:t>
            </a:r>
            <a:endParaRPr lang="en-US" sz="1200" dirty="0"/>
          </a:p>
          <a:p>
            <a:r>
              <a:rPr lang="en-US" sz="1200" dirty="0">
                <a:hlinkClick r:id="rId4"/>
              </a:rPr>
              <a:t>https://www.datacamp.com/community/tutorials/understanding-logistic-re</a:t>
            </a:r>
            <a:endParaRPr lang="en-US" sz="1200" dirty="0"/>
          </a:p>
          <a:p>
            <a:r>
              <a:rPr lang="en-US" sz="1200" dirty="0">
                <a:hlinkClick r:id="rId5"/>
              </a:rPr>
              <a:t>https://scikit-learn.org/stable/modules/tree.htmlgression-python</a:t>
            </a:r>
            <a:endParaRPr lang="en-US" sz="1200" dirty="0"/>
          </a:p>
          <a:p>
            <a:r>
              <a:rPr lang="en-US" sz="1200" dirty="0"/>
              <a:t>Notes from MIS 637 Machine Learning and Data analytics class</a:t>
            </a:r>
          </a:p>
          <a:p>
            <a:r>
              <a:rPr lang="en-US" sz="1200" dirty="0"/>
              <a:t>Udemy course materials- </a:t>
            </a:r>
            <a:r>
              <a:rPr lang="en-US" sz="1200" b="0" i="0" u="none" strike="noStrike" dirty="0">
                <a:effectLst/>
                <a:latin typeface="sf pro text"/>
              </a:rPr>
              <a:t>Machine Learning A-Z™: Hands-On Python &amp; R In Data Science</a:t>
            </a:r>
          </a:p>
          <a:p>
            <a:r>
              <a:rPr lang="en-US" sz="1200" dirty="0"/>
              <a:t>https://people.ucsc.edu/~rfairlie/data/microdata/</a:t>
            </a:r>
          </a:p>
        </p:txBody>
      </p:sp>
    </p:spTree>
    <p:extLst>
      <p:ext uri="{BB962C8B-B14F-4D97-AF65-F5344CB8AC3E}">
        <p14:creationId xmlns:p14="http://schemas.microsoft.com/office/powerpoint/2010/main" val="1001273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7DF25-B23B-4C05-8BA2-960000AB3B80}"/>
              </a:ext>
            </a:extLst>
          </p:cNvPr>
          <p:cNvSpPr>
            <a:spLocks noGrp="1"/>
          </p:cNvSpPr>
          <p:nvPr>
            <p:ph type="title"/>
          </p:nvPr>
        </p:nvSpPr>
        <p:spPr>
          <a:xfrm>
            <a:off x="860820" y="389104"/>
            <a:ext cx="9692640" cy="1013459"/>
          </a:xfrm>
        </p:spPr>
        <p:txBody>
          <a:bodyPr/>
          <a:lstStyle/>
          <a:p>
            <a:r>
              <a:rPr lang="en-US" sz="4800" dirty="0">
                <a:solidFill>
                  <a:schemeClr val="accent1">
                    <a:lumMod val="50000"/>
                  </a:schemeClr>
                </a:solidFill>
              </a:rPr>
              <a:t>Introduction</a:t>
            </a:r>
          </a:p>
        </p:txBody>
      </p:sp>
      <p:sp>
        <p:nvSpPr>
          <p:cNvPr id="3" name="Content Placeholder 2">
            <a:extLst>
              <a:ext uri="{FF2B5EF4-FFF2-40B4-BE49-F238E27FC236}">
                <a16:creationId xmlns:a16="http://schemas.microsoft.com/office/drawing/2014/main" id="{12D4FEAB-A545-4003-85EA-F0427D99079A}"/>
              </a:ext>
            </a:extLst>
          </p:cNvPr>
          <p:cNvSpPr>
            <a:spLocks noGrp="1"/>
          </p:cNvSpPr>
          <p:nvPr>
            <p:ph idx="1"/>
          </p:nvPr>
        </p:nvSpPr>
        <p:spPr>
          <a:xfrm>
            <a:off x="949051" y="1744579"/>
            <a:ext cx="9291588" cy="4351337"/>
          </a:xfrm>
        </p:spPr>
        <p:txBody>
          <a:bodyPr>
            <a:normAutofit/>
          </a:bodyPr>
          <a:lstStyle/>
          <a:p>
            <a:r>
              <a:rPr lang="en-US" sz="2400" dirty="0"/>
              <a:t>It is important for banks and investment firms to do the right investment in business at the right time. Direct marketing to the right set of people will help the firms achieve the expected output in shorter time. </a:t>
            </a:r>
          </a:p>
          <a:p>
            <a:r>
              <a:rPr lang="en-US" sz="2400" dirty="0"/>
              <a:t>Only less than one percent of people are the entrepreneurs according to the census data.</a:t>
            </a:r>
          </a:p>
          <a:p>
            <a:r>
              <a:rPr lang="en-US" sz="2400" dirty="0"/>
              <a:t>There are always research conducted to indicate the evolution of new businesses specific to industry or regions or even towns. The reports are studied to understand the pattern and economical status of the population.</a:t>
            </a:r>
          </a:p>
        </p:txBody>
      </p:sp>
    </p:spTree>
    <p:extLst>
      <p:ext uri="{BB962C8B-B14F-4D97-AF65-F5344CB8AC3E}">
        <p14:creationId xmlns:p14="http://schemas.microsoft.com/office/powerpoint/2010/main" val="20666379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1E553-D5BA-484C-A5C5-FEE89F4603E9}"/>
              </a:ext>
            </a:extLst>
          </p:cNvPr>
          <p:cNvSpPr>
            <a:spLocks noGrp="1"/>
          </p:cNvSpPr>
          <p:nvPr>
            <p:ph type="title"/>
          </p:nvPr>
        </p:nvSpPr>
        <p:spPr>
          <a:xfrm>
            <a:off x="1430314" y="2338939"/>
            <a:ext cx="9692640" cy="1325562"/>
          </a:xfrm>
        </p:spPr>
        <p:txBody>
          <a:bodyPr>
            <a:normAutofit/>
          </a:bodyPr>
          <a:lstStyle/>
          <a:p>
            <a:r>
              <a:rPr lang="en-US" sz="7200" dirty="0">
                <a:solidFill>
                  <a:schemeClr val="accent1">
                    <a:lumMod val="50000"/>
                  </a:schemeClr>
                </a:solidFill>
              </a:rPr>
              <a:t>Thank You!</a:t>
            </a:r>
          </a:p>
        </p:txBody>
      </p:sp>
    </p:spTree>
    <p:extLst>
      <p:ext uri="{BB962C8B-B14F-4D97-AF65-F5344CB8AC3E}">
        <p14:creationId xmlns:p14="http://schemas.microsoft.com/office/powerpoint/2010/main" val="861356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A870A-FC1F-4506-817C-B8315C4E1FBF}"/>
              </a:ext>
            </a:extLst>
          </p:cNvPr>
          <p:cNvSpPr>
            <a:spLocks noGrp="1"/>
          </p:cNvSpPr>
          <p:nvPr>
            <p:ph type="title"/>
          </p:nvPr>
        </p:nvSpPr>
        <p:spPr>
          <a:xfrm>
            <a:off x="357097" y="400093"/>
            <a:ext cx="9692640" cy="1059739"/>
          </a:xfrm>
        </p:spPr>
        <p:txBody>
          <a:bodyPr>
            <a:normAutofit fontScale="90000"/>
          </a:bodyPr>
          <a:lstStyle/>
          <a:p>
            <a:r>
              <a:rPr lang="en-US" sz="4800" dirty="0">
                <a:solidFill>
                  <a:schemeClr val="accent1">
                    <a:lumMod val="50000"/>
                  </a:schemeClr>
                </a:solidFill>
              </a:rPr>
              <a:t>Crisp-DM</a:t>
            </a:r>
            <a:br>
              <a:rPr lang="en-US" sz="4800" dirty="0">
                <a:solidFill>
                  <a:schemeClr val="accent1">
                    <a:lumMod val="50000"/>
                  </a:schemeClr>
                </a:solidFill>
              </a:rPr>
            </a:br>
            <a:r>
              <a:rPr lang="en-US" sz="3600" dirty="0">
                <a:solidFill>
                  <a:schemeClr val="accent1">
                    <a:lumMod val="50000"/>
                  </a:schemeClr>
                </a:solidFill>
              </a:rPr>
              <a:t>Cross Industry Standard Process</a:t>
            </a:r>
          </a:p>
        </p:txBody>
      </p:sp>
      <p:sp>
        <p:nvSpPr>
          <p:cNvPr id="3" name="Content Placeholder 2">
            <a:extLst>
              <a:ext uri="{FF2B5EF4-FFF2-40B4-BE49-F238E27FC236}">
                <a16:creationId xmlns:a16="http://schemas.microsoft.com/office/drawing/2014/main" id="{486F66CB-03C1-4E31-9C64-2B722B886432}"/>
              </a:ext>
            </a:extLst>
          </p:cNvPr>
          <p:cNvSpPr>
            <a:spLocks noGrp="1"/>
          </p:cNvSpPr>
          <p:nvPr>
            <p:ph idx="1"/>
          </p:nvPr>
        </p:nvSpPr>
        <p:spPr>
          <a:xfrm>
            <a:off x="453349" y="1812758"/>
            <a:ext cx="9692640" cy="4812631"/>
          </a:xfrm>
        </p:spPr>
        <p:txBody>
          <a:bodyPr>
            <a:normAutofit fontScale="55000" lnSpcReduction="20000"/>
          </a:bodyPr>
          <a:lstStyle/>
          <a:p>
            <a:pPr marL="0" indent="0" eaLnBrk="1" hangingPunct="1">
              <a:lnSpc>
                <a:spcPct val="150000"/>
              </a:lnSpc>
              <a:buNone/>
            </a:pPr>
            <a:r>
              <a:rPr lang="en-US" altLang="zh-CN" sz="3800" dirty="0">
                <a:solidFill>
                  <a:srgbClr val="404040"/>
                </a:solidFill>
                <a:cs typeface="Times New Roman" panose="02020603050405020304" pitchFamily="18" charset="0"/>
              </a:rPr>
              <a:t>There are totally 6 phases to complete modelling a project. They are:</a:t>
            </a:r>
            <a:endParaRPr kumimoji="0" lang="en-US" altLang="zh-CN" sz="3800" dirty="0">
              <a:solidFill>
                <a:srgbClr val="404040"/>
              </a:solidFill>
              <a:cs typeface="Times New Roman" panose="02020603050405020304" pitchFamily="18" charset="0"/>
            </a:endParaRPr>
          </a:p>
          <a:p>
            <a:pPr marL="742950" indent="-742950" eaLnBrk="1" hangingPunct="1">
              <a:lnSpc>
                <a:spcPct val="150000"/>
              </a:lnSpc>
              <a:buFont typeface="+mj-lt"/>
              <a:buAutoNum type="arabicParenR"/>
            </a:pPr>
            <a:r>
              <a:rPr kumimoji="0" lang="en-US" altLang="zh-CN" sz="3800" dirty="0">
                <a:solidFill>
                  <a:srgbClr val="404040"/>
                </a:solidFill>
                <a:cs typeface="Times New Roman" panose="02020603050405020304" pitchFamily="18" charset="0"/>
              </a:rPr>
              <a:t>Business understanding phase. </a:t>
            </a:r>
          </a:p>
          <a:p>
            <a:pPr marL="742950" indent="-742950" eaLnBrk="1" hangingPunct="1">
              <a:lnSpc>
                <a:spcPct val="150000"/>
              </a:lnSpc>
              <a:buFont typeface="+mj-lt"/>
              <a:buAutoNum type="arabicParenR"/>
            </a:pPr>
            <a:r>
              <a:rPr kumimoji="0" lang="en-US" altLang="zh-CN" sz="3800" dirty="0">
                <a:solidFill>
                  <a:srgbClr val="404040"/>
                </a:solidFill>
                <a:cs typeface="Times New Roman" panose="02020603050405020304" pitchFamily="18" charset="0"/>
              </a:rPr>
              <a:t>Data understanding phase</a:t>
            </a:r>
          </a:p>
          <a:p>
            <a:pPr marL="742950" indent="-742950" eaLnBrk="1" hangingPunct="1">
              <a:lnSpc>
                <a:spcPct val="150000"/>
              </a:lnSpc>
              <a:buFont typeface="+mj-lt"/>
              <a:buAutoNum type="arabicParenR"/>
            </a:pPr>
            <a:r>
              <a:rPr kumimoji="0" lang="en-US" altLang="zh-CN" sz="3800" dirty="0">
                <a:solidFill>
                  <a:srgbClr val="404040"/>
                </a:solidFill>
                <a:cs typeface="Times New Roman" panose="02020603050405020304" pitchFamily="18" charset="0"/>
              </a:rPr>
              <a:t>Data preparation phase</a:t>
            </a:r>
          </a:p>
          <a:p>
            <a:pPr marL="742950" indent="-742950" eaLnBrk="1" hangingPunct="1">
              <a:lnSpc>
                <a:spcPct val="150000"/>
              </a:lnSpc>
              <a:buFont typeface="+mj-lt"/>
              <a:buAutoNum type="arabicParenR"/>
            </a:pPr>
            <a:r>
              <a:rPr kumimoji="0" lang="en-US" altLang="zh-CN" sz="3800" dirty="0">
                <a:solidFill>
                  <a:srgbClr val="404040"/>
                </a:solidFill>
                <a:cs typeface="Times New Roman" panose="02020603050405020304" pitchFamily="18" charset="0"/>
              </a:rPr>
              <a:t>Modeling phase</a:t>
            </a:r>
          </a:p>
          <a:p>
            <a:pPr marL="742950" indent="-742950" eaLnBrk="1" hangingPunct="1">
              <a:lnSpc>
                <a:spcPct val="150000"/>
              </a:lnSpc>
              <a:buFont typeface="+mj-lt"/>
              <a:buAutoNum type="arabicParenR"/>
            </a:pPr>
            <a:r>
              <a:rPr kumimoji="0" lang="en-US" altLang="zh-CN" sz="3800" dirty="0">
                <a:solidFill>
                  <a:srgbClr val="404040"/>
                </a:solidFill>
                <a:cs typeface="Times New Roman" panose="02020603050405020304" pitchFamily="18" charset="0"/>
              </a:rPr>
              <a:t>Evaluation phase</a:t>
            </a:r>
          </a:p>
          <a:p>
            <a:pPr marL="742950" indent="-742950" eaLnBrk="1" hangingPunct="1">
              <a:lnSpc>
                <a:spcPct val="150000"/>
              </a:lnSpc>
              <a:buFont typeface="+mj-lt"/>
              <a:buAutoNum type="arabicParenR"/>
            </a:pPr>
            <a:r>
              <a:rPr kumimoji="0" lang="en-US" altLang="zh-CN" sz="3800" dirty="0">
                <a:solidFill>
                  <a:srgbClr val="404040"/>
                </a:solidFill>
                <a:cs typeface="Times New Roman" panose="02020603050405020304" pitchFamily="18" charset="0"/>
              </a:rPr>
              <a:t>Deployment phase</a:t>
            </a:r>
            <a:endParaRPr kumimoji="0" lang="zh-CN" altLang="en-US" sz="3800" dirty="0">
              <a:solidFill>
                <a:srgbClr val="404040"/>
              </a:solidFill>
              <a:cs typeface="Times New Roman" panose="02020603050405020304" pitchFamily="18" charset="0"/>
            </a:endParaRPr>
          </a:p>
          <a:p>
            <a:endParaRPr lang="en-US" dirty="0"/>
          </a:p>
        </p:txBody>
      </p:sp>
      <p:pic>
        <p:nvPicPr>
          <p:cNvPr id="4" name="内容占位符 3">
            <a:extLst>
              <a:ext uri="{FF2B5EF4-FFF2-40B4-BE49-F238E27FC236}">
                <a16:creationId xmlns:a16="http://schemas.microsoft.com/office/drawing/2014/main" id="{2F266D79-8061-43F5-A0C2-BD7F266F0DF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62604" y="2536826"/>
            <a:ext cx="4950828" cy="4088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531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D0467-3FB4-419F-9905-96B7144E1135}"/>
              </a:ext>
            </a:extLst>
          </p:cNvPr>
          <p:cNvSpPr>
            <a:spLocks noGrp="1"/>
          </p:cNvSpPr>
          <p:nvPr>
            <p:ph type="title"/>
          </p:nvPr>
        </p:nvSpPr>
        <p:spPr>
          <a:xfrm>
            <a:off x="705852" y="0"/>
            <a:ext cx="9942716" cy="1588168"/>
          </a:xfrm>
        </p:spPr>
        <p:txBody>
          <a:bodyPr anchor="ctr">
            <a:normAutofit/>
          </a:bodyPr>
          <a:lstStyle/>
          <a:p>
            <a:r>
              <a:rPr lang="en-US" sz="4800" dirty="0">
                <a:solidFill>
                  <a:schemeClr val="accent1">
                    <a:lumMod val="50000"/>
                  </a:schemeClr>
                </a:solidFill>
              </a:rPr>
              <a:t>Business Understanding</a:t>
            </a:r>
          </a:p>
        </p:txBody>
      </p:sp>
      <p:sp>
        <p:nvSpPr>
          <p:cNvPr id="3" name="Content Placeholder 2">
            <a:extLst>
              <a:ext uri="{FF2B5EF4-FFF2-40B4-BE49-F238E27FC236}">
                <a16:creationId xmlns:a16="http://schemas.microsoft.com/office/drawing/2014/main" id="{C313FD01-4395-4834-9C59-6B6C391A2C4A}"/>
              </a:ext>
            </a:extLst>
          </p:cNvPr>
          <p:cNvSpPr>
            <a:spLocks noGrp="1"/>
          </p:cNvSpPr>
          <p:nvPr>
            <p:ph idx="1"/>
          </p:nvPr>
        </p:nvSpPr>
        <p:spPr>
          <a:xfrm>
            <a:off x="705852" y="1368562"/>
            <a:ext cx="9941319" cy="4968070"/>
          </a:xfrm>
        </p:spPr>
        <p:txBody>
          <a:bodyPr anchor="ctr">
            <a:normAutofit/>
          </a:bodyPr>
          <a:lstStyle/>
          <a:p>
            <a:pPr marL="0" indent="0">
              <a:buNone/>
            </a:pPr>
            <a:r>
              <a:rPr lang="en-US" sz="2400" b="1" dirty="0"/>
              <a:t>Profound Question</a:t>
            </a:r>
          </a:p>
          <a:p>
            <a:pPr marL="0" indent="0">
              <a:buNone/>
            </a:pPr>
            <a:r>
              <a:rPr lang="en-US" sz="2400" dirty="0"/>
              <a:t>Using the current population survey data about employment and education data, can we predict if an individual is a potential entrepreneur or not?</a:t>
            </a:r>
          </a:p>
          <a:p>
            <a:pPr marL="0" indent="0">
              <a:buNone/>
            </a:pPr>
            <a:r>
              <a:rPr lang="en-US" sz="2400" b="1" dirty="0"/>
              <a:t>Goal</a:t>
            </a:r>
          </a:p>
          <a:p>
            <a:pPr marL="0" indent="0">
              <a:buNone/>
            </a:pPr>
            <a:r>
              <a:rPr lang="en-US" sz="2400" dirty="0"/>
              <a:t>The goal is to categorize an individual for entrepreneurship by deriving rules and patterns from existing people data</a:t>
            </a:r>
          </a:p>
          <a:p>
            <a:pPr marL="0" indent="0">
              <a:buNone/>
            </a:pPr>
            <a:r>
              <a:rPr lang="en-US" sz="2400" b="1" dirty="0"/>
              <a:t>Accomplishments</a:t>
            </a:r>
          </a:p>
          <a:p>
            <a:pPr marL="0" indent="0">
              <a:buNone/>
            </a:pPr>
            <a:r>
              <a:rPr lang="en-US" sz="2400" dirty="0"/>
              <a:t>This model can be used by banks and investment firms to identify people to approach them for small business loans and investments </a:t>
            </a:r>
          </a:p>
        </p:txBody>
      </p:sp>
    </p:spTree>
    <p:extLst>
      <p:ext uri="{BB962C8B-B14F-4D97-AF65-F5344CB8AC3E}">
        <p14:creationId xmlns:p14="http://schemas.microsoft.com/office/powerpoint/2010/main" val="1677599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95C8E-0C80-4F93-BD61-3A81B83E55E5}"/>
              </a:ext>
            </a:extLst>
          </p:cNvPr>
          <p:cNvSpPr>
            <a:spLocks noGrp="1"/>
          </p:cNvSpPr>
          <p:nvPr>
            <p:ph type="title"/>
          </p:nvPr>
        </p:nvSpPr>
        <p:spPr>
          <a:xfrm>
            <a:off x="433137" y="0"/>
            <a:ext cx="10216575" cy="1572126"/>
          </a:xfrm>
        </p:spPr>
        <p:txBody>
          <a:bodyPr>
            <a:normAutofit/>
          </a:bodyPr>
          <a:lstStyle/>
          <a:p>
            <a:r>
              <a:rPr lang="en-US" dirty="0">
                <a:solidFill>
                  <a:schemeClr val="accent1">
                    <a:lumMod val="50000"/>
                  </a:schemeClr>
                </a:solidFill>
              </a:rPr>
              <a:t>Data Understanding</a:t>
            </a:r>
            <a:br>
              <a:rPr lang="en-US" dirty="0">
                <a:solidFill>
                  <a:schemeClr val="accent1">
                    <a:lumMod val="50000"/>
                  </a:schemeClr>
                </a:solidFill>
              </a:rPr>
            </a:br>
            <a:r>
              <a:rPr lang="en-US" sz="3200" dirty="0">
                <a:solidFill>
                  <a:schemeClr val="accent1">
                    <a:lumMod val="50000"/>
                  </a:schemeClr>
                </a:solidFill>
              </a:rPr>
              <a:t>Data Source</a:t>
            </a:r>
          </a:p>
        </p:txBody>
      </p:sp>
      <p:sp>
        <p:nvSpPr>
          <p:cNvPr id="3" name="Content Placeholder 2">
            <a:extLst>
              <a:ext uri="{FF2B5EF4-FFF2-40B4-BE49-F238E27FC236}">
                <a16:creationId xmlns:a16="http://schemas.microsoft.com/office/drawing/2014/main" id="{8BB8F94B-0774-406D-8C4B-CE0FD38DC341}"/>
              </a:ext>
            </a:extLst>
          </p:cNvPr>
          <p:cNvSpPr>
            <a:spLocks noGrp="1"/>
          </p:cNvSpPr>
          <p:nvPr>
            <p:ph idx="1"/>
          </p:nvPr>
        </p:nvSpPr>
        <p:spPr>
          <a:xfrm>
            <a:off x="433137" y="1812758"/>
            <a:ext cx="10443410" cy="4351337"/>
          </a:xfrm>
        </p:spPr>
        <p:txBody>
          <a:bodyPr>
            <a:normAutofit/>
          </a:bodyPr>
          <a:lstStyle/>
          <a:p>
            <a:r>
              <a:rPr lang="en-US" sz="2400" dirty="0"/>
              <a:t>The historical Kauffman Index microdata is consolidation of 650,000 observations of US adults.</a:t>
            </a:r>
          </a:p>
          <a:p>
            <a:r>
              <a:rPr lang="en-US" sz="2400" dirty="0"/>
              <a:t>The variables include entrepreneurship, age, race, gender, immigrant status, education, industry, state of residence, and many additional work, demographic, and geographical characteristics.</a:t>
            </a:r>
          </a:p>
          <a:p>
            <a:r>
              <a:rPr lang="en-US" sz="2400" dirty="0"/>
              <a:t>Data collected between years 2019 - 2020 is only taken into consideration for this project</a:t>
            </a:r>
          </a:p>
          <a:p>
            <a:r>
              <a:rPr lang="en-US" sz="2400" dirty="0"/>
              <a:t>https://people.ucsc.edu/~rfairlie/data/microdata/</a:t>
            </a:r>
          </a:p>
        </p:txBody>
      </p:sp>
    </p:spTree>
    <p:extLst>
      <p:ext uri="{BB962C8B-B14F-4D97-AF65-F5344CB8AC3E}">
        <p14:creationId xmlns:p14="http://schemas.microsoft.com/office/powerpoint/2010/main" val="1835349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13F77-DFA5-4458-818C-42D828A7B73F}"/>
              </a:ext>
            </a:extLst>
          </p:cNvPr>
          <p:cNvSpPr>
            <a:spLocks noGrp="1"/>
          </p:cNvSpPr>
          <p:nvPr>
            <p:ph type="title"/>
          </p:nvPr>
        </p:nvSpPr>
        <p:spPr>
          <a:xfrm>
            <a:off x="340105" y="209915"/>
            <a:ext cx="9692640" cy="1064418"/>
          </a:xfrm>
        </p:spPr>
        <p:txBody>
          <a:bodyPr>
            <a:normAutofit fontScale="90000"/>
          </a:bodyPr>
          <a:lstStyle/>
          <a:p>
            <a:r>
              <a:rPr lang="en-US" dirty="0">
                <a:solidFill>
                  <a:schemeClr val="accent1">
                    <a:lumMod val="50000"/>
                  </a:schemeClr>
                </a:solidFill>
              </a:rPr>
              <a:t>Data Understanding</a:t>
            </a:r>
            <a:br>
              <a:rPr lang="en-US" dirty="0">
                <a:solidFill>
                  <a:schemeClr val="accent1">
                    <a:lumMod val="50000"/>
                  </a:schemeClr>
                </a:solidFill>
              </a:rPr>
            </a:br>
            <a:r>
              <a:rPr lang="en-US" sz="3600" dirty="0">
                <a:solidFill>
                  <a:schemeClr val="accent1">
                    <a:lumMod val="50000"/>
                  </a:schemeClr>
                </a:solidFill>
              </a:rPr>
              <a:t>Sample Data</a:t>
            </a:r>
          </a:p>
        </p:txBody>
      </p:sp>
      <p:pic>
        <p:nvPicPr>
          <p:cNvPr id="9" name="Picture 8">
            <a:extLst>
              <a:ext uri="{FF2B5EF4-FFF2-40B4-BE49-F238E27FC236}">
                <a16:creationId xmlns:a16="http://schemas.microsoft.com/office/drawing/2014/main" id="{0820F6ED-3B07-4E8A-80D8-5B10880D8B56}"/>
              </a:ext>
            </a:extLst>
          </p:cNvPr>
          <p:cNvPicPr>
            <a:picLocks noChangeAspect="1"/>
          </p:cNvPicPr>
          <p:nvPr/>
        </p:nvPicPr>
        <p:blipFill>
          <a:blip r:embed="rId2"/>
          <a:stretch>
            <a:fillRect/>
          </a:stretch>
        </p:blipFill>
        <p:spPr>
          <a:xfrm>
            <a:off x="170935" y="1799827"/>
            <a:ext cx="10994370" cy="2362200"/>
          </a:xfrm>
          <a:prstGeom prst="rect">
            <a:avLst/>
          </a:prstGeom>
        </p:spPr>
      </p:pic>
      <p:pic>
        <p:nvPicPr>
          <p:cNvPr id="11" name="Picture 10">
            <a:extLst>
              <a:ext uri="{FF2B5EF4-FFF2-40B4-BE49-F238E27FC236}">
                <a16:creationId xmlns:a16="http://schemas.microsoft.com/office/drawing/2014/main" id="{41F1C8B5-8BB4-4481-B4E3-1D96CB8DB47B}"/>
              </a:ext>
            </a:extLst>
          </p:cNvPr>
          <p:cNvPicPr>
            <a:picLocks noChangeAspect="1"/>
          </p:cNvPicPr>
          <p:nvPr/>
        </p:nvPicPr>
        <p:blipFill>
          <a:blip r:embed="rId3"/>
          <a:stretch>
            <a:fillRect/>
          </a:stretch>
        </p:blipFill>
        <p:spPr>
          <a:xfrm>
            <a:off x="714437" y="4285885"/>
            <a:ext cx="8943975" cy="2362200"/>
          </a:xfrm>
          <a:prstGeom prst="rect">
            <a:avLst/>
          </a:prstGeom>
        </p:spPr>
      </p:pic>
    </p:spTree>
    <p:extLst>
      <p:ext uri="{BB962C8B-B14F-4D97-AF65-F5344CB8AC3E}">
        <p14:creationId xmlns:p14="http://schemas.microsoft.com/office/powerpoint/2010/main" val="869667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63846-9ABC-45D6-B90D-135CA0FCB9D0}"/>
              </a:ext>
            </a:extLst>
          </p:cNvPr>
          <p:cNvSpPr>
            <a:spLocks noGrp="1"/>
          </p:cNvSpPr>
          <p:nvPr>
            <p:ph type="title"/>
          </p:nvPr>
        </p:nvSpPr>
        <p:spPr>
          <a:xfrm>
            <a:off x="383746" y="234230"/>
            <a:ext cx="10328870" cy="1325562"/>
          </a:xfrm>
        </p:spPr>
        <p:txBody>
          <a:bodyPr>
            <a:normAutofit/>
          </a:bodyPr>
          <a:lstStyle/>
          <a:p>
            <a:r>
              <a:rPr lang="en-US" dirty="0">
                <a:solidFill>
                  <a:schemeClr val="accent1">
                    <a:lumMod val="50000"/>
                  </a:schemeClr>
                </a:solidFill>
              </a:rPr>
              <a:t>Data Understanding</a:t>
            </a:r>
            <a:br>
              <a:rPr lang="en-US" dirty="0">
                <a:solidFill>
                  <a:schemeClr val="accent1">
                    <a:lumMod val="50000"/>
                  </a:schemeClr>
                </a:solidFill>
              </a:rPr>
            </a:br>
            <a:r>
              <a:rPr lang="en-US" sz="3200" dirty="0">
                <a:solidFill>
                  <a:schemeClr val="accent1">
                    <a:lumMod val="50000"/>
                  </a:schemeClr>
                </a:solidFill>
              </a:rPr>
              <a:t>Attribute Description (1)</a:t>
            </a:r>
          </a:p>
        </p:txBody>
      </p:sp>
      <p:graphicFrame>
        <p:nvGraphicFramePr>
          <p:cNvPr id="4" name="Table 4">
            <a:extLst>
              <a:ext uri="{FF2B5EF4-FFF2-40B4-BE49-F238E27FC236}">
                <a16:creationId xmlns:a16="http://schemas.microsoft.com/office/drawing/2014/main" id="{D87F403F-CCFC-43E4-8DAD-8A09560E6238}"/>
              </a:ext>
            </a:extLst>
          </p:cNvPr>
          <p:cNvGraphicFramePr>
            <a:graphicFrameLocks noGrp="1"/>
          </p:cNvGraphicFramePr>
          <p:nvPr>
            <p:extLst>
              <p:ext uri="{D42A27DB-BD31-4B8C-83A1-F6EECF244321}">
                <p14:modId xmlns:p14="http://schemas.microsoft.com/office/powerpoint/2010/main" val="3891534054"/>
              </p:ext>
            </p:extLst>
          </p:nvPr>
        </p:nvGraphicFramePr>
        <p:xfrm>
          <a:off x="1058779" y="2098852"/>
          <a:ext cx="9432758" cy="4253820"/>
        </p:xfrm>
        <a:graphic>
          <a:graphicData uri="http://schemas.openxmlformats.org/drawingml/2006/table">
            <a:tbl>
              <a:tblPr firstRow="1" bandRow="1">
                <a:tableStyleId>{5C22544A-7EE6-4342-B048-85BDC9FD1C3A}</a:tableStyleId>
              </a:tblPr>
              <a:tblGrid>
                <a:gridCol w="2236987">
                  <a:extLst>
                    <a:ext uri="{9D8B030D-6E8A-4147-A177-3AD203B41FA5}">
                      <a16:colId xmlns:a16="http://schemas.microsoft.com/office/drawing/2014/main" val="1883216150"/>
                    </a:ext>
                  </a:extLst>
                </a:gridCol>
                <a:gridCol w="7195771">
                  <a:extLst>
                    <a:ext uri="{9D8B030D-6E8A-4147-A177-3AD203B41FA5}">
                      <a16:colId xmlns:a16="http://schemas.microsoft.com/office/drawing/2014/main" val="4178625962"/>
                    </a:ext>
                  </a:extLst>
                </a:gridCol>
              </a:tblGrid>
              <a:tr h="425382">
                <a:tc>
                  <a:txBody>
                    <a:bodyPr/>
                    <a:lstStyle/>
                    <a:p>
                      <a:pPr algn="ctr" fontAlgn="b"/>
                      <a:r>
                        <a:rPr lang="en-US" sz="2400" b="0" i="0" u="none" strike="noStrike" dirty="0">
                          <a:effectLst/>
                          <a:latin typeface="Arial" panose="020B0604020202020204" pitchFamily="34" charset="0"/>
                        </a:rPr>
                        <a:t>Variable</a:t>
                      </a:r>
                    </a:p>
                  </a:txBody>
                  <a:tcPr marL="7620" marR="7620" marT="7620" marB="0" anchor="b"/>
                </a:tc>
                <a:tc>
                  <a:txBody>
                    <a:bodyPr/>
                    <a:lstStyle/>
                    <a:p>
                      <a:pPr algn="ctr" fontAlgn="b"/>
                      <a:r>
                        <a:rPr lang="en-US" sz="2400" b="0" i="0" u="none" strike="noStrike" dirty="0">
                          <a:effectLst/>
                          <a:latin typeface="Arial" panose="020B0604020202020204" pitchFamily="34" charset="0"/>
                        </a:rPr>
                        <a:t>Description</a:t>
                      </a:r>
                    </a:p>
                  </a:txBody>
                  <a:tcPr marL="7620" marR="7620" marT="7620" marB="0" anchor="b"/>
                </a:tc>
                <a:extLst>
                  <a:ext uri="{0D108BD9-81ED-4DB2-BD59-A6C34878D82A}">
                    <a16:rowId xmlns:a16="http://schemas.microsoft.com/office/drawing/2014/main" val="4185080597"/>
                  </a:ext>
                </a:extLst>
              </a:tr>
              <a:tr h="425382">
                <a:tc>
                  <a:txBody>
                    <a:bodyPr/>
                    <a:lstStyle/>
                    <a:p>
                      <a:pPr algn="ctr" fontAlgn="b"/>
                      <a:r>
                        <a:rPr lang="en-US" sz="2400" b="0" i="0" u="none" strike="noStrike">
                          <a:effectLst/>
                          <a:latin typeface="Arial" panose="020B0604020202020204" pitchFamily="34" charset="0"/>
                        </a:rPr>
                        <a:t>age</a:t>
                      </a:r>
                    </a:p>
                  </a:txBody>
                  <a:tcPr marL="7620" marR="7620" marT="7620" marB="0" anchor="b"/>
                </a:tc>
                <a:tc>
                  <a:txBody>
                    <a:bodyPr/>
                    <a:lstStyle/>
                    <a:p>
                      <a:pPr algn="l" fontAlgn="b"/>
                      <a:r>
                        <a:rPr lang="en-US" sz="2400" b="0" i="0" u="none" strike="noStrike" dirty="0">
                          <a:effectLst/>
                          <a:latin typeface="Arial" panose="020B0604020202020204" pitchFamily="34" charset="0"/>
                        </a:rPr>
                        <a:t>age</a:t>
                      </a:r>
                    </a:p>
                  </a:txBody>
                  <a:tcPr marL="7620" marR="7620" marT="7620" marB="0" anchor="b"/>
                </a:tc>
                <a:extLst>
                  <a:ext uri="{0D108BD9-81ED-4DB2-BD59-A6C34878D82A}">
                    <a16:rowId xmlns:a16="http://schemas.microsoft.com/office/drawing/2014/main" val="1847156165"/>
                  </a:ext>
                </a:extLst>
              </a:tr>
              <a:tr h="425382">
                <a:tc>
                  <a:txBody>
                    <a:bodyPr/>
                    <a:lstStyle/>
                    <a:p>
                      <a:pPr algn="ctr" fontAlgn="b"/>
                      <a:r>
                        <a:rPr lang="en-US" sz="2400" b="0" i="0" u="none" strike="noStrike">
                          <a:effectLst/>
                          <a:latin typeface="Arial" panose="020B0604020202020204" pitchFamily="34" charset="0"/>
                        </a:rPr>
                        <a:t>class</a:t>
                      </a:r>
                    </a:p>
                  </a:txBody>
                  <a:tcPr marL="7620" marR="7620" marT="7620" marB="0" anchor="b"/>
                </a:tc>
                <a:tc>
                  <a:txBody>
                    <a:bodyPr/>
                    <a:lstStyle/>
                    <a:p>
                      <a:pPr algn="l" fontAlgn="b"/>
                      <a:r>
                        <a:rPr lang="en-US" sz="2400" b="0" i="0" u="none" strike="noStrike" dirty="0">
                          <a:effectLst/>
                          <a:latin typeface="Arial" panose="020B0604020202020204" pitchFamily="34" charset="0"/>
                        </a:rPr>
                        <a:t>class of worker</a:t>
                      </a:r>
                    </a:p>
                  </a:txBody>
                  <a:tcPr marL="7620" marR="7620" marT="7620" marB="0" anchor="b"/>
                </a:tc>
                <a:extLst>
                  <a:ext uri="{0D108BD9-81ED-4DB2-BD59-A6C34878D82A}">
                    <a16:rowId xmlns:a16="http://schemas.microsoft.com/office/drawing/2014/main" val="2371066394"/>
                  </a:ext>
                </a:extLst>
              </a:tr>
              <a:tr h="425382">
                <a:tc>
                  <a:txBody>
                    <a:bodyPr/>
                    <a:lstStyle/>
                    <a:p>
                      <a:pPr algn="ctr" fontAlgn="b"/>
                      <a:r>
                        <a:rPr lang="en-US" sz="2400" b="0" i="0" u="none" strike="noStrike" dirty="0" err="1">
                          <a:effectLst/>
                          <a:latin typeface="Arial" panose="020B0604020202020204" pitchFamily="34" charset="0"/>
                        </a:rPr>
                        <a:t>ent</a:t>
                      </a:r>
                      <a:endParaRPr lang="en-US" sz="2400" b="0" i="0" u="none" strike="noStrike" dirty="0">
                        <a:effectLst/>
                        <a:latin typeface="Arial" panose="020B0604020202020204" pitchFamily="34" charset="0"/>
                      </a:endParaRPr>
                    </a:p>
                  </a:txBody>
                  <a:tcPr marL="7620" marR="7620" marT="7620" marB="0" anchor="b"/>
                </a:tc>
                <a:tc>
                  <a:txBody>
                    <a:bodyPr/>
                    <a:lstStyle/>
                    <a:p>
                      <a:pPr algn="l" fontAlgn="b"/>
                      <a:r>
                        <a:rPr lang="en-US" sz="2400" b="0" i="0" u="none" strike="noStrike" dirty="0">
                          <a:effectLst/>
                          <a:latin typeface="Arial" panose="020B0604020202020204" pitchFamily="34" charset="0"/>
                        </a:rPr>
                        <a:t>entrepreneurship</a:t>
                      </a:r>
                    </a:p>
                  </a:txBody>
                  <a:tcPr marL="7620" marR="7620" marT="7620" marB="0" anchor="b"/>
                </a:tc>
                <a:extLst>
                  <a:ext uri="{0D108BD9-81ED-4DB2-BD59-A6C34878D82A}">
                    <a16:rowId xmlns:a16="http://schemas.microsoft.com/office/drawing/2014/main" val="447008945"/>
                  </a:ext>
                </a:extLst>
              </a:tr>
              <a:tr h="425382">
                <a:tc>
                  <a:txBody>
                    <a:bodyPr/>
                    <a:lstStyle/>
                    <a:p>
                      <a:pPr algn="ctr" fontAlgn="b"/>
                      <a:r>
                        <a:rPr lang="en-US" sz="2400" b="0" i="0" u="none" strike="noStrike" dirty="0" err="1">
                          <a:effectLst/>
                          <a:latin typeface="Arial" panose="020B0604020202020204" pitchFamily="34" charset="0"/>
                        </a:rPr>
                        <a:t>faminc</a:t>
                      </a:r>
                      <a:endParaRPr lang="en-US" sz="2400" b="0" i="0" u="none" strike="noStrike" dirty="0">
                        <a:effectLst/>
                        <a:latin typeface="Arial" panose="020B0604020202020204" pitchFamily="34" charset="0"/>
                      </a:endParaRPr>
                    </a:p>
                  </a:txBody>
                  <a:tcPr marL="7620" marR="7620" marT="7620" marB="0" anchor="b"/>
                </a:tc>
                <a:tc>
                  <a:txBody>
                    <a:bodyPr/>
                    <a:lstStyle/>
                    <a:p>
                      <a:pPr algn="l" fontAlgn="b"/>
                      <a:r>
                        <a:rPr lang="en-US" sz="2400" b="0" i="0" u="none" strike="noStrike" dirty="0">
                          <a:effectLst/>
                          <a:latin typeface="Arial" panose="020B0604020202020204" pitchFamily="34" charset="0"/>
                        </a:rPr>
                        <a:t>total family income</a:t>
                      </a:r>
                    </a:p>
                  </a:txBody>
                  <a:tcPr marL="7620" marR="7620" marT="7620" marB="0" anchor="b"/>
                </a:tc>
                <a:extLst>
                  <a:ext uri="{0D108BD9-81ED-4DB2-BD59-A6C34878D82A}">
                    <a16:rowId xmlns:a16="http://schemas.microsoft.com/office/drawing/2014/main" val="1576724563"/>
                  </a:ext>
                </a:extLst>
              </a:tr>
              <a:tr h="425382">
                <a:tc>
                  <a:txBody>
                    <a:bodyPr/>
                    <a:lstStyle/>
                    <a:p>
                      <a:pPr algn="ctr" fontAlgn="b"/>
                      <a:r>
                        <a:rPr lang="en-US" sz="2400" b="0" i="0" u="none" strike="noStrike" dirty="0">
                          <a:effectLst/>
                          <a:latin typeface="Arial" panose="020B0604020202020204" pitchFamily="34" charset="0"/>
                        </a:rPr>
                        <a:t>female</a:t>
                      </a:r>
                    </a:p>
                  </a:txBody>
                  <a:tcPr marL="7620" marR="7620" marT="7620" marB="0" anchor="b"/>
                </a:tc>
                <a:tc>
                  <a:txBody>
                    <a:bodyPr/>
                    <a:lstStyle/>
                    <a:p>
                      <a:pPr algn="l" fontAlgn="b"/>
                      <a:r>
                        <a:rPr lang="en-US" sz="2400" b="0" i="0" u="none" strike="noStrike" dirty="0">
                          <a:effectLst/>
                          <a:latin typeface="Arial" panose="020B0604020202020204" pitchFamily="34" charset="0"/>
                        </a:rPr>
                        <a:t>female</a:t>
                      </a:r>
                    </a:p>
                  </a:txBody>
                  <a:tcPr marL="7620" marR="7620" marT="7620" marB="0" anchor="b"/>
                </a:tc>
                <a:extLst>
                  <a:ext uri="{0D108BD9-81ED-4DB2-BD59-A6C34878D82A}">
                    <a16:rowId xmlns:a16="http://schemas.microsoft.com/office/drawing/2014/main" val="4239381608"/>
                  </a:ext>
                </a:extLst>
              </a:tr>
              <a:tr h="425382">
                <a:tc>
                  <a:txBody>
                    <a:bodyPr/>
                    <a:lstStyle/>
                    <a:p>
                      <a:pPr algn="ctr" fontAlgn="b"/>
                      <a:r>
                        <a:rPr lang="en-US" sz="2400" b="0" i="0" u="none" strike="noStrike">
                          <a:effectLst/>
                          <a:latin typeface="Arial" panose="020B0604020202020204" pitchFamily="34" charset="0"/>
                        </a:rPr>
                        <a:t>grdatn</a:t>
                      </a:r>
                    </a:p>
                  </a:txBody>
                  <a:tcPr marL="7620" marR="7620" marT="7620" marB="0" anchor="b"/>
                </a:tc>
                <a:tc>
                  <a:txBody>
                    <a:bodyPr/>
                    <a:lstStyle/>
                    <a:p>
                      <a:pPr algn="l" fontAlgn="b"/>
                      <a:r>
                        <a:rPr lang="en-US" sz="2400" b="0" i="0" u="none" strike="noStrike" dirty="0">
                          <a:effectLst/>
                          <a:latin typeface="Arial" panose="020B0604020202020204" pitchFamily="34" charset="0"/>
                        </a:rPr>
                        <a:t>educational attainment</a:t>
                      </a:r>
                    </a:p>
                  </a:txBody>
                  <a:tcPr marL="7620" marR="7620" marT="7620" marB="0" anchor="b"/>
                </a:tc>
                <a:extLst>
                  <a:ext uri="{0D108BD9-81ED-4DB2-BD59-A6C34878D82A}">
                    <a16:rowId xmlns:a16="http://schemas.microsoft.com/office/drawing/2014/main" val="2254993512"/>
                  </a:ext>
                </a:extLst>
              </a:tr>
              <a:tr h="425382">
                <a:tc>
                  <a:txBody>
                    <a:bodyPr/>
                    <a:lstStyle/>
                    <a:p>
                      <a:pPr algn="ctr" fontAlgn="b"/>
                      <a:r>
                        <a:rPr lang="en-US" sz="2400" b="0" i="0" u="none" strike="noStrike" dirty="0">
                          <a:effectLst/>
                          <a:latin typeface="Arial" panose="020B0604020202020204" pitchFamily="34" charset="0"/>
                        </a:rPr>
                        <a:t>hours</a:t>
                      </a:r>
                    </a:p>
                  </a:txBody>
                  <a:tcPr marL="7620" marR="7620" marT="7620" marB="0" anchor="b"/>
                </a:tc>
                <a:tc>
                  <a:txBody>
                    <a:bodyPr/>
                    <a:lstStyle/>
                    <a:p>
                      <a:pPr algn="l" fontAlgn="b"/>
                      <a:r>
                        <a:rPr lang="en-US" sz="2400" b="0" i="0" u="none" strike="noStrike" dirty="0">
                          <a:effectLst/>
                          <a:latin typeface="Arial" panose="020B0604020202020204" pitchFamily="34" charset="0"/>
                        </a:rPr>
                        <a:t>total hours worked last week</a:t>
                      </a:r>
                    </a:p>
                  </a:txBody>
                  <a:tcPr marL="7620" marR="7620" marT="7620" marB="0" anchor="b"/>
                </a:tc>
                <a:extLst>
                  <a:ext uri="{0D108BD9-81ED-4DB2-BD59-A6C34878D82A}">
                    <a16:rowId xmlns:a16="http://schemas.microsoft.com/office/drawing/2014/main" val="3765994308"/>
                  </a:ext>
                </a:extLst>
              </a:tr>
              <a:tr h="425382">
                <a:tc>
                  <a:txBody>
                    <a:bodyPr/>
                    <a:lstStyle/>
                    <a:p>
                      <a:pPr algn="ctr" fontAlgn="b"/>
                      <a:r>
                        <a:rPr lang="en-US" sz="2400" b="0" i="0" u="none" strike="noStrike" dirty="0">
                          <a:effectLst/>
                          <a:latin typeface="Arial" panose="020B0604020202020204" pitchFamily="34" charset="0"/>
                        </a:rPr>
                        <a:t>hours</a:t>
                      </a:r>
                    </a:p>
                  </a:txBody>
                  <a:tcPr marL="7620" marR="7620" marT="7620" marB="0" anchor="b"/>
                </a:tc>
                <a:tc>
                  <a:txBody>
                    <a:bodyPr/>
                    <a:lstStyle/>
                    <a:p>
                      <a:pPr algn="l" fontAlgn="b"/>
                      <a:r>
                        <a:rPr lang="en-US" sz="2400" b="0" i="0" u="none" strike="noStrike" dirty="0">
                          <a:effectLst/>
                          <a:latin typeface="Arial" panose="020B0604020202020204" pitchFamily="34" charset="0"/>
                        </a:rPr>
                        <a:t>usual weekly hours at main job</a:t>
                      </a:r>
                    </a:p>
                  </a:txBody>
                  <a:tcPr marL="7620" marR="7620" marT="7620" marB="0" anchor="b"/>
                </a:tc>
                <a:extLst>
                  <a:ext uri="{0D108BD9-81ED-4DB2-BD59-A6C34878D82A}">
                    <a16:rowId xmlns:a16="http://schemas.microsoft.com/office/drawing/2014/main" val="1876415103"/>
                  </a:ext>
                </a:extLst>
              </a:tr>
              <a:tr h="425382">
                <a:tc>
                  <a:txBody>
                    <a:bodyPr/>
                    <a:lstStyle/>
                    <a:p>
                      <a:pPr algn="ctr" fontAlgn="b"/>
                      <a:r>
                        <a:rPr lang="en-US" sz="2400" b="0" i="0" u="none" strike="noStrike">
                          <a:effectLst/>
                          <a:latin typeface="Arial" panose="020B0604020202020204" pitchFamily="34" charset="0"/>
                        </a:rPr>
                        <a:t>immigr</a:t>
                      </a:r>
                    </a:p>
                  </a:txBody>
                  <a:tcPr marL="7620" marR="7620" marT="7620" marB="0" anchor="b"/>
                </a:tc>
                <a:tc>
                  <a:txBody>
                    <a:bodyPr/>
                    <a:lstStyle/>
                    <a:p>
                      <a:pPr algn="l" fontAlgn="b"/>
                      <a:r>
                        <a:rPr lang="en-US" sz="2400" b="0" i="0" u="none" strike="noStrike" dirty="0">
                          <a:effectLst/>
                          <a:latin typeface="Arial" panose="020B0604020202020204" pitchFamily="34" charset="0"/>
                        </a:rPr>
                        <a:t>immigrant</a:t>
                      </a:r>
                    </a:p>
                  </a:txBody>
                  <a:tcPr marL="7620" marR="7620" marT="7620" marB="0" anchor="b"/>
                </a:tc>
                <a:extLst>
                  <a:ext uri="{0D108BD9-81ED-4DB2-BD59-A6C34878D82A}">
                    <a16:rowId xmlns:a16="http://schemas.microsoft.com/office/drawing/2014/main" val="3334873808"/>
                  </a:ext>
                </a:extLst>
              </a:tr>
            </a:tbl>
          </a:graphicData>
        </a:graphic>
      </p:graphicFrame>
      <p:sp>
        <p:nvSpPr>
          <p:cNvPr id="3" name="TextBox 2">
            <a:extLst>
              <a:ext uri="{FF2B5EF4-FFF2-40B4-BE49-F238E27FC236}">
                <a16:creationId xmlns:a16="http://schemas.microsoft.com/office/drawing/2014/main" id="{A77F6459-91C0-4DA2-ACE6-8D78E66D97E9}"/>
              </a:ext>
            </a:extLst>
          </p:cNvPr>
          <p:cNvSpPr txBox="1"/>
          <p:nvPr/>
        </p:nvSpPr>
        <p:spPr>
          <a:xfrm>
            <a:off x="5269832" y="6439104"/>
            <a:ext cx="6381247" cy="369332"/>
          </a:xfrm>
          <a:prstGeom prst="rect">
            <a:avLst/>
          </a:prstGeom>
          <a:noFill/>
        </p:spPr>
        <p:txBody>
          <a:bodyPr wrap="square" rtlCol="0">
            <a:spAutoFit/>
          </a:bodyPr>
          <a:lstStyle/>
          <a:p>
            <a:r>
              <a:rPr lang="en-US" dirty="0"/>
              <a:t>Refer the file kieacodebook_v8.xls in </a:t>
            </a:r>
            <a:r>
              <a:rPr lang="en-US" dirty="0">
                <a:hlinkClick r:id="rId2"/>
              </a:rPr>
              <a:t>link</a:t>
            </a:r>
            <a:r>
              <a:rPr lang="en-US" dirty="0"/>
              <a:t> for code book</a:t>
            </a:r>
          </a:p>
        </p:txBody>
      </p:sp>
    </p:spTree>
    <p:extLst>
      <p:ext uri="{BB962C8B-B14F-4D97-AF65-F5344CB8AC3E}">
        <p14:creationId xmlns:p14="http://schemas.microsoft.com/office/powerpoint/2010/main" val="4023191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63846-9ABC-45D6-B90D-135CA0FCB9D0}"/>
              </a:ext>
            </a:extLst>
          </p:cNvPr>
          <p:cNvSpPr>
            <a:spLocks noGrp="1"/>
          </p:cNvSpPr>
          <p:nvPr>
            <p:ph type="title"/>
          </p:nvPr>
        </p:nvSpPr>
        <p:spPr/>
        <p:txBody>
          <a:bodyPr/>
          <a:lstStyle/>
          <a:p>
            <a:r>
              <a:rPr lang="en-US" dirty="0">
                <a:solidFill>
                  <a:schemeClr val="accent1">
                    <a:lumMod val="50000"/>
                  </a:schemeClr>
                </a:solidFill>
              </a:rPr>
              <a:t>Data Understanding</a:t>
            </a:r>
            <a:br>
              <a:rPr lang="en-US" dirty="0">
                <a:solidFill>
                  <a:schemeClr val="accent1">
                    <a:lumMod val="50000"/>
                  </a:schemeClr>
                </a:solidFill>
              </a:rPr>
            </a:br>
            <a:r>
              <a:rPr lang="en-US" sz="3200" dirty="0">
                <a:solidFill>
                  <a:schemeClr val="accent1">
                    <a:lumMod val="50000"/>
                  </a:schemeClr>
                </a:solidFill>
              </a:rPr>
              <a:t>Attribute Description (2)</a:t>
            </a:r>
            <a:endParaRPr lang="en-US" sz="3200" dirty="0"/>
          </a:p>
        </p:txBody>
      </p:sp>
      <p:graphicFrame>
        <p:nvGraphicFramePr>
          <p:cNvPr id="4" name="Table 4">
            <a:extLst>
              <a:ext uri="{FF2B5EF4-FFF2-40B4-BE49-F238E27FC236}">
                <a16:creationId xmlns:a16="http://schemas.microsoft.com/office/drawing/2014/main" id="{D87F403F-CCFC-43E4-8DAD-8A09560E6238}"/>
              </a:ext>
            </a:extLst>
          </p:cNvPr>
          <p:cNvGraphicFramePr>
            <a:graphicFrameLocks noGrp="1"/>
          </p:cNvGraphicFramePr>
          <p:nvPr>
            <p:extLst>
              <p:ext uri="{D42A27DB-BD31-4B8C-83A1-F6EECF244321}">
                <p14:modId xmlns:p14="http://schemas.microsoft.com/office/powerpoint/2010/main" val="3891599398"/>
              </p:ext>
            </p:extLst>
          </p:nvPr>
        </p:nvGraphicFramePr>
        <p:xfrm>
          <a:off x="1261872" y="2233694"/>
          <a:ext cx="9012123" cy="3360420"/>
        </p:xfrm>
        <a:graphic>
          <a:graphicData uri="http://schemas.openxmlformats.org/drawingml/2006/table">
            <a:tbl>
              <a:tblPr firstRow="1" bandRow="1">
                <a:tableStyleId>{5C22544A-7EE6-4342-B048-85BDC9FD1C3A}</a:tableStyleId>
              </a:tblPr>
              <a:tblGrid>
                <a:gridCol w="2137234">
                  <a:extLst>
                    <a:ext uri="{9D8B030D-6E8A-4147-A177-3AD203B41FA5}">
                      <a16:colId xmlns:a16="http://schemas.microsoft.com/office/drawing/2014/main" val="1883216150"/>
                    </a:ext>
                  </a:extLst>
                </a:gridCol>
                <a:gridCol w="6874889">
                  <a:extLst>
                    <a:ext uri="{9D8B030D-6E8A-4147-A177-3AD203B41FA5}">
                      <a16:colId xmlns:a16="http://schemas.microsoft.com/office/drawing/2014/main" val="4178625962"/>
                    </a:ext>
                  </a:extLst>
                </a:gridCol>
              </a:tblGrid>
              <a:tr h="370840">
                <a:tc>
                  <a:txBody>
                    <a:bodyPr/>
                    <a:lstStyle/>
                    <a:p>
                      <a:pPr algn="l" fontAlgn="b"/>
                      <a:r>
                        <a:rPr lang="en-US" sz="2400" b="0" i="0" u="none" strike="noStrike" dirty="0">
                          <a:effectLst/>
                          <a:latin typeface="Arial" panose="020B0604020202020204" pitchFamily="34" charset="0"/>
                        </a:rPr>
                        <a:t>Variable</a:t>
                      </a:r>
                    </a:p>
                  </a:txBody>
                  <a:tcPr marL="7620" marR="7620" marT="7620" marB="0" anchor="b"/>
                </a:tc>
                <a:tc>
                  <a:txBody>
                    <a:bodyPr/>
                    <a:lstStyle/>
                    <a:p>
                      <a:pPr algn="l" fontAlgn="b"/>
                      <a:r>
                        <a:rPr lang="en-US" sz="2400" b="0" i="0" u="none" strike="noStrike">
                          <a:effectLst/>
                          <a:latin typeface="Arial" panose="020B0604020202020204" pitchFamily="34" charset="0"/>
                        </a:rPr>
                        <a:t>Description</a:t>
                      </a:r>
                    </a:p>
                  </a:txBody>
                  <a:tcPr marL="7620" marR="7620" marT="7620" marB="0" anchor="b"/>
                </a:tc>
                <a:extLst>
                  <a:ext uri="{0D108BD9-81ED-4DB2-BD59-A6C34878D82A}">
                    <a16:rowId xmlns:a16="http://schemas.microsoft.com/office/drawing/2014/main" val="4185080597"/>
                  </a:ext>
                </a:extLst>
              </a:tr>
              <a:tr h="370840">
                <a:tc>
                  <a:txBody>
                    <a:bodyPr/>
                    <a:lstStyle/>
                    <a:p>
                      <a:pPr algn="l" fontAlgn="b"/>
                      <a:r>
                        <a:rPr lang="en-US" sz="2400" b="0" i="0" u="none" strike="noStrike" dirty="0" err="1">
                          <a:effectLst/>
                          <a:latin typeface="Arial" panose="020B0604020202020204" pitchFamily="34" charset="0"/>
                        </a:rPr>
                        <a:t>ind</a:t>
                      </a:r>
                      <a:endParaRPr lang="en-US" sz="2400" b="0" i="0" u="none" strike="noStrike" dirty="0">
                        <a:effectLst/>
                        <a:latin typeface="Arial" panose="020B0604020202020204" pitchFamily="34" charset="0"/>
                      </a:endParaRPr>
                    </a:p>
                  </a:txBody>
                  <a:tcPr marL="7620" marR="7620" marT="7620" marB="0" anchor="b"/>
                </a:tc>
                <a:tc>
                  <a:txBody>
                    <a:bodyPr/>
                    <a:lstStyle/>
                    <a:p>
                      <a:pPr algn="l" fontAlgn="b"/>
                      <a:r>
                        <a:rPr lang="en-US" sz="2400" b="0" i="0" u="none" strike="noStrike" dirty="0">
                          <a:effectLst/>
                          <a:latin typeface="Arial" panose="020B0604020202020204" pitchFamily="34" charset="0"/>
                        </a:rPr>
                        <a:t>industry for main job</a:t>
                      </a:r>
                    </a:p>
                  </a:txBody>
                  <a:tcPr marL="7620" marR="7620" marT="7620" marB="0" anchor="b"/>
                </a:tc>
                <a:extLst>
                  <a:ext uri="{0D108BD9-81ED-4DB2-BD59-A6C34878D82A}">
                    <a16:rowId xmlns:a16="http://schemas.microsoft.com/office/drawing/2014/main" val="3477114393"/>
                  </a:ext>
                </a:extLst>
              </a:tr>
              <a:tr h="370840">
                <a:tc>
                  <a:txBody>
                    <a:bodyPr/>
                    <a:lstStyle/>
                    <a:p>
                      <a:pPr algn="l" fontAlgn="b"/>
                      <a:r>
                        <a:rPr lang="en-US" sz="2400" b="0" i="0" u="none" strike="noStrike" dirty="0" err="1">
                          <a:effectLst/>
                          <a:latin typeface="Arial" panose="020B0604020202020204" pitchFamily="34" charset="0"/>
                        </a:rPr>
                        <a:t>indmaj</a:t>
                      </a:r>
                      <a:endParaRPr lang="en-US" sz="2400" b="0" i="0" u="none" strike="noStrike" dirty="0">
                        <a:effectLst/>
                        <a:latin typeface="Arial" panose="020B0604020202020204" pitchFamily="34" charset="0"/>
                      </a:endParaRPr>
                    </a:p>
                  </a:txBody>
                  <a:tcPr marL="7620" marR="7620" marT="7620" marB="0" anchor="b"/>
                </a:tc>
                <a:tc>
                  <a:txBody>
                    <a:bodyPr/>
                    <a:lstStyle/>
                    <a:p>
                      <a:pPr algn="l" fontAlgn="b"/>
                      <a:r>
                        <a:rPr lang="en-US" sz="2400" b="0" i="0" u="none" strike="noStrike" dirty="0">
                          <a:effectLst/>
                          <a:latin typeface="Arial" panose="020B0604020202020204" pitchFamily="34" charset="0"/>
                        </a:rPr>
                        <a:t>major industry for main job</a:t>
                      </a:r>
                    </a:p>
                  </a:txBody>
                  <a:tcPr marL="7620" marR="7620" marT="7620" marB="0" anchor="b"/>
                </a:tc>
                <a:extLst>
                  <a:ext uri="{0D108BD9-81ED-4DB2-BD59-A6C34878D82A}">
                    <a16:rowId xmlns:a16="http://schemas.microsoft.com/office/drawing/2014/main" val="558278410"/>
                  </a:ext>
                </a:extLst>
              </a:tr>
              <a:tr h="370840">
                <a:tc>
                  <a:txBody>
                    <a:bodyPr/>
                    <a:lstStyle/>
                    <a:p>
                      <a:pPr algn="l" fontAlgn="b"/>
                      <a:r>
                        <a:rPr lang="en-US" sz="2400" b="0" i="0" u="none" strike="noStrike">
                          <a:effectLst/>
                          <a:latin typeface="Arial" panose="020B0604020202020204" pitchFamily="34" charset="0"/>
                        </a:rPr>
                        <a:t>marstat</a:t>
                      </a:r>
                    </a:p>
                  </a:txBody>
                  <a:tcPr marL="7620" marR="7620" marT="7620" marB="0" anchor="b"/>
                </a:tc>
                <a:tc>
                  <a:txBody>
                    <a:bodyPr/>
                    <a:lstStyle/>
                    <a:p>
                      <a:pPr algn="l" fontAlgn="b"/>
                      <a:r>
                        <a:rPr lang="en-US" sz="2400" b="0" i="0" u="none" strike="noStrike" dirty="0">
                          <a:effectLst/>
                          <a:latin typeface="Arial" panose="020B0604020202020204" pitchFamily="34" charset="0"/>
                        </a:rPr>
                        <a:t>marital status</a:t>
                      </a:r>
                    </a:p>
                  </a:txBody>
                  <a:tcPr marL="7620" marR="7620" marT="7620" marB="0" anchor="b"/>
                </a:tc>
                <a:extLst>
                  <a:ext uri="{0D108BD9-81ED-4DB2-BD59-A6C34878D82A}">
                    <a16:rowId xmlns:a16="http://schemas.microsoft.com/office/drawing/2014/main" val="2614315451"/>
                  </a:ext>
                </a:extLst>
              </a:tr>
              <a:tr h="370840">
                <a:tc>
                  <a:txBody>
                    <a:bodyPr/>
                    <a:lstStyle/>
                    <a:p>
                      <a:pPr algn="l" fontAlgn="b"/>
                      <a:r>
                        <a:rPr lang="en-US" sz="2400" b="0" i="0" u="none" strike="noStrike">
                          <a:effectLst/>
                          <a:latin typeface="Arial" panose="020B0604020202020204" pitchFamily="34" charset="0"/>
                        </a:rPr>
                        <a:t>mlr</a:t>
                      </a:r>
                    </a:p>
                  </a:txBody>
                  <a:tcPr marL="7620" marR="7620" marT="7620" marB="0" anchor="b"/>
                </a:tc>
                <a:tc>
                  <a:txBody>
                    <a:bodyPr/>
                    <a:lstStyle/>
                    <a:p>
                      <a:pPr algn="l" fontAlgn="b"/>
                      <a:r>
                        <a:rPr lang="en-US" sz="2400" b="0" i="0" u="none" strike="noStrike" dirty="0">
                          <a:effectLst/>
                          <a:latin typeface="Arial" panose="020B0604020202020204" pitchFamily="34" charset="0"/>
                        </a:rPr>
                        <a:t>monthly labor force recode</a:t>
                      </a:r>
                    </a:p>
                  </a:txBody>
                  <a:tcPr marL="7620" marR="7620" marT="7620" marB="0" anchor="b"/>
                </a:tc>
                <a:extLst>
                  <a:ext uri="{0D108BD9-81ED-4DB2-BD59-A6C34878D82A}">
                    <a16:rowId xmlns:a16="http://schemas.microsoft.com/office/drawing/2014/main" val="1238818655"/>
                  </a:ext>
                </a:extLst>
              </a:tr>
              <a:tr h="370840">
                <a:tc>
                  <a:txBody>
                    <a:bodyPr/>
                    <a:lstStyle/>
                    <a:p>
                      <a:pPr algn="l" fontAlgn="b"/>
                      <a:r>
                        <a:rPr lang="en-US" sz="2400" b="0" i="0" u="none" strike="noStrike">
                          <a:effectLst/>
                          <a:latin typeface="Arial" panose="020B0604020202020204" pitchFamily="34" charset="0"/>
                        </a:rPr>
                        <a:t>month</a:t>
                      </a:r>
                    </a:p>
                  </a:txBody>
                  <a:tcPr marL="7620" marR="7620" marT="7620" marB="0" anchor="b"/>
                </a:tc>
                <a:tc>
                  <a:txBody>
                    <a:bodyPr/>
                    <a:lstStyle/>
                    <a:p>
                      <a:pPr algn="l" fontAlgn="b"/>
                      <a:r>
                        <a:rPr lang="en-US" sz="2400" b="0" i="0" u="none" strike="noStrike" dirty="0">
                          <a:effectLst/>
                          <a:latin typeface="Arial" panose="020B0604020202020204" pitchFamily="34" charset="0"/>
                        </a:rPr>
                        <a:t>survey month</a:t>
                      </a:r>
                    </a:p>
                  </a:txBody>
                  <a:tcPr marL="7620" marR="7620" marT="7620" marB="0" anchor="b"/>
                </a:tc>
                <a:extLst>
                  <a:ext uri="{0D108BD9-81ED-4DB2-BD59-A6C34878D82A}">
                    <a16:rowId xmlns:a16="http://schemas.microsoft.com/office/drawing/2014/main" val="2246702067"/>
                  </a:ext>
                </a:extLst>
              </a:tr>
              <a:tr h="370840">
                <a:tc>
                  <a:txBody>
                    <a:bodyPr/>
                    <a:lstStyle/>
                    <a:p>
                      <a:pPr algn="l" fontAlgn="b"/>
                      <a:r>
                        <a:rPr lang="en-US" sz="2400" b="0" i="0" u="none" strike="noStrike">
                          <a:effectLst/>
                          <a:latin typeface="Arial" panose="020B0604020202020204" pitchFamily="34" charset="0"/>
                        </a:rPr>
                        <a:t>msafp</a:t>
                      </a:r>
                    </a:p>
                  </a:txBody>
                  <a:tcPr marL="7620" marR="7620" marT="7620" marB="0" anchor="b"/>
                </a:tc>
                <a:tc>
                  <a:txBody>
                    <a:bodyPr/>
                    <a:lstStyle/>
                    <a:p>
                      <a:pPr algn="l" fontAlgn="b"/>
                      <a:r>
                        <a:rPr lang="en-US" sz="2400" b="0" i="0" u="none" strike="noStrike" dirty="0">
                          <a:effectLst/>
                          <a:latin typeface="Arial" panose="020B0604020202020204" pitchFamily="34" charset="0"/>
                        </a:rPr>
                        <a:t>metropolitan area</a:t>
                      </a:r>
                    </a:p>
                  </a:txBody>
                  <a:tcPr marL="7620" marR="7620" marT="7620" marB="0" anchor="b"/>
                </a:tc>
                <a:extLst>
                  <a:ext uri="{0D108BD9-81ED-4DB2-BD59-A6C34878D82A}">
                    <a16:rowId xmlns:a16="http://schemas.microsoft.com/office/drawing/2014/main" val="3012290268"/>
                  </a:ext>
                </a:extLst>
              </a:tr>
              <a:tr h="370840">
                <a:tc>
                  <a:txBody>
                    <a:bodyPr/>
                    <a:lstStyle/>
                    <a:p>
                      <a:pPr algn="l" fontAlgn="b"/>
                      <a:r>
                        <a:rPr lang="en-US" sz="2400" b="0" i="0" u="none" strike="noStrike">
                          <a:effectLst/>
                          <a:latin typeface="Arial" panose="020B0604020202020204" pitchFamily="34" charset="0"/>
                        </a:rPr>
                        <a:t>msastat</a:t>
                      </a:r>
                    </a:p>
                  </a:txBody>
                  <a:tcPr marL="7620" marR="7620" marT="7620" marB="0" anchor="b"/>
                </a:tc>
                <a:tc>
                  <a:txBody>
                    <a:bodyPr/>
                    <a:lstStyle/>
                    <a:p>
                      <a:pPr algn="l" fontAlgn="b"/>
                      <a:r>
                        <a:rPr lang="en-US" sz="2400" b="0" i="0" u="none" strike="noStrike" dirty="0">
                          <a:effectLst/>
                          <a:latin typeface="Arial" panose="020B0604020202020204" pitchFamily="34" charset="0"/>
                        </a:rPr>
                        <a:t>central city status</a:t>
                      </a:r>
                    </a:p>
                  </a:txBody>
                  <a:tcPr marL="7620" marR="7620" marT="7620" marB="0" anchor="b"/>
                </a:tc>
                <a:extLst>
                  <a:ext uri="{0D108BD9-81ED-4DB2-BD59-A6C34878D82A}">
                    <a16:rowId xmlns:a16="http://schemas.microsoft.com/office/drawing/2014/main" val="1482885045"/>
                  </a:ext>
                </a:extLst>
              </a:tr>
              <a:tr h="257273">
                <a:tc>
                  <a:txBody>
                    <a:bodyPr/>
                    <a:lstStyle/>
                    <a:p>
                      <a:pPr algn="l" fontAlgn="b"/>
                      <a:r>
                        <a:rPr lang="en-US" sz="2400" b="0" i="0" u="none" strike="noStrike">
                          <a:effectLst/>
                          <a:latin typeface="Arial" panose="020B0604020202020204" pitchFamily="34" charset="0"/>
                        </a:rPr>
                        <a:t>natvty</a:t>
                      </a:r>
                    </a:p>
                  </a:txBody>
                  <a:tcPr marL="7620" marR="7620" marT="7620" marB="0" anchor="b"/>
                </a:tc>
                <a:tc>
                  <a:txBody>
                    <a:bodyPr/>
                    <a:lstStyle/>
                    <a:p>
                      <a:pPr algn="l" fontAlgn="b"/>
                      <a:r>
                        <a:rPr lang="en-US" sz="2400" b="0" i="0" u="none" strike="noStrike" dirty="0">
                          <a:effectLst/>
                          <a:latin typeface="Arial" panose="020B0604020202020204" pitchFamily="34" charset="0"/>
                        </a:rPr>
                        <a:t>country of birth</a:t>
                      </a:r>
                    </a:p>
                  </a:txBody>
                  <a:tcPr marL="7620" marR="7620" marT="7620" marB="0" anchor="b"/>
                </a:tc>
                <a:extLst>
                  <a:ext uri="{0D108BD9-81ED-4DB2-BD59-A6C34878D82A}">
                    <a16:rowId xmlns:a16="http://schemas.microsoft.com/office/drawing/2014/main" val="3969780838"/>
                  </a:ext>
                </a:extLst>
              </a:tr>
            </a:tbl>
          </a:graphicData>
        </a:graphic>
      </p:graphicFrame>
    </p:spTree>
    <p:extLst>
      <p:ext uri="{BB962C8B-B14F-4D97-AF65-F5344CB8AC3E}">
        <p14:creationId xmlns:p14="http://schemas.microsoft.com/office/powerpoint/2010/main" val="573109285"/>
      </p:ext>
    </p:extLst>
  </p:cSld>
  <p:clrMapOvr>
    <a:masterClrMapping/>
  </p:clrMapOvr>
</p:sld>
</file>

<file path=ppt/theme/theme1.xml><?xml version="1.0" encoding="utf-8"?>
<a:theme xmlns:a="http://schemas.openxmlformats.org/drawingml/2006/main" name="View">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3951</TotalTime>
  <Words>2337</Words>
  <Application>Microsoft Office PowerPoint</Application>
  <PresentationFormat>Widescreen</PresentationFormat>
  <Paragraphs>418</Paragraphs>
  <Slides>30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 Unicode MS</vt:lpstr>
      <vt:lpstr>Arial</vt:lpstr>
      <vt:lpstr>Calibri</vt:lpstr>
      <vt:lpstr>Century Schoolbook</vt:lpstr>
      <vt:lpstr>sf pro text</vt:lpstr>
      <vt:lpstr>Wingdings 2</vt:lpstr>
      <vt:lpstr>View</vt:lpstr>
      <vt:lpstr>MIS 637 – Machine Learning &amp; Data Analytics  Entrepreneur Data Prediction </vt:lpstr>
      <vt:lpstr>Table of Contents</vt:lpstr>
      <vt:lpstr>Introduction</vt:lpstr>
      <vt:lpstr>Crisp-DM Cross Industry Standard Process</vt:lpstr>
      <vt:lpstr>Business Understanding</vt:lpstr>
      <vt:lpstr>Data Understanding Data Source</vt:lpstr>
      <vt:lpstr>Data Understanding Sample Data</vt:lpstr>
      <vt:lpstr>Data Understanding Attribute Description (1)</vt:lpstr>
      <vt:lpstr>Data Understanding Attribute Description (2)</vt:lpstr>
      <vt:lpstr>Data Understanding Attribute Description (3)</vt:lpstr>
      <vt:lpstr>Data Understanding Attribute Description (4)</vt:lpstr>
      <vt:lpstr>Data Preparation Attribute selection</vt:lpstr>
      <vt:lpstr>Data Preparation Handling missing values</vt:lpstr>
      <vt:lpstr>Data Preparation Attribute Transformation</vt:lpstr>
      <vt:lpstr>Data Preparation Attribute Transformation </vt:lpstr>
      <vt:lpstr>Data Preparation Attribute Transformation </vt:lpstr>
      <vt:lpstr>Data Preparation  Data Splitting</vt:lpstr>
      <vt:lpstr>Data Preparation  Feature Scaling</vt:lpstr>
      <vt:lpstr>Data Preparation  Over-Sampling using SMOTE</vt:lpstr>
      <vt:lpstr>Modelling Visualization</vt:lpstr>
      <vt:lpstr>Modelling Algorithm used</vt:lpstr>
      <vt:lpstr>Modelling Code Execution</vt:lpstr>
      <vt:lpstr>Evaluation Confusion Matrix</vt:lpstr>
      <vt:lpstr>Evaluation Confusion Matrix</vt:lpstr>
      <vt:lpstr>Evaluation Metrics</vt:lpstr>
      <vt:lpstr>Evaluation Metrics</vt:lpstr>
      <vt:lpstr>Evaluation ROC Curve</vt:lpstr>
      <vt:lpstr>Deployment</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 637 – Machine Learning &amp; Data Analytics Entrepreneur Data Prediction </dc:title>
  <dc:creator>Malarvizhi Shanmuga Pandian</dc:creator>
  <cp:lastModifiedBy>Malarvizhi Shanmuga Pandian</cp:lastModifiedBy>
  <cp:revision>1</cp:revision>
  <dcterms:created xsi:type="dcterms:W3CDTF">2021-05-12T16:16:46Z</dcterms:created>
  <dcterms:modified xsi:type="dcterms:W3CDTF">2021-05-18T03:39:21Z</dcterms:modified>
</cp:coreProperties>
</file>