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7" r:id="rId4"/>
    <p:sldId id="260" r:id="rId5"/>
    <p:sldId id="259" r:id="rId6"/>
    <p:sldId id="273" r:id="rId7"/>
    <p:sldId id="263" r:id="rId8"/>
    <p:sldId id="268" r:id="rId9"/>
    <p:sldId id="269" r:id="rId10"/>
    <p:sldId id="270" r:id="rId11"/>
    <p:sldId id="271" r:id="rId12"/>
    <p:sldId id="265" r:id="rId13"/>
    <p:sldId id="272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7F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F3261A-2EBD-1687-85C3-3958A819B21A}" v="153" dt="2022-04-18T23:29:58.479"/>
    <p1510:client id="{21434AAA-32D0-F8EA-7BF6-512741846C4E}" v="162" dt="2022-04-18T02:48:47.306"/>
    <p1510:client id="{6797A6BB-3168-25EB-794D-504065EAC02A}" v="160" dt="2022-04-19T02:44:08.516"/>
    <p1510:client id="{79450341-BE4D-F98E-8902-BB9DCEE71196}" v="989" dt="2022-04-19T01:26:58.180"/>
    <p1510:client id="{E51D0544-A1DE-4274-842C-944305B752C9}" v="533" dt="2022-04-19T02:47:19.9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h Le" userId="S::ale2@stevens.edu::eb8edfb6-405a-49c2-b2fe-df3b8d4eaf3f" providerId="AD" clId="Web-{0DF3261A-2EBD-1687-85C3-3958A819B21A}"/>
    <pc:docChg chg="modSld">
      <pc:chgData name="Anh Le" userId="S::ale2@stevens.edu::eb8edfb6-405a-49c2-b2fe-df3b8d4eaf3f" providerId="AD" clId="Web-{0DF3261A-2EBD-1687-85C3-3958A819B21A}" dt="2022-04-18T23:29:58.479" v="150" actId="20577"/>
      <pc:docMkLst>
        <pc:docMk/>
      </pc:docMkLst>
      <pc:sldChg chg="modSp">
        <pc:chgData name="Anh Le" userId="S::ale2@stevens.edu::eb8edfb6-405a-49c2-b2fe-df3b8d4eaf3f" providerId="AD" clId="Web-{0DF3261A-2EBD-1687-85C3-3958A819B21A}" dt="2022-04-18T23:29:58.479" v="150" actId="20577"/>
        <pc:sldMkLst>
          <pc:docMk/>
          <pc:sldMk cId="1902377271" sldId="263"/>
        </pc:sldMkLst>
        <pc:spChg chg="mod">
          <ac:chgData name="Anh Le" userId="S::ale2@stevens.edu::eb8edfb6-405a-49c2-b2fe-df3b8d4eaf3f" providerId="AD" clId="Web-{0DF3261A-2EBD-1687-85C3-3958A819B21A}" dt="2022-04-18T22:50:18.389" v="1" actId="20577"/>
          <ac:spMkLst>
            <pc:docMk/>
            <pc:sldMk cId="1902377271" sldId="263"/>
            <ac:spMk id="2" creationId="{FEC155D8-C1EE-49A2-80D4-93F5D4CE30F9}"/>
          </ac:spMkLst>
        </pc:spChg>
        <pc:spChg chg="mod">
          <ac:chgData name="Anh Le" userId="S::ale2@stevens.edu::eb8edfb6-405a-49c2-b2fe-df3b8d4eaf3f" providerId="AD" clId="Web-{0DF3261A-2EBD-1687-85C3-3958A819B21A}" dt="2022-04-18T23:29:58.479" v="150" actId="20577"/>
          <ac:spMkLst>
            <pc:docMk/>
            <pc:sldMk cId="1902377271" sldId="263"/>
            <ac:spMk id="3" creationId="{CED87C03-37E1-D22E-1D48-36731A92FBC5}"/>
          </ac:spMkLst>
        </pc:spChg>
      </pc:sldChg>
    </pc:docChg>
  </pc:docChgLst>
  <pc:docChgLst>
    <pc:chgData name="Michael Dooley" userId="S::mdooley1@stevens.edu::ddd065e5-01fa-4070-9eb0-73e6ba2277cf" providerId="AD" clId="Web-{21434AAA-32D0-F8EA-7BF6-512741846C4E}"/>
    <pc:docChg chg="addSld modSld">
      <pc:chgData name="Michael Dooley" userId="S::mdooley1@stevens.edu::ddd065e5-01fa-4070-9eb0-73e6ba2277cf" providerId="AD" clId="Web-{21434AAA-32D0-F8EA-7BF6-512741846C4E}" dt="2022-04-18T02:49:16.244" v="174"/>
      <pc:docMkLst>
        <pc:docMk/>
      </pc:docMkLst>
      <pc:sldChg chg="addSp delSp modSp mod setBg setClrOvrMap">
        <pc:chgData name="Michael Dooley" userId="S::mdooley1@stevens.edu::ddd065e5-01fa-4070-9eb0-73e6ba2277cf" providerId="AD" clId="Web-{21434AAA-32D0-F8EA-7BF6-512741846C4E}" dt="2022-04-18T02:49:05.306" v="173"/>
        <pc:sldMkLst>
          <pc:docMk/>
          <pc:sldMk cId="109857222" sldId="256"/>
        </pc:sldMkLst>
        <pc:spChg chg="mod">
          <ac:chgData name="Michael Dooley" userId="S::mdooley1@stevens.edu::ddd065e5-01fa-4070-9eb0-73e6ba2277cf" providerId="AD" clId="Web-{21434AAA-32D0-F8EA-7BF6-512741846C4E}" dt="2022-04-18T02:49:05.306" v="17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ichael Dooley" userId="S::mdooley1@stevens.edu::ddd065e5-01fa-4070-9eb0-73e6ba2277cf" providerId="AD" clId="Web-{21434AAA-32D0-F8EA-7BF6-512741846C4E}" dt="2022-04-18T02:49:05.306" v="173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Michael Dooley" userId="S::mdooley1@stevens.edu::ddd065e5-01fa-4070-9eb0-73e6ba2277cf" providerId="AD" clId="Web-{21434AAA-32D0-F8EA-7BF6-512741846C4E}" dt="2022-04-18T02:49:02.728" v="170"/>
          <ac:spMkLst>
            <pc:docMk/>
            <pc:sldMk cId="109857222" sldId="256"/>
            <ac:spMk id="9" creationId="{7B51B11D-BBCD-47C7-A599-1EDA2F22FE08}"/>
          </ac:spMkLst>
        </pc:spChg>
        <pc:spChg chg="add del">
          <ac:chgData name="Michael Dooley" userId="S::mdooley1@stevens.edu::ddd065e5-01fa-4070-9eb0-73e6ba2277cf" providerId="AD" clId="Web-{21434AAA-32D0-F8EA-7BF6-512741846C4E}" dt="2022-04-18T02:49:05.306" v="172"/>
          <ac:spMkLst>
            <pc:docMk/>
            <pc:sldMk cId="109857222" sldId="256"/>
            <ac:spMk id="13" creationId="{657F69E0-C4B0-4BEC-A689-4F8D877F05D4}"/>
          </ac:spMkLst>
        </pc:spChg>
        <pc:spChg chg="add del">
          <ac:chgData name="Michael Dooley" userId="S::mdooley1@stevens.edu::ddd065e5-01fa-4070-9eb0-73e6ba2277cf" providerId="AD" clId="Web-{21434AAA-32D0-F8EA-7BF6-512741846C4E}" dt="2022-04-18T02:49:05.306" v="172"/>
          <ac:spMkLst>
            <pc:docMk/>
            <pc:sldMk cId="109857222" sldId="256"/>
            <ac:spMk id="14" creationId="{9F6380B4-6A1C-481E-8408-B4E6C75B9B81}"/>
          </ac:spMkLst>
        </pc:spChg>
        <pc:spChg chg="add">
          <ac:chgData name="Michael Dooley" userId="S::mdooley1@stevens.edu::ddd065e5-01fa-4070-9eb0-73e6ba2277cf" providerId="AD" clId="Web-{21434AAA-32D0-F8EA-7BF6-512741846C4E}" dt="2022-04-18T02:49:05.306" v="173"/>
          <ac:spMkLst>
            <pc:docMk/>
            <pc:sldMk cId="109857222" sldId="256"/>
            <ac:spMk id="16" creationId="{7B51B11D-BBCD-47C7-A599-1EDA2F22FE08}"/>
          </ac:spMkLst>
        </pc:spChg>
        <pc:picChg chg="add mod ord">
          <ac:chgData name="Michael Dooley" userId="S::mdooley1@stevens.edu::ddd065e5-01fa-4070-9eb0-73e6ba2277cf" providerId="AD" clId="Web-{21434AAA-32D0-F8EA-7BF6-512741846C4E}" dt="2022-04-18T02:49:05.306" v="173"/>
          <ac:picMkLst>
            <pc:docMk/>
            <pc:sldMk cId="109857222" sldId="256"/>
            <ac:picMk id="4" creationId="{D41DC91B-C50C-E523-FAA6-BAEB50E4EADE}"/>
          </ac:picMkLst>
        </pc:picChg>
        <pc:cxnChg chg="add del">
          <ac:chgData name="Michael Dooley" userId="S::mdooley1@stevens.edu::ddd065e5-01fa-4070-9eb0-73e6ba2277cf" providerId="AD" clId="Web-{21434AAA-32D0-F8EA-7BF6-512741846C4E}" dt="2022-04-18T02:49:02.728" v="170"/>
          <ac:cxnSpMkLst>
            <pc:docMk/>
            <pc:sldMk cId="109857222" sldId="256"/>
            <ac:cxnSpMk id="11" creationId="{6A810F53-4CAC-492E-A2F9-C147AA509B57}"/>
          </ac:cxnSpMkLst>
        </pc:cxnChg>
        <pc:cxnChg chg="add">
          <ac:chgData name="Michael Dooley" userId="S::mdooley1@stevens.edu::ddd065e5-01fa-4070-9eb0-73e6ba2277cf" providerId="AD" clId="Web-{21434AAA-32D0-F8EA-7BF6-512741846C4E}" dt="2022-04-18T02:49:05.306" v="173"/>
          <ac:cxnSpMkLst>
            <pc:docMk/>
            <pc:sldMk cId="109857222" sldId="256"/>
            <ac:cxnSpMk id="17" creationId="{6A810F53-4CAC-492E-A2F9-C147AA509B57}"/>
          </ac:cxnSpMkLst>
        </pc:cxnChg>
      </pc:sldChg>
      <pc:sldChg chg="addSp delSp modSp mod setBg">
        <pc:chgData name="Michael Dooley" userId="S::mdooley1@stevens.edu::ddd065e5-01fa-4070-9eb0-73e6ba2277cf" providerId="AD" clId="Web-{21434AAA-32D0-F8EA-7BF6-512741846C4E}" dt="2022-04-18T02:49:16.244" v="174"/>
        <pc:sldMkLst>
          <pc:docMk/>
          <pc:sldMk cId="1603502310" sldId="257"/>
        </pc:sldMkLst>
        <pc:spChg chg="mod">
          <ac:chgData name="Michael Dooley" userId="S::mdooley1@stevens.edu::ddd065e5-01fa-4070-9eb0-73e6ba2277cf" providerId="AD" clId="Web-{21434AAA-32D0-F8EA-7BF6-512741846C4E}" dt="2022-04-18T02:49:16.244" v="174"/>
          <ac:spMkLst>
            <pc:docMk/>
            <pc:sldMk cId="1603502310" sldId="257"/>
            <ac:spMk id="2" creationId="{8AE7A4DB-BA92-01B7-CD6B-0063BDCA0FD4}"/>
          </ac:spMkLst>
        </pc:spChg>
        <pc:spChg chg="del">
          <ac:chgData name="Michael Dooley" userId="S::mdooley1@stevens.edu::ddd065e5-01fa-4070-9eb0-73e6ba2277cf" providerId="AD" clId="Web-{21434AAA-32D0-F8EA-7BF6-512741846C4E}" dt="2022-04-18T02:49:16.244" v="174"/>
          <ac:spMkLst>
            <pc:docMk/>
            <pc:sldMk cId="1603502310" sldId="257"/>
            <ac:spMk id="3" creationId="{122DA2B7-0FF6-DA86-6E1A-C9ED55456D70}"/>
          </ac:spMkLst>
        </pc:spChg>
        <pc:spChg chg="add">
          <ac:chgData name="Michael Dooley" userId="S::mdooley1@stevens.edu::ddd065e5-01fa-4070-9eb0-73e6ba2277cf" providerId="AD" clId="Web-{21434AAA-32D0-F8EA-7BF6-512741846C4E}" dt="2022-04-18T02:49:16.244" v="174"/>
          <ac:spMkLst>
            <pc:docMk/>
            <pc:sldMk cId="1603502310" sldId="257"/>
            <ac:spMk id="9" creationId="{42285737-90EE-47DC-AC80-8AE156B11969}"/>
          </ac:spMkLst>
        </pc:spChg>
        <pc:grpChg chg="add">
          <ac:chgData name="Michael Dooley" userId="S::mdooley1@stevens.edu::ddd065e5-01fa-4070-9eb0-73e6ba2277cf" providerId="AD" clId="Web-{21434AAA-32D0-F8EA-7BF6-512741846C4E}" dt="2022-04-18T02:49:16.244" v="174"/>
          <ac:grpSpMkLst>
            <pc:docMk/>
            <pc:sldMk cId="1603502310" sldId="257"/>
            <ac:grpSpMk id="11" creationId="{B57BDC17-F1B3-455F-BBF1-680AA1F25C06}"/>
          </ac:grpSpMkLst>
        </pc:grpChg>
        <pc:graphicFrameChg chg="add">
          <ac:chgData name="Michael Dooley" userId="S::mdooley1@stevens.edu::ddd065e5-01fa-4070-9eb0-73e6ba2277cf" providerId="AD" clId="Web-{21434AAA-32D0-F8EA-7BF6-512741846C4E}" dt="2022-04-18T02:49:16.244" v="174"/>
          <ac:graphicFrameMkLst>
            <pc:docMk/>
            <pc:sldMk cId="1603502310" sldId="257"/>
            <ac:graphicFrameMk id="5" creationId="{0EB92CCC-5B68-CEC7-66D5-D3FB80126BCB}"/>
          </ac:graphicFrameMkLst>
        </pc:graphicFrameChg>
      </pc:sldChg>
      <pc:sldChg chg="addSp modSp mod setBg">
        <pc:chgData name="Michael Dooley" userId="S::mdooley1@stevens.edu::ddd065e5-01fa-4070-9eb0-73e6ba2277cf" providerId="AD" clId="Web-{21434AAA-32D0-F8EA-7BF6-512741846C4E}" dt="2022-04-18T02:39:23.389" v="42" actId="20577"/>
        <pc:sldMkLst>
          <pc:docMk/>
          <pc:sldMk cId="3676191713" sldId="258"/>
        </pc:sldMkLst>
        <pc:spChg chg="mod">
          <ac:chgData name="Michael Dooley" userId="S::mdooley1@stevens.edu::ddd065e5-01fa-4070-9eb0-73e6ba2277cf" providerId="AD" clId="Web-{21434AAA-32D0-F8EA-7BF6-512741846C4E}" dt="2022-04-18T02:32:08.924" v="37"/>
          <ac:spMkLst>
            <pc:docMk/>
            <pc:sldMk cId="3676191713" sldId="258"/>
            <ac:spMk id="2" creationId="{FB5A4EB0-EEFF-9568-A3AE-873976941AEB}"/>
          </ac:spMkLst>
        </pc:spChg>
        <pc:spChg chg="mod">
          <ac:chgData name="Michael Dooley" userId="S::mdooley1@stevens.edu::ddd065e5-01fa-4070-9eb0-73e6ba2277cf" providerId="AD" clId="Web-{21434AAA-32D0-F8EA-7BF6-512741846C4E}" dt="2022-04-18T02:39:23.389" v="42" actId="20577"/>
          <ac:spMkLst>
            <pc:docMk/>
            <pc:sldMk cId="3676191713" sldId="258"/>
            <ac:spMk id="3" creationId="{F4E79069-1896-AED7-927A-700DBA513BF0}"/>
          </ac:spMkLst>
        </pc:spChg>
        <pc:spChg chg="add">
          <ac:chgData name="Michael Dooley" userId="S::mdooley1@stevens.edu::ddd065e5-01fa-4070-9eb0-73e6ba2277cf" providerId="AD" clId="Web-{21434AAA-32D0-F8EA-7BF6-512741846C4E}" dt="2022-04-18T02:32:08.924" v="37"/>
          <ac:spMkLst>
            <pc:docMk/>
            <pc:sldMk cId="3676191713" sldId="258"/>
            <ac:spMk id="9" creationId="{3CD9DF72-87A3-404E-A828-84CBF11A8303}"/>
          </ac:spMkLst>
        </pc:spChg>
        <pc:picChg chg="add mod ord">
          <ac:chgData name="Michael Dooley" userId="S::mdooley1@stevens.edu::ddd065e5-01fa-4070-9eb0-73e6ba2277cf" providerId="AD" clId="Web-{21434AAA-32D0-F8EA-7BF6-512741846C4E}" dt="2022-04-18T02:32:08.924" v="37"/>
          <ac:picMkLst>
            <pc:docMk/>
            <pc:sldMk cId="3676191713" sldId="258"/>
            <ac:picMk id="4" creationId="{8BAFDBB9-20D3-B487-9042-FD19FA951DB8}"/>
          </ac:picMkLst>
        </pc:picChg>
        <pc:cxnChg chg="add">
          <ac:chgData name="Michael Dooley" userId="S::mdooley1@stevens.edu::ddd065e5-01fa-4070-9eb0-73e6ba2277cf" providerId="AD" clId="Web-{21434AAA-32D0-F8EA-7BF6-512741846C4E}" dt="2022-04-18T02:32:08.924" v="37"/>
          <ac:cxnSpMkLst>
            <pc:docMk/>
            <pc:sldMk cId="3676191713" sldId="258"/>
            <ac:cxnSpMk id="11" creationId="{20E3A342-4D61-4E3F-AF90-1AB42AEB96CC}"/>
          </ac:cxnSpMkLst>
        </pc:cxnChg>
      </pc:sldChg>
      <pc:sldChg chg="addSp modSp new mod setBg setClrOvrMap">
        <pc:chgData name="Michael Dooley" userId="S::mdooley1@stevens.edu::ddd065e5-01fa-4070-9eb0-73e6ba2277cf" providerId="AD" clId="Web-{21434AAA-32D0-F8EA-7BF6-512741846C4E}" dt="2022-04-18T02:47:54.867" v="167"/>
        <pc:sldMkLst>
          <pc:docMk/>
          <pc:sldMk cId="2510770400" sldId="266"/>
        </pc:sldMkLst>
        <pc:spChg chg="mod">
          <ac:chgData name="Michael Dooley" userId="S::mdooley1@stevens.edu::ddd065e5-01fa-4070-9eb0-73e6ba2277cf" providerId="AD" clId="Web-{21434AAA-32D0-F8EA-7BF6-512741846C4E}" dt="2022-04-18T02:47:54.867" v="167"/>
          <ac:spMkLst>
            <pc:docMk/>
            <pc:sldMk cId="2510770400" sldId="266"/>
            <ac:spMk id="2" creationId="{357293BA-2AB8-8A22-61F7-04CA90DA95AF}"/>
          </ac:spMkLst>
        </pc:spChg>
        <pc:spChg chg="mod">
          <ac:chgData name="Michael Dooley" userId="S::mdooley1@stevens.edu::ddd065e5-01fa-4070-9eb0-73e6ba2277cf" providerId="AD" clId="Web-{21434AAA-32D0-F8EA-7BF6-512741846C4E}" dt="2022-04-18T02:47:54.867" v="167"/>
          <ac:spMkLst>
            <pc:docMk/>
            <pc:sldMk cId="2510770400" sldId="266"/>
            <ac:spMk id="3" creationId="{D6DD4914-0701-D938-0B1C-0F9B104BAF3E}"/>
          </ac:spMkLst>
        </pc:spChg>
        <pc:spChg chg="add">
          <ac:chgData name="Michael Dooley" userId="S::mdooley1@stevens.edu::ddd065e5-01fa-4070-9eb0-73e6ba2277cf" providerId="AD" clId="Web-{21434AAA-32D0-F8EA-7BF6-512741846C4E}" dt="2022-04-18T02:47:54.867" v="167"/>
          <ac:spMkLst>
            <pc:docMk/>
            <pc:sldMk cId="2510770400" sldId="266"/>
            <ac:spMk id="9" creationId="{7C432AFE-B3D2-4BFF-BF8F-96C27AFF1AC7}"/>
          </ac:spMkLst>
        </pc:spChg>
        <pc:spChg chg="add">
          <ac:chgData name="Michael Dooley" userId="S::mdooley1@stevens.edu::ddd065e5-01fa-4070-9eb0-73e6ba2277cf" providerId="AD" clId="Web-{21434AAA-32D0-F8EA-7BF6-512741846C4E}" dt="2022-04-18T02:47:54.867" v="167"/>
          <ac:spMkLst>
            <pc:docMk/>
            <pc:sldMk cId="2510770400" sldId="266"/>
            <ac:spMk id="11" creationId="{AF2F604E-43BE-4DC3-B983-E071523364F8}"/>
          </ac:spMkLst>
        </pc:spChg>
        <pc:spChg chg="add">
          <ac:chgData name="Michael Dooley" userId="S::mdooley1@stevens.edu::ddd065e5-01fa-4070-9eb0-73e6ba2277cf" providerId="AD" clId="Web-{21434AAA-32D0-F8EA-7BF6-512741846C4E}" dt="2022-04-18T02:47:54.867" v="167"/>
          <ac:spMkLst>
            <pc:docMk/>
            <pc:sldMk cId="2510770400" sldId="266"/>
            <ac:spMk id="13" creationId="{08C9B587-E65E-4B52-B37C-ABEBB6E87928}"/>
          </ac:spMkLst>
        </pc:spChg>
        <pc:picChg chg="add mod ord">
          <ac:chgData name="Michael Dooley" userId="S::mdooley1@stevens.edu::ddd065e5-01fa-4070-9eb0-73e6ba2277cf" providerId="AD" clId="Web-{21434AAA-32D0-F8EA-7BF6-512741846C4E}" dt="2022-04-18T02:47:54.867" v="167"/>
          <ac:picMkLst>
            <pc:docMk/>
            <pc:sldMk cId="2510770400" sldId="266"/>
            <ac:picMk id="4" creationId="{5DD696BF-11E0-2BD0-A956-FC28F1EBC2F7}"/>
          </ac:picMkLst>
        </pc:picChg>
      </pc:sldChg>
    </pc:docChg>
  </pc:docChgLst>
  <pc:docChgLst>
    <pc:chgData name="Manobala Purushothaman" userId="S::mpurush1@stevens.edu::2f573d11-9383-4c09-8a3e-71cdb1a4a866" providerId="AD" clId="Web-{0DEA8E9F-999B-88AD-BE4B-8BA62A3BC39A}"/>
    <pc:docChg chg="addSld modSld">
      <pc:chgData name="Manobala Purushothaman" userId="S::mpurush1@stevens.edu::2f573d11-9383-4c09-8a3e-71cdb1a4a866" providerId="AD" clId="Web-{0DEA8E9F-999B-88AD-BE4B-8BA62A3BC39A}" dt="2022-04-18T01:58:17.354" v="21"/>
      <pc:docMkLst>
        <pc:docMk/>
      </pc:docMkLst>
      <pc:sldChg chg="modSp">
        <pc:chgData name="Manobala Purushothaman" userId="S::mpurush1@stevens.edu::2f573d11-9383-4c09-8a3e-71cdb1a4a866" providerId="AD" clId="Web-{0DEA8E9F-999B-88AD-BE4B-8BA62A3BC39A}" dt="2022-04-18T01:51:18.514" v="4" actId="14100"/>
        <pc:sldMkLst>
          <pc:docMk/>
          <pc:sldMk cId="1403943972" sldId="262"/>
        </pc:sldMkLst>
        <pc:spChg chg="mod">
          <ac:chgData name="Manobala Purushothaman" userId="S::mpurush1@stevens.edu::2f573d11-9383-4c09-8a3e-71cdb1a4a866" providerId="AD" clId="Web-{0DEA8E9F-999B-88AD-BE4B-8BA62A3BC39A}" dt="2022-04-18T01:50:59.888" v="0" actId="14100"/>
          <ac:spMkLst>
            <pc:docMk/>
            <pc:sldMk cId="1403943972" sldId="262"/>
            <ac:spMk id="2" creationId="{DDE8ED42-80B1-7939-E42E-2736FAE58375}"/>
          </ac:spMkLst>
        </pc:spChg>
        <pc:spChg chg="mod">
          <ac:chgData name="Manobala Purushothaman" userId="S::mpurush1@stevens.edu::2f573d11-9383-4c09-8a3e-71cdb1a4a866" providerId="AD" clId="Web-{0DEA8E9F-999B-88AD-BE4B-8BA62A3BC39A}" dt="2022-04-18T01:51:09.186" v="2" actId="14100"/>
          <ac:spMkLst>
            <pc:docMk/>
            <pc:sldMk cId="1403943972" sldId="262"/>
            <ac:spMk id="3" creationId="{1674F67C-4BDC-D929-7BC2-C834ECD29F33}"/>
          </ac:spMkLst>
        </pc:spChg>
        <pc:picChg chg="mod">
          <ac:chgData name="Manobala Purushothaman" userId="S::mpurush1@stevens.edu::2f573d11-9383-4c09-8a3e-71cdb1a4a866" providerId="AD" clId="Web-{0DEA8E9F-999B-88AD-BE4B-8BA62A3BC39A}" dt="2022-04-18T01:51:18.514" v="4" actId="14100"/>
          <ac:picMkLst>
            <pc:docMk/>
            <pc:sldMk cId="1403943972" sldId="262"/>
            <ac:picMk id="7" creationId="{9FEEC4D8-7A9B-829D-60FA-5930E3F10913}"/>
          </ac:picMkLst>
        </pc:picChg>
        <pc:picChg chg="mod">
          <ac:chgData name="Manobala Purushothaman" userId="S::mpurush1@stevens.edu::2f573d11-9383-4c09-8a3e-71cdb1a4a866" providerId="AD" clId="Web-{0DEA8E9F-999B-88AD-BE4B-8BA62A3BC39A}" dt="2022-04-18T01:51:12.873" v="3" actId="14100"/>
          <ac:picMkLst>
            <pc:docMk/>
            <pc:sldMk cId="1403943972" sldId="262"/>
            <ac:picMk id="8" creationId="{48DD688B-723E-F838-40C7-671CBAF243D7}"/>
          </ac:picMkLst>
        </pc:picChg>
      </pc:sldChg>
      <pc:sldChg chg="addSp delSp modSp new">
        <pc:chgData name="Manobala Purushothaman" userId="S::mpurush1@stevens.edu::2f573d11-9383-4c09-8a3e-71cdb1a4a866" providerId="AD" clId="Web-{0DEA8E9F-999B-88AD-BE4B-8BA62A3BC39A}" dt="2022-04-18T01:58:10.698" v="20" actId="1076"/>
        <pc:sldMkLst>
          <pc:docMk/>
          <pc:sldMk cId="2401902857" sldId="264"/>
        </pc:sldMkLst>
        <pc:spChg chg="mod">
          <ac:chgData name="Manobala Purushothaman" userId="S::mpurush1@stevens.edu::2f573d11-9383-4c09-8a3e-71cdb1a4a866" providerId="AD" clId="Web-{0DEA8E9F-999B-88AD-BE4B-8BA62A3BC39A}" dt="2022-04-18T01:56:12.896" v="12" actId="14100"/>
          <ac:spMkLst>
            <pc:docMk/>
            <pc:sldMk cId="2401902857" sldId="264"/>
            <ac:spMk id="2" creationId="{75B35C2C-983E-F967-C2AA-72DCF7393D78}"/>
          </ac:spMkLst>
        </pc:spChg>
        <pc:spChg chg="del">
          <ac:chgData name="Manobala Purushothaman" userId="S::mpurush1@stevens.edu::2f573d11-9383-4c09-8a3e-71cdb1a4a866" providerId="AD" clId="Web-{0DEA8E9F-999B-88AD-BE4B-8BA62A3BC39A}" dt="2022-04-18T01:54:51.050" v="6"/>
          <ac:spMkLst>
            <pc:docMk/>
            <pc:sldMk cId="2401902857" sldId="264"/>
            <ac:spMk id="3" creationId="{765A40B5-FA40-A07E-D7E3-141FA013BBBC}"/>
          </ac:spMkLst>
        </pc:spChg>
        <pc:spChg chg="add del mod">
          <ac:chgData name="Manobala Purushothaman" userId="S::mpurush1@stevens.edu::2f573d11-9383-4c09-8a3e-71cdb1a4a866" providerId="AD" clId="Web-{0DEA8E9F-999B-88AD-BE4B-8BA62A3BC39A}" dt="2022-04-18T01:55:37.458" v="9"/>
          <ac:spMkLst>
            <pc:docMk/>
            <pc:sldMk cId="2401902857" sldId="264"/>
            <ac:spMk id="6" creationId="{F5F316A9-1DBD-B2F3-2136-0050802AF218}"/>
          </ac:spMkLst>
        </pc:spChg>
        <pc:picChg chg="add del mod ord">
          <ac:chgData name="Manobala Purushothaman" userId="S::mpurush1@stevens.edu::2f573d11-9383-4c09-8a3e-71cdb1a4a866" providerId="AD" clId="Web-{0DEA8E9F-999B-88AD-BE4B-8BA62A3BC39A}" dt="2022-04-18T01:54:59.253" v="8"/>
          <ac:picMkLst>
            <pc:docMk/>
            <pc:sldMk cId="2401902857" sldId="264"/>
            <ac:picMk id="4" creationId="{E0A67ED1-10C1-11DD-50F5-18369822C424}"/>
          </ac:picMkLst>
        </pc:picChg>
        <pc:picChg chg="add mod ord">
          <ac:chgData name="Manobala Purushothaman" userId="S::mpurush1@stevens.edu::2f573d11-9383-4c09-8a3e-71cdb1a4a866" providerId="AD" clId="Web-{0DEA8E9F-999B-88AD-BE4B-8BA62A3BC39A}" dt="2022-04-18T01:56:21.834" v="15" actId="14100"/>
          <ac:picMkLst>
            <pc:docMk/>
            <pc:sldMk cId="2401902857" sldId="264"/>
            <ac:picMk id="7" creationId="{39A344AA-94BC-70E6-EB9A-9D8A2E7E6436}"/>
          </ac:picMkLst>
        </pc:picChg>
        <pc:picChg chg="add mod">
          <ac:chgData name="Manobala Purushothaman" userId="S::mpurush1@stevens.edu::2f573d11-9383-4c09-8a3e-71cdb1a4a866" providerId="AD" clId="Web-{0DEA8E9F-999B-88AD-BE4B-8BA62A3BC39A}" dt="2022-04-18T01:58:10.698" v="20" actId="1076"/>
          <ac:picMkLst>
            <pc:docMk/>
            <pc:sldMk cId="2401902857" sldId="264"/>
            <ac:picMk id="8" creationId="{38F102FD-E032-7492-B8C6-94D5F53DD112}"/>
          </ac:picMkLst>
        </pc:picChg>
      </pc:sldChg>
      <pc:sldChg chg="new">
        <pc:chgData name="Manobala Purushothaman" userId="S::mpurush1@stevens.edu::2f573d11-9383-4c09-8a3e-71cdb1a4a866" providerId="AD" clId="Web-{0DEA8E9F-999B-88AD-BE4B-8BA62A3BC39A}" dt="2022-04-18T01:58:17.354" v="21"/>
        <pc:sldMkLst>
          <pc:docMk/>
          <pc:sldMk cId="2355074205" sldId="265"/>
        </pc:sldMkLst>
      </pc:sldChg>
    </pc:docChg>
  </pc:docChgLst>
  <pc:docChgLst>
    <pc:chgData name="Manobala Purushothaman" userId="S::mpurush1@stevens.edu::2f573d11-9383-4c09-8a3e-71cdb1a4a866" providerId="AD" clId="Web-{F69D8E66-AFD3-4705-9438-0F891A6E6356}"/>
    <pc:docChg chg="addSld delSld modSld">
      <pc:chgData name="Manobala Purushothaman" userId="S::mpurush1@stevens.edu::2f573d11-9383-4c09-8a3e-71cdb1a4a866" providerId="AD" clId="Web-{F69D8E66-AFD3-4705-9438-0F891A6E6356}" dt="2022-04-17T16:51:16.589" v="157"/>
      <pc:docMkLst>
        <pc:docMk/>
      </pc:docMkLst>
      <pc:sldChg chg="addSp delSp modSp">
        <pc:chgData name="Manobala Purushothaman" userId="S::mpurush1@stevens.edu::2f573d11-9383-4c09-8a3e-71cdb1a4a866" providerId="AD" clId="Web-{F69D8E66-AFD3-4705-9438-0F891A6E6356}" dt="2022-04-17T15:57:45.854" v="50"/>
        <pc:sldMkLst>
          <pc:docMk/>
          <pc:sldMk cId="4274066028" sldId="261"/>
        </pc:sldMkLst>
        <pc:spChg chg="del mod">
          <ac:chgData name="Manobala Purushothaman" userId="S::mpurush1@stevens.edu::2f573d11-9383-4c09-8a3e-71cdb1a4a866" providerId="AD" clId="Web-{F69D8E66-AFD3-4705-9438-0F891A6E6356}" dt="2022-04-17T15:52:03.220" v="1"/>
          <ac:spMkLst>
            <pc:docMk/>
            <pc:sldMk cId="4274066028" sldId="261"/>
            <ac:spMk id="3" creationId="{86AC76D6-F2BD-919E-2380-139E7853B998}"/>
          </ac:spMkLst>
        </pc:spChg>
        <pc:graphicFrameChg chg="add mod ord modGraphic">
          <ac:chgData name="Manobala Purushothaman" userId="S::mpurush1@stevens.edu::2f573d11-9383-4c09-8a3e-71cdb1a4a866" providerId="AD" clId="Web-{F69D8E66-AFD3-4705-9438-0F891A6E6356}" dt="2022-04-17T15:57:45.854" v="50"/>
          <ac:graphicFrameMkLst>
            <pc:docMk/>
            <pc:sldMk cId="4274066028" sldId="261"/>
            <ac:graphicFrameMk id="5" creationId="{BB026C60-6CE9-7CE3-78FA-531E75A7C54C}"/>
          </ac:graphicFrameMkLst>
        </pc:graphicFrameChg>
      </pc:sldChg>
      <pc:sldChg chg="addSp delSp modSp new mod setBg">
        <pc:chgData name="Manobala Purushothaman" userId="S::mpurush1@stevens.edu::2f573d11-9383-4c09-8a3e-71cdb1a4a866" providerId="AD" clId="Web-{F69D8E66-AFD3-4705-9438-0F891A6E6356}" dt="2022-04-17T16:51:16.589" v="157"/>
        <pc:sldMkLst>
          <pc:docMk/>
          <pc:sldMk cId="1403943972" sldId="262"/>
        </pc:sldMkLst>
        <pc:spChg chg="mod">
          <ac:chgData name="Manobala Purushothaman" userId="S::mpurush1@stevens.edu::2f573d11-9383-4c09-8a3e-71cdb1a4a866" providerId="AD" clId="Web-{F69D8E66-AFD3-4705-9438-0F891A6E6356}" dt="2022-04-17T16:50:50.479" v="154"/>
          <ac:spMkLst>
            <pc:docMk/>
            <pc:sldMk cId="1403943972" sldId="262"/>
            <ac:spMk id="2" creationId="{DDE8ED42-80B1-7939-E42E-2736FAE58375}"/>
          </ac:spMkLst>
        </pc:spChg>
        <pc:spChg chg="mod">
          <ac:chgData name="Manobala Purushothaman" userId="S::mpurush1@stevens.edu::2f573d11-9383-4c09-8a3e-71cdb1a4a866" providerId="AD" clId="Web-{F69D8E66-AFD3-4705-9438-0F891A6E6356}" dt="2022-04-17T16:50:50.479" v="154"/>
          <ac:spMkLst>
            <pc:docMk/>
            <pc:sldMk cId="1403943972" sldId="262"/>
            <ac:spMk id="3" creationId="{1674F67C-4BDC-D929-7BC2-C834ECD29F33}"/>
          </ac:spMkLst>
        </pc:spChg>
        <pc:spChg chg="add del">
          <ac:chgData name="Manobala Purushothaman" userId="S::mpurush1@stevens.edu::2f573d11-9383-4c09-8a3e-71cdb1a4a866" providerId="AD" clId="Web-{F69D8E66-AFD3-4705-9438-0F891A6E6356}" dt="2022-04-17T16:50:44.448" v="151"/>
          <ac:spMkLst>
            <pc:docMk/>
            <pc:sldMk cId="1403943972" sldId="262"/>
            <ac:spMk id="10" creationId="{2B566528-1B12-4246-9431-5C2D7D081168}"/>
          </ac:spMkLst>
        </pc:spChg>
        <pc:spChg chg="add del">
          <ac:chgData name="Manobala Purushothaman" userId="S::mpurush1@stevens.edu::2f573d11-9383-4c09-8a3e-71cdb1a4a866" providerId="AD" clId="Web-{F69D8E66-AFD3-4705-9438-0F891A6E6356}" dt="2022-04-17T16:50:50.104" v="153"/>
          <ac:spMkLst>
            <pc:docMk/>
            <pc:sldMk cId="1403943972" sldId="262"/>
            <ac:spMk id="20" creationId="{1A95671B-3CC6-4792-9114-B74FAEA224E6}"/>
          </ac:spMkLst>
        </pc:spChg>
        <pc:spChg chg="add">
          <ac:chgData name="Manobala Purushothaman" userId="S::mpurush1@stevens.edu::2f573d11-9383-4c09-8a3e-71cdb1a4a866" providerId="AD" clId="Web-{F69D8E66-AFD3-4705-9438-0F891A6E6356}" dt="2022-04-17T16:50:50.479" v="154"/>
          <ac:spMkLst>
            <pc:docMk/>
            <pc:sldMk cId="1403943972" sldId="262"/>
            <ac:spMk id="22" creationId="{2B566528-1B12-4246-9431-5C2D7D081168}"/>
          </ac:spMkLst>
        </pc:spChg>
        <pc:grpChg chg="add del">
          <ac:chgData name="Manobala Purushothaman" userId="S::mpurush1@stevens.edu::2f573d11-9383-4c09-8a3e-71cdb1a4a866" providerId="AD" clId="Web-{F69D8E66-AFD3-4705-9438-0F891A6E6356}" dt="2022-04-17T16:50:44.448" v="151"/>
          <ac:grpSpMkLst>
            <pc:docMk/>
            <pc:sldMk cId="1403943972" sldId="262"/>
            <ac:grpSpMk id="12" creationId="{828A5161-06F1-46CF-8AD7-844680A59E13}"/>
          </ac:grpSpMkLst>
        </pc:grpChg>
        <pc:grpChg chg="add del">
          <ac:chgData name="Manobala Purushothaman" userId="S::mpurush1@stevens.edu::2f573d11-9383-4c09-8a3e-71cdb1a4a866" providerId="AD" clId="Web-{F69D8E66-AFD3-4705-9438-0F891A6E6356}" dt="2022-04-17T16:50:44.448" v="151"/>
          <ac:grpSpMkLst>
            <pc:docMk/>
            <pc:sldMk cId="1403943972" sldId="262"/>
            <ac:grpSpMk id="16" creationId="{5995D10D-E9C9-47DB-AE7E-801FEF38F5C9}"/>
          </ac:grpSpMkLst>
        </pc:grpChg>
        <pc:grpChg chg="add">
          <ac:chgData name="Manobala Purushothaman" userId="S::mpurush1@stevens.edu::2f573d11-9383-4c09-8a3e-71cdb1a4a866" providerId="AD" clId="Web-{F69D8E66-AFD3-4705-9438-0F891A6E6356}" dt="2022-04-17T16:50:50.479" v="154"/>
          <ac:grpSpMkLst>
            <pc:docMk/>
            <pc:sldMk cId="1403943972" sldId="262"/>
            <ac:grpSpMk id="23" creationId="{828A5161-06F1-46CF-8AD7-844680A59E13}"/>
          </ac:grpSpMkLst>
        </pc:grpChg>
        <pc:grpChg chg="add">
          <ac:chgData name="Manobala Purushothaman" userId="S::mpurush1@stevens.edu::2f573d11-9383-4c09-8a3e-71cdb1a4a866" providerId="AD" clId="Web-{F69D8E66-AFD3-4705-9438-0F891A6E6356}" dt="2022-04-17T16:50:50.479" v="154"/>
          <ac:grpSpMkLst>
            <pc:docMk/>
            <pc:sldMk cId="1403943972" sldId="262"/>
            <ac:grpSpMk id="24" creationId="{5995D10D-E9C9-47DB-AE7E-801FEF38F5C9}"/>
          </ac:grpSpMkLst>
        </pc:grpChg>
        <pc:graphicFrameChg chg="add mod modGraphic">
          <ac:chgData name="Manobala Purushothaman" userId="S::mpurush1@stevens.edu::2f573d11-9383-4c09-8a3e-71cdb1a4a866" providerId="AD" clId="Web-{F69D8E66-AFD3-4705-9438-0F891A6E6356}" dt="2022-04-17T16:51:16.589" v="157"/>
          <ac:graphicFrameMkLst>
            <pc:docMk/>
            <pc:sldMk cId="1403943972" sldId="262"/>
            <ac:graphicFrameMk id="5" creationId="{21A2879B-C548-5B21-4D52-5CC391300059}"/>
          </ac:graphicFrameMkLst>
        </pc:graphicFrameChg>
      </pc:sldChg>
      <pc:sldChg chg="addSp delSp modSp new del">
        <pc:chgData name="Manobala Purushothaman" userId="S::mpurush1@stevens.edu::2f573d11-9383-4c09-8a3e-71cdb1a4a866" providerId="AD" clId="Web-{F69D8E66-AFD3-4705-9438-0F891A6E6356}" dt="2022-04-17T15:52:38.939" v="6"/>
        <pc:sldMkLst>
          <pc:docMk/>
          <pc:sldMk cId="1507390637" sldId="262"/>
        </pc:sldMkLst>
        <pc:spChg chg="mod">
          <ac:chgData name="Manobala Purushothaman" userId="S::mpurush1@stevens.edu::2f573d11-9383-4c09-8a3e-71cdb1a4a866" providerId="AD" clId="Web-{F69D8E66-AFD3-4705-9438-0F891A6E6356}" dt="2022-04-17T15:52:16.798" v="3" actId="14100"/>
          <ac:spMkLst>
            <pc:docMk/>
            <pc:sldMk cId="1507390637" sldId="262"/>
            <ac:spMk id="2" creationId="{B4389C55-5477-F5AF-0510-D48608D4C63D}"/>
          </ac:spMkLst>
        </pc:spChg>
        <pc:spChg chg="del mod">
          <ac:chgData name="Manobala Purushothaman" userId="S::mpurush1@stevens.edu::2f573d11-9383-4c09-8a3e-71cdb1a4a866" providerId="AD" clId="Web-{F69D8E66-AFD3-4705-9438-0F891A6E6356}" dt="2022-04-17T15:52:26.439" v="5"/>
          <ac:spMkLst>
            <pc:docMk/>
            <pc:sldMk cId="1507390637" sldId="262"/>
            <ac:spMk id="3" creationId="{3220C115-A998-951D-7877-7FD152606779}"/>
          </ac:spMkLst>
        </pc:spChg>
        <pc:graphicFrameChg chg="add mod ord modGraphic">
          <ac:chgData name="Manobala Purushothaman" userId="S::mpurush1@stevens.edu::2f573d11-9383-4c09-8a3e-71cdb1a4a866" providerId="AD" clId="Web-{F69D8E66-AFD3-4705-9438-0F891A6E6356}" dt="2022-04-17T15:52:26.439" v="5"/>
          <ac:graphicFrameMkLst>
            <pc:docMk/>
            <pc:sldMk cId="1507390637" sldId="262"/>
            <ac:graphicFrameMk id="5" creationId="{5EBF5E32-EE19-7F31-FD19-AE839D52607D}"/>
          </ac:graphicFrameMkLst>
        </pc:graphicFrameChg>
      </pc:sldChg>
    </pc:docChg>
  </pc:docChgLst>
  <pc:docChgLst>
    <pc:chgData name="Malarvizhi Shanmuga Pandian" userId="2b1ea338-4d63-41cf-a115-4f52cc5b4f5b" providerId="ADAL" clId="{E51D0544-A1DE-4274-842C-944305B752C9}"/>
    <pc:docChg chg="undo custSel modSld modMainMaster">
      <pc:chgData name="Malarvizhi Shanmuga Pandian" userId="2b1ea338-4d63-41cf-a115-4f52cc5b4f5b" providerId="ADAL" clId="{E51D0544-A1DE-4274-842C-944305B752C9}" dt="2022-04-19T02:47:19.992" v="526" actId="1036"/>
      <pc:docMkLst>
        <pc:docMk/>
      </pc:docMkLst>
      <pc:sldChg chg="modSp mod setBg">
        <pc:chgData name="Malarvizhi Shanmuga Pandian" userId="2b1ea338-4d63-41cf-a115-4f52cc5b4f5b" providerId="ADAL" clId="{E51D0544-A1DE-4274-842C-944305B752C9}" dt="2022-04-19T02:35:40.762" v="325"/>
        <pc:sldMkLst>
          <pc:docMk/>
          <pc:sldMk cId="109857222" sldId="256"/>
        </pc:sldMkLst>
        <pc:spChg chg="mod">
          <ac:chgData name="Malarvizhi Shanmuga Pandian" userId="2b1ea338-4d63-41cf-a115-4f52cc5b4f5b" providerId="ADAL" clId="{E51D0544-A1DE-4274-842C-944305B752C9}" dt="2022-04-19T02:27:38.486" v="8" actId="27636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mod setBg delDesignElem">
        <pc:chgData name="Malarvizhi Shanmuga Pandian" userId="2b1ea338-4d63-41cf-a115-4f52cc5b4f5b" providerId="ADAL" clId="{E51D0544-A1DE-4274-842C-944305B752C9}" dt="2022-04-19T02:36:23.459" v="377" actId="207"/>
        <pc:sldMkLst>
          <pc:docMk/>
          <pc:sldMk cId="1603502310" sldId="257"/>
        </pc:sldMkLst>
        <pc:spChg chg="mod">
          <ac:chgData name="Malarvizhi Shanmuga Pandian" userId="2b1ea338-4d63-41cf-a115-4f52cc5b4f5b" providerId="ADAL" clId="{E51D0544-A1DE-4274-842C-944305B752C9}" dt="2022-04-19T02:36:19.175" v="376" actId="207"/>
          <ac:spMkLst>
            <pc:docMk/>
            <pc:sldMk cId="1603502310" sldId="257"/>
            <ac:spMk id="2" creationId="{8AE7A4DB-BA92-01B7-CD6B-0063BDCA0FD4}"/>
          </ac:spMkLst>
        </pc:spChg>
        <pc:spChg chg="add del">
          <ac:chgData name="Malarvizhi Shanmuga Pandian" userId="2b1ea338-4d63-41cf-a115-4f52cc5b4f5b" providerId="ADAL" clId="{E51D0544-A1DE-4274-842C-944305B752C9}" dt="2022-04-19T02:27:23.719" v="6"/>
          <ac:spMkLst>
            <pc:docMk/>
            <pc:sldMk cId="1603502310" sldId="257"/>
            <ac:spMk id="10" creationId="{DCC231C8-C761-4B31-9B1C-C6D19248C6B3}"/>
          </ac:spMkLst>
        </pc:spChg>
        <pc:graphicFrameChg chg="mod modGraphic">
          <ac:chgData name="Malarvizhi Shanmuga Pandian" userId="2b1ea338-4d63-41cf-a115-4f52cc5b4f5b" providerId="ADAL" clId="{E51D0544-A1DE-4274-842C-944305B752C9}" dt="2022-04-19T02:36:23.459" v="377" actId="207"/>
          <ac:graphicFrameMkLst>
            <pc:docMk/>
            <pc:sldMk cId="1603502310" sldId="257"/>
            <ac:graphicFrameMk id="5" creationId="{0EB92CCC-5B68-CEC7-66D5-D3FB80126BCB}"/>
          </ac:graphicFrameMkLst>
        </pc:graphicFrameChg>
      </pc:sldChg>
      <pc:sldChg chg="modSp mod">
        <pc:chgData name="Malarvizhi Shanmuga Pandian" userId="2b1ea338-4d63-41cf-a115-4f52cc5b4f5b" providerId="ADAL" clId="{E51D0544-A1DE-4274-842C-944305B752C9}" dt="2022-04-19T02:36:51.113" v="380" actId="113"/>
        <pc:sldMkLst>
          <pc:docMk/>
          <pc:sldMk cId="2306059184" sldId="259"/>
        </pc:sldMkLst>
        <pc:spChg chg="mod">
          <ac:chgData name="Malarvizhi Shanmuga Pandian" userId="2b1ea338-4d63-41cf-a115-4f52cc5b4f5b" providerId="ADAL" clId="{E51D0544-A1DE-4274-842C-944305B752C9}" dt="2022-04-19T02:36:51.113" v="380" actId="113"/>
          <ac:spMkLst>
            <pc:docMk/>
            <pc:sldMk cId="2306059184" sldId="259"/>
            <ac:spMk id="2" creationId="{4AC8185A-6B19-C924-0BD4-EB8760B36065}"/>
          </ac:spMkLst>
        </pc:spChg>
      </pc:sldChg>
      <pc:sldChg chg="modSp mod">
        <pc:chgData name="Malarvizhi Shanmuga Pandian" userId="2b1ea338-4d63-41cf-a115-4f52cc5b4f5b" providerId="ADAL" clId="{E51D0544-A1DE-4274-842C-944305B752C9}" dt="2022-04-19T02:47:19.992" v="526" actId="1036"/>
        <pc:sldMkLst>
          <pc:docMk/>
          <pc:sldMk cId="3680650143" sldId="260"/>
        </pc:sldMkLst>
        <pc:spChg chg="mod">
          <ac:chgData name="Malarvizhi Shanmuga Pandian" userId="2b1ea338-4d63-41cf-a115-4f52cc5b4f5b" providerId="ADAL" clId="{E51D0544-A1DE-4274-842C-944305B752C9}" dt="2022-04-19T02:36:44.657" v="379" actId="113"/>
          <ac:spMkLst>
            <pc:docMk/>
            <pc:sldMk cId="3680650143" sldId="260"/>
            <ac:spMk id="2" creationId="{AB4A7231-8D82-C09A-2C7F-1EF3F36B46D6}"/>
          </ac:spMkLst>
        </pc:spChg>
        <pc:picChg chg="mod">
          <ac:chgData name="Malarvizhi Shanmuga Pandian" userId="2b1ea338-4d63-41cf-a115-4f52cc5b4f5b" providerId="ADAL" clId="{E51D0544-A1DE-4274-842C-944305B752C9}" dt="2022-04-19T02:47:19.992" v="526" actId="1036"/>
          <ac:picMkLst>
            <pc:docMk/>
            <pc:sldMk cId="3680650143" sldId="260"/>
            <ac:picMk id="4" creationId="{BDD49E8D-A4FA-D048-4D4F-C5E30950630D}"/>
          </ac:picMkLst>
        </pc:picChg>
      </pc:sldChg>
      <pc:sldChg chg="modSp mod">
        <pc:chgData name="Malarvizhi Shanmuga Pandian" userId="2b1ea338-4d63-41cf-a115-4f52cc5b4f5b" providerId="ADAL" clId="{E51D0544-A1DE-4274-842C-944305B752C9}" dt="2022-04-19T02:38:33.856" v="416" actId="14100"/>
        <pc:sldMkLst>
          <pc:docMk/>
          <pc:sldMk cId="1902377271" sldId="263"/>
        </pc:sldMkLst>
        <pc:spChg chg="mod">
          <ac:chgData name="Malarvizhi Shanmuga Pandian" userId="2b1ea338-4d63-41cf-a115-4f52cc5b4f5b" providerId="ADAL" clId="{E51D0544-A1DE-4274-842C-944305B752C9}" dt="2022-04-19T02:38:23.406" v="412" actId="113"/>
          <ac:spMkLst>
            <pc:docMk/>
            <pc:sldMk cId="1902377271" sldId="263"/>
            <ac:spMk id="2" creationId="{FEC155D8-C1EE-49A2-80D4-93F5D4CE30F9}"/>
          </ac:spMkLst>
        </pc:spChg>
        <pc:spChg chg="mod">
          <ac:chgData name="Malarvizhi Shanmuga Pandian" userId="2b1ea338-4d63-41cf-a115-4f52cc5b4f5b" providerId="ADAL" clId="{E51D0544-A1DE-4274-842C-944305B752C9}" dt="2022-04-19T02:38:33.856" v="416" actId="14100"/>
          <ac:spMkLst>
            <pc:docMk/>
            <pc:sldMk cId="1902377271" sldId="263"/>
            <ac:spMk id="3" creationId="{CED87C03-37E1-D22E-1D48-36731A92FBC5}"/>
          </ac:spMkLst>
        </pc:spChg>
      </pc:sldChg>
      <pc:sldChg chg="modSp mod">
        <pc:chgData name="Malarvizhi Shanmuga Pandian" userId="2b1ea338-4d63-41cf-a115-4f52cc5b4f5b" providerId="ADAL" clId="{E51D0544-A1DE-4274-842C-944305B752C9}" dt="2022-04-19T02:40:08.594" v="435" actId="1076"/>
        <pc:sldMkLst>
          <pc:docMk/>
          <pc:sldMk cId="2355074205" sldId="265"/>
        </pc:sldMkLst>
        <pc:spChg chg="mod">
          <ac:chgData name="Malarvizhi Shanmuga Pandian" userId="2b1ea338-4d63-41cf-a115-4f52cc5b4f5b" providerId="ADAL" clId="{E51D0544-A1DE-4274-842C-944305B752C9}" dt="2022-04-19T02:39:55.163" v="431" actId="113"/>
          <ac:spMkLst>
            <pc:docMk/>
            <pc:sldMk cId="2355074205" sldId="265"/>
            <ac:spMk id="2" creationId="{84774627-4733-014C-9DCA-0C9DD6CB4DA4}"/>
          </ac:spMkLst>
        </pc:spChg>
        <pc:picChg chg="mod">
          <ac:chgData name="Malarvizhi Shanmuga Pandian" userId="2b1ea338-4d63-41cf-a115-4f52cc5b4f5b" providerId="ADAL" clId="{E51D0544-A1DE-4274-842C-944305B752C9}" dt="2022-04-19T02:40:06.434" v="434" actId="1076"/>
          <ac:picMkLst>
            <pc:docMk/>
            <pc:sldMk cId="2355074205" sldId="265"/>
            <ac:picMk id="6" creationId="{B6AC27DA-96F4-6AE2-EA7F-FB679FF5A985}"/>
          </ac:picMkLst>
        </pc:picChg>
        <pc:picChg chg="mod">
          <ac:chgData name="Malarvizhi Shanmuga Pandian" userId="2b1ea338-4d63-41cf-a115-4f52cc5b4f5b" providerId="ADAL" clId="{E51D0544-A1DE-4274-842C-944305B752C9}" dt="2022-04-19T02:40:08.594" v="435" actId="1076"/>
          <ac:picMkLst>
            <pc:docMk/>
            <pc:sldMk cId="2355074205" sldId="265"/>
            <ac:picMk id="8" creationId="{FE8EBA14-08ED-4BD6-D2E4-3C672E6D1511}"/>
          </ac:picMkLst>
        </pc:picChg>
      </pc:sldChg>
      <pc:sldChg chg="modSp mod">
        <pc:chgData name="Malarvizhi Shanmuga Pandian" userId="2b1ea338-4d63-41cf-a115-4f52cc5b4f5b" providerId="ADAL" clId="{E51D0544-A1DE-4274-842C-944305B752C9}" dt="2022-04-19T02:36:32.831" v="378" actId="113"/>
        <pc:sldMkLst>
          <pc:docMk/>
          <pc:sldMk cId="151863846" sldId="267"/>
        </pc:sldMkLst>
        <pc:spChg chg="mod">
          <ac:chgData name="Malarvizhi Shanmuga Pandian" userId="2b1ea338-4d63-41cf-a115-4f52cc5b4f5b" providerId="ADAL" clId="{E51D0544-A1DE-4274-842C-944305B752C9}" dt="2022-04-19T02:36:32.831" v="378" actId="113"/>
          <ac:spMkLst>
            <pc:docMk/>
            <pc:sldMk cId="151863846" sldId="267"/>
            <ac:spMk id="2" creationId="{9BD98F1B-95AE-FC55-B3A3-1658B4DA97C6}"/>
          </ac:spMkLst>
        </pc:spChg>
        <pc:spChg chg="mod">
          <ac:chgData name="Malarvizhi Shanmuga Pandian" userId="2b1ea338-4d63-41cf-a115-4f52cc5b4f5b" providerId="ADAL" clId="{E51D0544-A1DE-4274-842C-944305B752C9}" dt="2022-04-19T02:34:58.553" v="322" actId="207"/>
          <ac:spMkLst>
            <pc:docMk/>
            <pc:sldMk cId="151863846" sldId="267"/>
            <ac:spMk id="3" creationId="{F1915EA8-BBCF-EA90-EEA9-CA4B7F8AA161}"/>
          </ac:spMkLst>
        </pc:spChg>
      </pc:sldChg>
      <pc:sldChg chg="modSp mod">
        <pc:chgData name="Malarvizhi Shanmuga Pandian" userId="2b1ea338-4d63-41cf-a115-4f52cc5b4f5b" providerId="ADAL" clId="{E51D0544-A1DE-4274-842C-944305B752C9}" dt="2022-04-19T02:38:43.435" v="417" actId="113"/>
        <pc:sldMkLst>
          <pc:docMk/>
          <pc:sldMk cId="3575992376" sldId="268"/>
        </pc:sldMkLst>
        <pc:spChg chg="mod">
          <ac:chgData name="Malarvizhi Shanmuga Pandian" userId="2b1ea338-4d63-41cf-a115-4f52cc5b4f5b" providerId="ADAL" clId="{E51D0544-A1DE-4274-842C-944305B752C9}" dt="2022-04-19T02:38:43.435" v="417" actId="113"/>
          <ac:spMkLst>
            <pc:docMk/>
            <pc:sldMk cId="3575992376" sldId="268"/>
            <ac:spMk id="2" creationId="{B7338E06-B84F-85F6-9EF2-5F5ECDDFCC8F}"/>
          </ac:spMkLst>
        </pc:spChg>
      </pc:sldChg>
      <pc:sldChg chg="modSp mod">
        <pc:chgData name="Malarvizhi Shanmuga Pandian" userId="2b1ea338-4d63-41cf-a115-4f52cc5b4f5b" providerId="ADAL" clId="{E51D0544-A1DE-4274-842C-944305B752C9}" dt="2022-04-19T02:39:03.961" v="423" actId="1076"/>
        <pc:sldMkLst>
          <pc:docMk/>
          <pc:sldMk cId="316432241" sldId="269"/>
        </pc:sldMkLst>
        <pc:spChg chg="mod">
          <ac:chgData name="Malarvizhi Shanmuga Pandian" userId="2b1ea338-4d63-41cf-a115-4f52cc5b4f5b" providerId="ADAL" clId="{E51D0544-A1DE-4274-842C-944305B752C9}" dt="2022-04-19T02:38:48.384" v="418" actId="113"/>
          <ac:spMkLst>
            <pc:docMk/>
            <pc:sldMk cId="316432241" sldId="269"/>
            <ac:spMk id="2" creationId="{8B59D263-A963-DFB9-7E5C-78F4AD624C63}"/>
          </ac:spMkLst>
        </pc:spChg>
        <pc:spChg chg="mod">
          <ac:chgData name="Malarvizhi Shanmuga Pandian" userId="2b1ea338-4d63-41cf-a115-4f52cc5b4f5b" providerId="ADAL" clId="{E51D0544-A1DE-4274-842C-944305B752C9}" dt="2022-04-19T02:39:03.961" v="423" actId="1076"/>
          <ac:spMkLst>
            <pc:docMk/>
            <pc:sldMk cId="316432241" sldId="269"/>
            <ac:spMk id="3" creationId="{82509ECF-44BD-9D32-4B9B-B89725C6BD2A}"/>
          </ac:spMkLst>
        </pc:spChg>
      </pc:sldChg>
      <pc:sldChg chg="modSp mod">
        <pc:chgData name="Malarvizhi Shanmuga Pandian" userId="2b1ea338-4d63-41cf-a115-4f52cc5b4f5b" providerId="ADAL" clId="{E51D0544-A1DE-4274-842C-944305B752C9}" dt="2022-04-19T02:39:11.401" v="424" actId="113"/>
        <pc:sldMkLst>
          <pc:docMk/>
          <pc:sldMk cId="4237202379" sldId="270"/>
        </pc:sldMkLst>
        <pc:spChg chg="mod">
          <ac:chgData name="Malarvizhi Shanmuga Pandian" userId="2b1ea338-4d63-41cf-a115-4f52cc5b4f5b" providerId="ADAL" clId="{E51D0544-A1DE-4274-842C-944305B752C9}" dt="2022-04-19T02:39:11.401" v="424" actId="113"/>
          <ac:spMkLst>
            <pc:docMk/>
            <pc:sldMk cId="4237202379" sldId="270"/>
            <ac:spMk id="2" creationId="{A34EC0A5-E5A1-8B88-13F8-1EFEC1F79E7D}"/>
          </ac:spMkLst>
        </pc:spChg>
      </pc:sldChg>
      <pc:sldChg chg="modSp mod">
        <pc:chgData name="Malarvizhi Shanmuga Pandian" userId="2b1ea338-4d63-41cf-a115-4f52cc5b4f5b" providerId="ADAL" clId="{E51D0544-A1DE-4274-842C-944305B752C9}" dt="2022-04-19T02:39:45.451" v="430" actId="1076"/>
        <pc:sldMkLst>
          <pc:docMk/>
          <pc:sldMk cId="4035816153" sldId="271"/>
        </pc:sldMkLst>
        <pc:spChg chg="mod">
          <ac:chgData name="Malarvizhi Shanmuga Pandian" userId="2b1ea338-4d63-41cf-a115-4f52cc5b4f5b" providerId="ADAL" clId="{E51D0544-A1DE-4274-842C-944305B752C9}" dt="2022-04-19T02:39:22.054" v="425" actId="113"/>
          <ac:spMkLst>
            <pc:docMk/>
            <pc:sldMk cId="4035816153" sldId="271"/>
            <ac:spMk id="2" creationId="{22C56CBC-08F6-03FD-FD72-47DF515EB27E}"/>
          </ac:spMkLst>
        </pc:spChg>
        <pc:spChg chg="mod">
          <ac:chgData name="Malarvizhi Shanmuga Pandian" userId="2b1ea338-4d63-41cf-a115-4f52cc5b4f5b" providerId="ADAL" clId="{E51D0544-A1DE-4274-842C-944305B752C9}" dt="2022-04-19T02:39:39.050" v="428" actId="1076"/>
          <ac:spMkLst>
            <pc:docMk/>
            <pc:sldMk cId="4035816153" sldId="271"/>
            <ac:spMk id="7" creationId="{286C9D60-749B-B741-3B18-D443B4F6B6F5}"/>
          </ac:spMkLst>
        </pc:spChg>
        <pc:spChg chg="mod">
          <ac:chgData name="Malarvizhi Shanmuga Pandian" userId="2b1ea338-4d63-41cf-a115-4f52cc5b4f5b" providerId="ADAL" clId="{E51D0544-A1DE-4274-842C-944305B752C9}" dt="2022-04-19T02:39:45.451" v="430" actId="1076"/>
          <ac:spMkLst>
            <pc:docMk/>
            <pc:sldMk cId="4035816153" sldId="271"/>
            <ac:spMk id="8" creationId="{CB4444E3-1128-4CC6-66B3-BE67D88E0202}"/>
          </ac:spMkLst>
        </pc:spChg>
        <pc:picChg chg="mod">
          <ac:chgData name="Malarvizhi Shanmuga Pandian" userId="2b1ea338-4d63-41cf-a115-4f52cc5b4f5b" providerId="ADAL" clId="{E51D0544-A1DE-4274-842C-944305B752C9}" dt="2022-04-19T02:39:33.054" v="427" actId="1076"/>
          <ac:picMkLst>
            <pc:docMk/>
            <pc:sldMk cId="4035816153" sldId="271"/>
            <ac:picMk id="5" creationId="{9F0B439F-774F-A01A-87B9-7C1E22AA3E1F}"/>
          </ac:picMkLst>
        </pc:picChg>
        <pc:picChg chg="mod">
          <ac:chgData name="Malarvizhi Shanmuga Pandian" userId="2b1ea338-4d63-41cf-a115-4f52cc5b4f5b" providerId="ADAL" clId="{E51D0544-A1DE-4274-842C-944305B752C9}" dt="2022-04-19T02:39:41.761" v="429" actId="1076"/>
          <ac:picMkLst>
            <pc:docMk/>
            <pc:sldMk cId="4035816153" sldId="271"/>
            <ac:picMk id="6" creationId="{F4DC8A00-EB74-5396-2164-2E3D77B665DC}"/>
          </ac:picMkLst>
        </pc:picChg>
      </pc:sldChg>
      <pc:sldChg chg="modSp mod">
        <pc:chgData name="Malarvizhi Shanmuga Pandian" userId="2b1ea338-4d63-41cf-a115-4f52cc5b4f5b" providerId="ADAL" clId="{E51D0544-A1DE-4274-842C-944305B752C9}" dt="2022-04-19T02:41:00.985" v="440" actId="1076"/>
        <pc:sldMkLst>
          <pc:docMk/>
          <pc:sldMk cId="2506485071" sldId="272"/>
        </pc:sldMkLst>
        <pc:spChg chg="mod">
          <ac:chgData name="Malarvizhi Shanmuga Pandian" userId="2b1ea338-4d63-41cf-a115-4f52cc5b4f5b" providerId="ADAL" clId="{E51D0544-A1DE-4274-842C-944305B752C9}" dt="2022-04-19T02:40:45.057" v="436" actId="113"/>
          <ac:spMkLst>
            <pc:docMk/>
            <pc:sldMk cId="2506485071" sldId="272"/>
            <ac:spMk id="2" creationId="{2F22CEE2-5C6F-0EEA-FBA1-28E8345E4859}"/>
          </ac:spMkLst>
        </pc:spChg>
        <pc:spChg chg="mod">
          <ac:chgData name="Malarvizhi Shanmuga Pandian" userId="2b1ea338-4d63-41cf-a115-4f52cc5b4f5b" providerId="ADAL" clId="{E51D0544-A1DE-4274-842C-944305B752C9}" dt="2022-04-19T02:40:53.379" v="437" actId="1076"/>
          <ac:spMkLst>
            <pc:docMk/>
            <pc:sldMk cId="2506485071" sldId="272"/>
            <ac:spMk id="3" creationId="{D5DAD2B1-B5CC-8EEA-2B7F-774811786200}"/>
          </ac:spMkLst>
        </pc:spChg>
        <pc:picChg chg="mod">
          <ac:chgData name="Malarvizhi Shanmuga Pandian" userId="2b1ea338-4d63-41cf-a115-4f52cc5b4f5b" providerId="ADAL" clId="{E51D0544-A1DE-4274-842C-944305B752C9}" dt="2022-04-19T02:41:00.985" v="440" actId="1076"/>
          <ac:picMkLst>
            <pc:docMk/>
            <pc:sldMk cId="2506485071" sldId="272"/>
            <ac:picMk id="4" creationId="{46F5810B-EAB1-44B7-D961-517D38C3DAED}"/>
          </ac:picMkLst>
        </pc:picChg>
      </pc:sldChg>
      <pc:sldChg chg="modSp mod">
        <pc:chgData name="Malarvizhi Shanmuga Pandian" userId="2b1ea338-4d63-41cf-a115-4f52cc5b4f5b" providerId="ADAL" clId="{E51D0544-A1DE-4274-842C-944305B752C9}" dt="2022-04-19T02:38:16.474" v="411" actId="1076"/>
        <pc:sldMkLst>
          <pc:docMk/>
          <pc:sldMk cId="2356736640" sldId="273"/>
        </pc:sldMkLst>
        <pc:spChg chg="mod">
          <ac:chgData name="Malarvizhi Shanmuga Pandian" userId="2b1ea338-4d63-41cf-a115-4f52cc5b4f5b" providerId="ADAL" clId="{E51D0544-A1DE-4274-842C-944305B752C9}" dt="2022-04-19T02:38:13.313" v="410" actId="1076"/>
          <ac:spMkLst>
            <pc:docMk/>
            <pc:sldMk cId="2356736640" sldId="273"/>
            <ac:spMk id="5" creationId="{D6718089-766A-5A69-AF0E-7A70D8101849}"/>
          </ac:spMkLst>
        </pc:spChg>
        <pc:spChg chg="mod">
          <ac:chgData name="Malarvizhi Shanmuga Pandian" userId="2b1ea338-4d63-41cf-a115-4f52cc5b4f5b" providerId="ADAL" clId="{E51D0544-A1DE-4274-842C-944305B752C9}" dt="2022-04-19T02:38:16.474" v="411" actId="1076"/>
          <ac:spMkLst>
            <pc:docMk/>
            <pc:sldMk cId="2356736640" sldId="273"/>
            <ac:spMk id="7" creationId="{0CC11798-A7FC-3B23-B3D8-BCDF00C54516}"/>
          </ac:spMkLst>
        </pc:spChg>
      </pc:sldChg>
      <pc:sldChg chg="modSp mod">
        <pc:chgData name="Malarvizhi Shanmuga Pandian" userId="2b1ea338-4d63-41cf-a115-4f52cc5b4f5b" providerId="ADAL" clId="{E51D0544-A1DE-4274-842C-944305B752C9}" dt="2022-04-19T02:43:23.658" v="468" actId="1076"/>
        <pc:sldMkLst>
          <pc:docMk/>
          <pc:sldMk cId="681912442" sldId="274"/>
        </pc:sldMkLst>
        <pc:spChg chg="mod">
          <ac:chgData name="Malarvizhi Shanmuga Pandian" userId="2b1ea338-4d63-41cf-a115-4f52cc5b4f5b" providerId="ADAL" clId="{E51D0544-A1DE-4274-842C-944305B752C9}" dt="2022-04-19T02:41:06.219" v="441" actId="113"/>
          <ac:spMkLst>
            <pc:docMk/>
            <pc:sldMk cId="681912442" sldId="274"/>
            <ac:spMk id="2" creationId="{5110092A-EA37-6534-6705-8E85B4ABE3BC}"/>
          </ac:spMkLst>
        </pc:spChg>
        <pc:spChg chg="mod">
          <ac:chgData name="Malarvizhi Shanmuga Pandian" userId="2b1ea338-4d63-41cf-a115-4f52cc5b4f5b" providerId="ADAL" clId="{E51D0544-A1DE-4274-842C-944305B752C9}" dt="2022-04-19T02:43:23.658" v="468" actId="1076"/>
          <ac:spMkLst>
            <pc:docMk/>
            <pc:sldMk cId="681912442" sldId="274"/>
            <ac:spMk id="6" creationId="{0594F1DF-8FF6-54E0-5081-B2DFEE111840}"/>
          </ac:spMkLst>
        </pc:spChg>
        <pc:graphicFrameChg chg="mod modGraphic">
          <ac:chgData name="Malarvizhi Shanmuga Pandian" userId="2b1ea338-4d63-41cf-a115-4f52cc5b4f5b" providerId="ADAL" clId="{E51D0544-A1DE-4274-842C-944305B752C9}" dt="2022-04-19T02:43:09.280" v="464" actId="14734"/>
          <ac:graphicFrameMkLst>
            <pc:docMk/>
            <pc:sldMk cId="681912442" sldId="274"/>
            <ac:graphicFrameMk id="5" creationId="{E7ED23F4-837D-8A64-0602-551B8DC54E12}"/>
          </ac:graphicFrameMkLst>
        </pc:graphicFrameChg>
      </pc:sldChg>
      <pc:sldChg chg="modSp mod">
        <pc:chgData name="Malarvizhi Shanmuga Pandian" userId="2b1ea338-4d63-41cf-a115-4f52cc5b4f5b" providerId="ADAL" clId="{E51D0544-A1DE-4274-842C-944305B752C9}" dt="2022-04-19T02:44:29.943" v="474" actId="1076"/>
        <pc:sldMkLst>
          <pc:docMk/>
          <pc:sldMk cId="3614702663" sldId="275"/>
        </pc:sldMkLst>
        <pc:spChg chg="mod">
          <ac:chgData name="Malarvizhi Shanmuga Pandian" userId="2b1ea338-4d63-41cf-a115-4f52cc5b4f5b" providerId="ADAL" clId="{E51D0544-A1DE-4274-842C-944305B752C9}" dt="2022-04-19T02:44:20.807" v="472" actId="20577"/>
          <ac:spMkLst>
            <pc:docMk/>
            <pc:sldMk cId="3614702663" sldId="275"/>
            <ac:spMk id="5" creationId="{F20B8AD7-5F93-CA60-7A0E-B29EB786AD1C}"/>
          </ac:spMkLst>
        </pc:spChg>
        <pc:picChg chg="mod">
          <ac:chgData name="Malarvizhi Shanmuga Pandian" userId="2b1ea338-4d63-41cf-a115-4f52cc5b4f5b" providerId="ADAL" clId="{E51D0544-A1DE-4274-842C-944305B752C9}" dt="2022-04-19T02:44:29.943" v="474" actId="1076"/>
          <ac:picMkLst>
            <pc:docMk/>
            <pc:sldMk cId="3614702663" sldId="275"/>
            <ac:picMk id="6" creationId="{48C919B7-2362-97D3-99F5-939C0883FBEC}"/>
          </ac:picMkLst>
        </pc:picChg>
      </pc:sldChg>
      <pc:sldChg chg="modSp mod">
        <pc:chgData name="Malarvizhi Shanmuga Pandian" userId="2b1ea338-4d63-41cf-a115-4f52cc5b4f5b" providerId="ADAL" clId="{E51D0544-A1DE-4274-842C-944305B752C9}" dt="2022-04-19T02:44:42.071" v="477" actId="1076"/>
        <pc:sldMkLst>
          <pc:docMk/>
          <pc:sldMk cId="2269995543" sldId="276"/>
        </pc:sldMkLst>
        <pc:spChg chg="mod">
          <ac:chgData name="Malarvizhi Shanmuga Pandian" userId="2b1ea338-4d63-41cf-a115-4f52cc5b4f5b" providerId="ADAL" clId="{E51D0544-A1DE-4274-842C-944305B752C9}" dt="2022-04-19T02:44:34.834" v="475" actId="113"/>
          <ac:spMkLst>
            <pc:docMk/>
            <pc:sldMk cId="2269995543" sldId="276"/>
            <ac:spMk id="5" creationId="{F20B8AD7-5F93-CA60-7A0E-B29EB786AD1C}"/>
          </ac:spMkLst>
        </pc:spChg>
        <pc:picChg chg="mod">
          <ac:chgData name="Malarvizhi Shanmuga Pandian" userId="2b1ea338-4d63-41cf-a115-4f52cc5b4f5b" providerId="ADAL" clId="{E51D0544-A1DE-4274-842C-944305B752C9}" dt="2022-04-19T02:44:42.071" v="477" actId="1076"/>
          <ac:picMkLst>
            <pc:docMk/>
            <pc:sldMk cId="2269995543" sldId="276"/>
            <ac:picMk id="4" creationId="{249F6BAD-BE78-CC14-B4CE-73B01E396AD3}"/>
          </ac:picMkLst>
        </pc:picChg>
      </pc:sldChg>
      <pc:sldChg chg="modSp mod">
        <pc:chgData name="Malarvizhi Shanmuga Pandian" userId="2b1ea338-4d63-41cf-a115-4f52cc5b4f5b" providerId="ADAL" clId="{E51D0544-A1DE-4274-842C-944305B752C9}" dt="2022-04-19T02:44:59.722" v="482" actId="1076"/>
        <pc:sldMkLst>
          <pc:docMk/>
          <pc:sldMk cId="1218890980" sldId="277"/>
        </pc:sldMkLst>
        <pc:spChg chg="mod">
          <ac:chgData name="Malarvizhi Shanmuga Pandian" userId="2b1ea338-4d63-41cf-a115-4f52cc5b4f5b" providerId="ADAL" clId="{E51D0544-A1DE-4274-842C-944305B752C9}" dt="2022-04-19T02:44:46.675" v="478" actId="113"/>
          <ac:spMkLst>
            <pc:docMk/>
            <pc:sldMk cId="1218890980" sldId="277"/>
            <ac:spMk id="5" creationId="{F20B8AD7-5F93-CA60-7A0E-B29EB786AD1C}"/>
          </ac:spMkLst>
        </pc:spChg>
        <pc:picChg chg="mod">
          <ac:chgData name="Malarvizhi Shanmuga Pandian" userId="2b1ea338-4d63-41cf-a115-4f52cc5b4f5b" providerId="ADAL" clId="{E51D0544-A1DE-4274-842C-944305B752C9}" dt="2022-04-19T02:44:59.722" v="482" actId="1076"/>
          <ac:picMkLst>
            <pc:docMk/>
            <pc:sldMk cId="1218890980" sldId="277"/>
            <ac:picMk id="6" creationId="{CC18DCBB-751C-2C4A-6455-76CEEBF3D901}"/>
          </ac:picMkLst>
        </pc:picChg>
      </pc:sldChg>
      <pc:sldChg chg="modSp mod">
        <pc:chgData name="Malarvizhi Shanmuga Pandian" userId="2b1ea338-4d63-41cf-a115-4f52cc5b4f5b" providerId="ADAL" clId="{E51D0544-A1DE-4274-842C-944305B752C9}" dt="2022-04-19T02:45:09.489" v="485" actId="1076"/>
        <pc:sldMkLst>
          <pc:docMk/>
          <pc:sldMk cId="1869886014" sldId="278"/>
        </pc:sldMkLst>
        <pc:spChg chg="mod">
          <ac:chgData name="Malarvizhi Shanmuga Pandian" userId="2b1ea338-4d63-41cf-a115-4f52cc5b4f5b" providerId="ADAL" clId="{E51D0544-A1DE-4274-842C-944305B752C9}" dt="2022-04-19T02:45:05.715" v="483" actId="113"/>
          <ac:spMkLst>
            <pc:docMk/>
            <pc:sldMk cId="1869886014" sldId="278"/>
            <ac:spMk id="5" creationId="{F20B8AD7-5F93-CA60-7A0E-B29EB786AD1C}"/>
          </ac:spMkLst>
        </pc:spChg>
        <pc:picChg chg="mod">
          <ac:chgData name="Malarvizhi Shanmuga Pandian" userId="2b1ea338-4d63-41cf-a115-4f52cc5b4f5b" providerId="ADAL" clId="{E51D0544-A1DE-4274-842C-944305B752C9}" dt="2022-04-19T02:45:09.489" v="485" actId="1076"/>
          <ac:picMkLst>
            <pc:docMk/>
            <pc:sldMk cId="1869886014" sldId="278"/>
            <ac:picMk id="4" creationId="{97D5BDCA-4A94-BFEF-78D7-5BE4C2AA2D5F}"/>
          </ac:picMkLst>
        </pc:picChg>
      </pc:sldChg>
      <pc:sldChg chg="addSp delSp modSp mod setBg delDesignElem">
        <pc:chgData name="Malarvizhi Shanmuga Pandian" userId="2b1ea338-4d63-41cf-a115-4f52cc5b4f5b" providerId="ADAL" clId="{E51D0544-A1DE-4274-842C-944305B752C9}" dt="2022-04-19T02:46:11.264" v="505" actId="15"/>
        <pc:sldMkLst>
          <pc:docMk/>
          <pc:sldMk cId="4031233294" sldId="279"/>
        </pc:sldMkLst>
        <pc:spChg chg="mod">
          <ac:chgData name="Malarvizhi Shanmuga Pandian" userId="2b1ea338-4d63-41cf-a115-4f52cc5b4f5b" providerId="ADAL" clId="{E51D0544-A1DE-4274-842C-944305B752C9}" dt="2022-04-19T02:45:30.427" v="494" actId="1076"/>
          <ac:spMkLst>
            <pc:docMk/>
            <pc:sldMk cId="4031233294" sldId="279"/>
            <ac:spMk id="2" creationId="{D6CF4EB3-C70B-C573-3229-17D49DF4B4B1}"/>
          </ac:spMkLst>
        </pc:spChg>
        <pc:spChg chg="mod">
          <ac:chgData name="Malarvizhi Shanmuga Pandian" userId="2b1ea338-4d63-41cf-a115-4f52cc5b4f5b" providerId="ADAL" clId="{E51D0544-A1DE-4274-842C-944305B752C9}" dt="2022-04-19T02:46:11.264" v="505" actId="15"/>
          <ac:spMkLst>
            <pc:docMk/>
            <pc:sldMk cId="4031233294" sldId="279"/>
            <ac:spMk id="3" creationId="{214E3D42-DDC8-7F41-01B6-4614DFF926C4}"/>
          </ac:spMkLst>
        </pc:spChg>
        <pc:spChg chg="mod">
          <ac:chgData name="Malarvizhi Shanmuga Pandian" userId="2b1ea338-4d63-41cf-a115-4f52cc5b4f5b" providerId="ADAL" clId="{E51D0544-A1DE-4274-842C-944305B752C9}" dt="2022-04-19T02:45:57.341" v="499" actId="113"/>
          <ac:spMkLst>
            <pc:docMk/>
            <pc:sldMk cId="4031233294" sldId="279"/>
            <ac:spMk id="5" creationId="{7A68B755-DE46-C6B0-3B57-26672DCC04CA}"/>
          </ac:spMkLst>
        </pc:spChg>
        <pc:spChg chg="add del">
          <ac:chgData name="Malarvizhi Shanmuga Pandian" userId="2b1ea338-4d63-41cf-a115-4f52cc5b4f5b" providerId="ADAL" clId="{E51D0544-A1DE-4274-842C-944305B752C9}" dt="2022-04-19T02:27:23.719" v="6"/>
          <ac:spMkLst>
            <pc:docMk/>
            <pc:sldMk cId="4031233294" sldId="279"/>
            <ac:spMk id="10" creationId="{4FFBEE45-F140-49D5-85EA-C78C24340B23}"/>
          </ac:spMkLst>
        </pc:spChg>
      </pc:sldChg>
      <pc:sldChg chg="modSp mod">
        <pc:chgData name="Malarvizhi Shanmuga Pandian" userId="2b1ea338-4d63-41cf-a115-4f52cc5b4f5b" providerId="ADAL" clId="{E51D0544-A1DE-4274-842C-944305B752C9}" dt="2022-04-19T02:46:36.625" v="509" actId="313"/>
        <pc:sldMkLst>
          <pc:docMk/>
          <pc:sldMk cId="1402785981" sldId="280"/>
        </pc:sldMkLst>
        <pc:spChg chg="mod">
          <ac:chgData name="Malarvizhi Shanmuga Pandian" userId="2b1ea338-4d63-41cf-a115-4f52cc5b4f5b" providerId="ADAL" clId="{E51D0544-A1DE-4274-842C-944305B752C9}" dt="2022-04-19T02:46:25.779" v="506" actId="113"/>
          <ac:spMkLst>
            <pc:docMk/>
            <pc:sldMk cId="1402785981" sldId="280"/>
            <ac:spMk id="2" creationId="{304A8E58-E0A9-7406-D41B-DBEDD1D9EBC1}"/>
          </ac:spMkLst>
        </pc:spChg>
        <pc:spChg chg="mod">
          <ac:chgData name="Malarvizhi Shanmuga Pandian" userId="2b1ea338-4d63-41cf-a115-4f52cc5b4f5b" providerId="ADAL" clId="{E51D0544-A1DE-4274-842C-944305B752C9}" dt="2022-04-19T02:46:36.625" v="509" actId="313"/>
          <ac:spMkLst>
            <pc:docMk/>
            <pc:sldMk cId="1402785981" sldId="280"/>
            <ac:spMk id="3" creationId="{5399AC23-0495-3810-1E04-4BC818F695AA}"/>
          </ac:spMkLst>
        </pc:spChg>
      </pc:sldChg>
      <pc:sldChg chg="modSp mod">
        <pc:chgData name="Malarvizhi Shanmuga Pandian" userId="2b1ea338-4d63-41cf-a115-4f52cc5b4f5b" providerId="ADAL" clId="{E51D0544-A1DE-4274-842C-944305B752C9}" dt="2022-04-19T02:47:03.080" v="524" actId="1076"/>
        <pc:sldMkLst>
          <pc:docMk/>
          <pc:sldMk cId="2623325606" sldId="281"/>
        </pc:sldMkLst>
        <pc:spChg chg="mod">
          <ac:chgData name="Malarvizhi Shanmuga Pandian" userId="2b1ea338-4d63-41cf-a115-4f52cc5b4f5b" providerId="ADAL" clId="{E51D0544-A1DE-4274-842C-944305B752C9}" dt="2022-04-19T02:47:03.080" v="524" actId="1076"/>
          <ac:spMkLst>
            <pc:docMk/>
            <pc:sldMk cId="2623325606" sldId="281"/>
            <ac:spMk id="2" creationId="{AE8D3C77-EB9E-5E5C-D9E0-05D3213EA07D}"/>
          </ac:spMkLst>
        </pc:spChg>
      </pc:sldChg>
      <pc:sldMasterChg chg="setBg modSldLayout">
        <pc:chgData name="Malarvizhi Shanmuga Pandian" userId="2b1ea338-4d63-41cf-a115-4f52cc5b4f5b" providerId="ADAL" clId="{E51D0544-A1DE-4274-842C-944305B752C9}" dt="2022-04-19T02:35:40.762" v="325"/>
        <pc:sldMasterMkLst>
          <pc:docMk/>
          <pc:sldMasterMk cId="2531158076" sldId="2147483696"/>
        </pc:sldMasterMkLst>
        <pc:sldLayoutChg chg="setBg">
          <pc:chgData name="Malarvizhi Shanmuga Pandian" userId="2b1ea338-4d63-41cf-a115-4f52cc5b4f5b" providerId="ADAL" clId="{E51D0544-A1DE-4274-842C-944305B752C9}" dt="2022-04-19T02:35:40.762" v="325"/>
          <pc:sldLayoutMkLst>
            <pc:docMk/>
            <pc:sldMasterMk cId="2531158076" sldId="2147483696"/>
            <pc:sldLayoutMk cId="1374653983" sldId="2147483697"/>
          </pc:sldLayoutMkLst>
        </pc:sldLayoutChg>
        <pc:sldLayoutChg chg="setBg">
          <pc:chgData name="Malarvizhi Shanmuga Pandian" userId="2b1ea338-4d63-41cf-a115-4f52cc5b4f5b" providerId="ADAL" clId="{E51D0544-A1DE-4274-842C-944305B752C9}" dt="2022-04-19T02:35:40.762" v="325"/>
          <pc:sldLayoutMkLst>
            <pc:docMk/>
            <pc:sldMasterMk cId="2531158076" sldId="2147483696"/>
            <pc:sldLayoutMk cId="1848342936" sldId="2147483698"/>
          </pc:sldLayoutMkLst>
        </pc:sldLayoutChg>
        <pc:sldLayoutChg chg="setBg">
          <pc:chgData name="Malarvizhi Shanmuga Pandian" userId="2b1ea338-4d63-41cf-a115-4f52cc5b4f5b" providerId="ADAL" clId="{E51D0544-A1DE-4274-842C-944305B752C9}" dt="2022-04-19T02:35:40.762" v="325"/>
          <pc:sldLayoutMkLst>
            <pc:docMk/>
            <pc:sldMasterMk cId="2531158076" sldId="2147483696"/>
            <pc:sldLayoutMk cId="1662984188" sldId="2147483699"/>
          </pc:sldLayoutMkLst>
        </pc:sldLayoutChg>
        <pc:sldLayoutChg chg="setBg">
          <pc:chgData name="Malarvizhi Shanmuga Pandian" userId="2b1ea338-4d63-41cf-a115-4f52cc5b4f5b" providerId="ADAL" clId="{E51D0544-A1DE-4274-842C-944305B752C9}" dt="2022-04-19T02:35:40.762" v="325"/>
          <pc:sldLayoutMkLst>
            <pc:docMk/>
            <pc:sldMasterMk cId="2531158076" sldId="2147483696"/>
            <pc:sldLayoutMk cId="1435142215" sldId="2147483700"/>
          </pc:sldLayoutMkLst>
        </pc:sldLayoutChg>
        <pc:sldLayoutChg chg="setBg">
          <pc:chgData name="Malarvizhi Shanmuga Pandian" userId="2b1ea338-4d63-41cf-a115-4f52cc5b4f5b" providerId="ADAL" clId="{E51D0544-A1DE-4274-842C-944305B752C9}" dt="2022-04-19T02:35:40.762" v="325"/>
          <pc:sldLayoutMkLst>
            <pc:docMk/>
            <pc:sldMasterMk cId="2531158076" sldId="2147483696"/>
            <pc:sldLayoutMk cId="4048594914" sldId="2147483701"/>
          </pc:sldLayoutMkLst>
        </pc:sldLayoutChg>
        <pc:sldLayoutChg chg="setBg">
          <pc:chgData name="Malarvizhi Shanmuga Pandian" userId="2b1ea338-4d63-41cf-a115-4f52cc5b4f5b" providerId="ADAL" clId="{E51D0544-A1DE-4274-842C-944305B752C9}" dt="2022-04-19T02:35:40.762" v="325"/>
          <pc:sldLayoutMkLst>
            <pc:docMk/>
            <pc:sldMasterMk cId="2531158076" sldId="2147483696"/>
            <pc:sldLayoutMk cId="1840501614" sldId="2147483702"/>
          </pc:sldLayoutMkLst>
        </pc:sldLayoutChg>
        <pc:sldLayoutChg chg="setBg">
          <pc:chgData name="Malarvizhi Shanmuga Pandian" userId="2b1ea338-4d63-41cf-a115-4f52cc5b4f5b" providerId="ADAL" clId="{E51D0544-A1DE-4274-842C-944305B752C9}" dt="2022-04-19T02:35:40.762" v="325"/>
          <pc:sldLayoutMkLst>
            <pc:docMk/>
            <pc:sldMasterMk cId="2531158076" sldId="2147483696"/>
            <pc:sldLayoutMk cId="3150315322" sldId="2147483703"/>
          </pc:sldLayoutMkLst>
        </pc:sldLayoutChg>
        <pc:sldLayoutChg chg="setBg">
          <pc:chgData name="Malarvizhi Shanmuga Pandian" userId="2b1ea338-4d63-41cf-a115-4f52cc5b4f5b" providerId="ADAL" clId="{E51D0544-A1DE-4274-842C-944305B752C9}" dt="2022-04-19T02:35:40.762" v="325"/>
          <pc:sldLayoutMkLst>
            <pc:docMk/>
            <pc:sldMasterMk cId="2531158076" sldId="2147483696"/>
            <pc:sldLayoutMk cId="369551387" sldId="2147483704"/>
          </pc:sldLayoutMkLst>
        </pc:sldLayoutChg>
        <pc:sldLayoutChg chg="setBg">
          <pc:chgData name="Malarvizhi Shanmuga Pandian" userId="2b1ea338-4d63-41cf-a115-4f52cc5b4f5b" providerId="ADAL" clId="{E51D0544-A1DE-4274-842C-944305B752C9}" dt="2022-04-19T02:35:40.762" v="325"/>
          <pc:sldLayoutMkLst>
            <pc:docMk/>
            <pc:sldMasterMk cId="2531158076" sldId="2147483696"/>
            <pc:sldLayoutMk cId="4034260330" sldId="2147483705"/>
          </pc:sldLayoutMkLst>
        </pc:sldLayoutChg>
        <pc:sldLayoutChg chg="setBg">
          <pc:chgData name="Malarvizhi Shanmuga Pandian" userId="2b1ea338-4d63-41cf-a115-4f52cc5b4f5b" providerId="ADAL" clId="{E51D0544-A1DE-4274-842C-944305B752C9}" dt="2022-04-19T02:35:40.762" v="325"/>
          <pc:sldLayoutMkLst>
            <pc:docMk/>
            <pc:sldMasterMk cId="2531158076" sldId="2147483696"/>
            <pc:sldLayoutMk cId="2448968544" sldId="2147483706"/>
          </pc:sldLayoutMkLst>
        </pc:sldLayoutChg>
        <pc:sldLayoutChg chg="setBg">
          <pc:chgData name="Malarvizhi Shanmuga Pandian" userId="2b1ea338-4d63-41cf-a115-4f52cc5b4f5b" providerId="ADAL" clId="{E51D0544-A1DE-4274-842C-944305B752C9}" dt="2022-04-19T02:35:40.762" v="325"/>
          <pc:sldLayoutMkLst>
            <pc:docMk/>
            <pc:sldMasterMk cId="2531158076" sldId="2147483696"/>
            <pc:sldLayoutMk cId="1671379507" sldId="2147483707"/>
          </pc:sldLayoutMkLst>
        </pc:sldLayoutChg>
      </pc:sldMasterChg>
    </pc:docChg>
  </pc:docChgLst>
  <pc:docChgLst>
    <pc:chgData name="Malarvizhi Shanmuga Pandian" userId="S::mshanmug@stevens.edu::2b1ea338-4d63-41cf-a115-4f52cc5b4f5b" providerId="AD" clId="Web-{FADEF724-9FA4-5BB1-9B89-694323A341B0}"/>
    <pc:docChg chg="addSld modSld">
      <pc:chgData name="Malarvizhi Shanmuga Pandian" userId="S::mshanmug@stevens.edu::2b1ea338-4d63-41cf-a115-4f52cc5b4f5b" providerId="AD" clId="Web-{FADEF724-9FA4-5BB1-9B89-694323A341B0}" dt="2022-04-17T15:55:56.026" v="9"/>
      <pc:docMkLst>
        <pc:docMk/>
      </pc:docMkLst>
      <pc:sldChg chg="addSp delSp modSp">
        <pc:chgData name="Malarvizhi Shanmuga Pandian" userId="S::mshanmug@stevens.edu::2b1ea338-4d63-41cf-a115-4f52cc5b4f5b" providerId="AD" clId="Web-{FADEF724-9FA4-5BB1-9B89-694323A341B0}" dt="2022-04-17T15:44:39.321" v="0"/>
        <pc:sldMkLst>
          <pc:docMk/>
          <pc:sldMk cId="2306059184" sldId="259"/>
        </pc:sldMkLst>
        <pc:spChg chg="del">
          <ac:chgData name="Malarvizhi Shanmuga Pandian" userId="S::mshanmug@stevens.edu::2b1ea338-4d63-41cf-a115-4f52cc5b4f5b" providerId="AD" clId="Web-{FADEF724-9FA4-5BB1-9B89-694323A341B0}" dt="2022-04-17T15:44:39.321" v="0"/>
          <ac:spMkLst>
            <pc:docMk/>
            <pc:sldMk cId="2306059184" sldId="259"/>
            <ac:spMk id="3" creationId="{9DFE757E-EF96-FD7B-1F01-6A06AAC6DEB5}"/>
          </ac:spMkLst>
        </pc:spChg>
        <pc:picChg chg="add mod ord">
          <ac:chgData name="Malarvizhi Shanmuga Pandian" userId="S::mshanmug@stevens.edu::2b1ea338-4d63-41cf-a115-4f52cc5b4f5b" providerId="AD" clId="Web-{FADEF724-9FA4-5BB1-9B89-694323A341B0}" dt="2022-04-17T15:44:39.321" v="0"/>
          <ac:picMkLst>
            <pc:docMk/>
            <pc:sldMk cId="2306059184" sldId="259"/>
            <ac:picMk id="4" creationId="{51A963E1-C197-984A-2F20-A680EB799EC8}"/>
          </ac:picMkLst>
        </pc:picChg>
      </pc:sldChg>
      <pc:sldChg chg="addSp delSp modSp new">
        <pc:chgData name="Malarvizhi Shanmuga Pandian" userId="S::mshanmug@stevens.edu::2b1ea338-4d63-41cf-a115-4f52cc5b4f5b" providerId="AD" clId="Web-{FADEF724-9FA4-5BB1-9B89-694323A341B0}" dt="2022-04-17T15:44:45.477" v="2"/>
        <pc:sldMkLst>
          <pc:docMk/>
          <pc:sldMk cId="3680650143" sldId="260"/>
        </pc:sldMkLst>
        <pc:spChg chg="del">
          <ac:chgData name="Malarvizhi Shanmuga Pandian" userId="S::mshanmug@stevens.edu::2b1ea338-4d63-41cf-a115-4f52cc5b4f5b" providerId="AD" clId="Web-{FADEF724-9FA4-5BB1-9B89-694323A341B0}" dt="2022-04-17T15:44:45.477" v="2"/>
          <ac:spMkLst>
            <pc:docMk/>
            <pc:sldMk cId="3680650143" sldId="260"/>
            <ac:spMk id="3" creationId="{1C708C89-089C-EFDA-3C1B-29AEAA4AD58B}"/>
          </ac:spMkLst>
        </pc:spChg>
        <pc:picChg chg="add mod ord">
          <ac:chgData name="Malarvizhi Shanmuga Pandian" userId="S::mshanmug@stevens.edu::2b1ea338-4d63-41cf-a115-4f52cc5b4f5b" providerId="AD" clId="Web-{FADEF724-9FA4-5BB1-9B89-694323A341B0}" dt="2022-04-17T15:44:45.477" v="2"/>
          <ac:picMkLst>
            <pc:docMk/>
            <pc:sldMk cId="3680650143" sldId="260"/>
            <ac:picMk id="4" creationId="{BDD49E8D-A4FA-D048-4D4F-C5E30950630D}"/>
          </ac:picMkLst>
        </pc:picChg>
      </pc:sldChg>
      <pc:sldChg chg="modSp new">
        <pc:chgData name="Malarvizhi Shanmuga Pandian" userId="S::mshanmug@stevens.edu::2b1ea338-4d63-41cf-a115-4f52cc5b4f5b" providerId="AD" clId="Web-{FADEF724-9FA4-5BB1-9B89-694323A341B0}" dt="2022-04-17T15:55:56.026" v="9"/>
        <pc:sldMkLst>
          <pc:docMk/>
          <pc:sldMk cId="4274066028" sldId="261"/>
        </pc:sldMkLst>
        <pc:spChg chg="mod">
          <ac:chgData name="Malarvizhi Shanmuga Pandian" userId="S::mshanmug@stevens.edu::2b1ea338-4d63-41cf-a115-4f52cc5b4f5b" providerId="AD" clId="Web-{FADEF724-9FA4-5BB1-9B89-694323A341B0}" dt="2022-04-17T15:45:32.041" v="7" actId="20577"/>
          <ac:spMkLst>
            <pc:docMk/>
            <pc:sldMk cId="4274066028" sldId="261"/>
            <ac:spMk id="2" creationId="{E26E1283-D747-ABA9-A661-2978DFE9D523}"/>
          </ac:spMkLst>
        </pc:spChg>
        <pc:graphicFrameChg chg="mod modGraphic">
          <ac:chgData name="Malarvizhi Shanmuga Pandian" userId="S::mshanmug@stevens.edu::2b1ea338-4d63-41cf-a115-4f52cc5b4f5b" providerId="AD" clId="Web-{FADEF724-9FA4-5BB1-9B89-694323A341B0}" dt="2022-04-17T15:55:56.026" v="9"/>
          <ac:graphicFrameMkLst>
            <pc:docMk/>
            <pc:sldMk cId="4274066028" sldId="261"/>
            <ac:graphicFrameMk id="5" creationId="{BB026C60-6CE9-7CE3-78FA-531E75A7C54C}"/>
          </ac:graphicFrameMkLst>
        </pc:graphicFrameChg>
      </pc:sldChg>
    </pc:docChg>
  </pc:docChgLst>
  <pc:docChgLst>
    <pc:chgData name="Manobala Purushothaman" userId="S::mpurush1@stevens.edu::2f573d11-9383-4c09-8a3e-71cdb1a4a866" providerId="AD" clId="Web-{38F16B81-A2E2-1D19-11A7-322665E0C5A6}"/>
    <pc:docChg chg="delSld modSld">
      <pc:chgData name="Manobala Purushothaman" userId="S::mpurush1@stevens.edu::2f573d11-9383-4c09-8a3e-71cdb1a4a866" providerId="AD" clId="Web-{38F16B81-A2E2-1D19-11A7-322665E0C5A6}" dt="2022-04-17T19:15:33.294" v="64"/>
      <pc:docMkLst>
        <pc:docMk/>
      </pc:docMkLst>
      <pc:sldChg chg="del">
        <pc:chgData name="Manobala Purushothaman" userId="S::mpurush1@stevens.edu::2f573d11-9383-4c09-8a3e-71cdb1a4a866" providerId="AD" clId="Web-{38F16B81-A2E2-1D19-11A7-322665E0C5A6}" dt="2022-04-17T19:15:33.294" v="64"/>
        <pc:sldMkLst>
          <pc:docMk/>
          <pc:sldMk cId="4274066028" sldId="261"/>
        </pc:sldMkLst>
      </pc:sldChg>
      <pc:sldChg chg="addSp delSp modSp mod setClrOvrMap">
        <pc:chgData name="Manobala Purushothaman" userId="S::mpurush1@stevens.edu::2f573d11-9383-4c09-8a3e-71cdb1a4a866" providerId="AD" clId="Web-{38F16B81-A2E2-1D19-11A7-322665E0C5A6}" dt="2022-04-17T17:05:59.027" v="63" actId="1076"/>
        <pc:sldMkLst>
          <pc:docMk/>
          <pc:sldMk cId="1403943972" sldId="262"/>
        </pc:sldMkLst>
        <pc:spChg chg="mod">
          <ac:chgData name="Manobala Purushothaman" userId="S::mpurush1@stevens.edu::2f573d11-9383-4c09-8a3e-71cdb1a4a866" providerId="AD" clId="Web-{38F16B81-A2E2-1D19-11A7-322665E0C5A6}" dt="2022-04-17T17:03:00.863" v="49"/>
          <ac:spMkLst>
            <pc:docMk/>
            <pc:sldMk cId="1403943972" sldId="262"/>
            <ac:spMk id="2" creationId="{DDE8ED42-80B1-7939-E42E-2736FAE58375}"/>
          </ac:spMkLst>
        </pc:spChg>
        <pc:spChg chg="mod">
          <ac:chgData name="Manobala Purushothaman" userId="S::mpurush1@stevens.edu::2f573d11-9383-4c09-8a3e-71cdb1a4a866" providerId="AD" clId="Web-{38F16B81-A2E2-1D19-11A7-322665E0C5A6}" dt="2022-04-17T17:03:00.863" v="49"/>
          <ac:spMkLst>
            <pc:docMk/>
            <pc:sldMk cId="1403943972" sldId="262"/>
            <ac:spMk id="3" creationId="{1674F67C-4BDC-D929-7BC2-C834ECD29F33}"/>
          </ac:spMkLst>
        </pc:spChg>
        <pc:spChg chg="add del">
          <ac:chgData name="Manobala Purushothaman" userId="S::mpurush1@stevens.edu::2f573d11-9383-4c09-8a3e-71cdb1a4a866" providerId="AD" clId="Web-{38F16B81-A2E2-1D19-11A7-322665E0C5A6}" dt="2022-04-17T17:03:00.863" v="49"/>
          <ac:spMkLst>
            <pc:docMk/>
            <pc:sldMk cId="1403943972" sldId="262"/>
            <ac:spMk id="22" creationId="{2B566528-1B12-4246-9431-5C2D7D081168}"/>
          </ac:spMkLst>
        </pc:spChg>
        <pc:spChg chg="add del">
          <ac:chgData name="Manobala Purushothaman" userId="S::mpurush1@stevens.edu::2f573d11-9383-4c09-8a3e-71cdb1a4a866" providerId="AD" clId="Web-{38F16B81-A2E2-1D19-11A7-322665E0C5A6}" dt="2022-04-17T17:02:50.597" v="46"/>
          <ac:spMkLst>
            <pc:docMk/>
            <pc:sldMk cId="1403943972" sldId="262"/>
            <ac:spMk id="29" creationId="{8761DDFE-071F-4200-B0AA-394476C2D2D6}"/>
          </ac:spMkLst>
        </pc:spChg>
        <pc:spChg chg="add del">
          <ac:chgData name="Manobala Purushothaman" userId="S::mpurush1@stevens.edu::2f573d11-9383-4c09-8a3e-71cdb1a4a866" providerId="AD" clId="Web-{38F16B81-A2E2-1D19-11A7-322665E0C5A6}" dt="2022-04-17T17:03:00.738" v="48"/>
          <ac:spMkLst>
            <pc:docMk/>
            <pc:sldMk cId="1403943972" sldId="262"/>
            <ac:spMk id="31" creationId="{64965EAE-E41A-435F-B993-07E824B6C977}"/>
          </ac:spMkLst>
        </pc:spChg>
        <pc:spChg chg="add del">
          <ac:chgData name="Manobala Purushothaman" userId="S::mpurush1@stevens.edu::2f573d11-9383-4c09-8a3e-71cdb1a4a866" providerId="AD" clId="Web-{38F16B81-A2E2-1D19-11A7-322665E0C5A6}" dt="2022-04-17T17:03:00.738" v="48"/>
          <ac:spMkLst>
            <pc:docMk/>
            <pc:sldMk cId="1403943972" sldId="262"/>
            <ac:spMk id="32" creationId="{68A4132F-DEC6-4332-A00C-A11AD4519B6C}"/>
          </ac:spMkLst>
        </pc:spChg>
        <pc:spChg chg="add del">
          <ac:chgData name="Manobala Purushothaman" userId="S::mpurush1@stevens.edu::2f573d11-9383-4c09-8a3e-71cdb1a4a866" providerId="AD" clId="Web-{38F16B81-A2E2-1D19-11A7-322665E0C5A6}" dt="2022-04-17T17:03:00.738" v="48"/>
          <ac:spMkLst>
            <pc:docMk/>
            <pc:sldMk cId="1403943972" sldId="262"/>
            <ac:spMk id="33" creationId="{152F8994-E6D4-4311-9548-C3607BC43645}"/>
          </ac:spMkLst>
        </pc:spChg>
        <pc:spChg chg="add">
          <ac:chgData name="Manobala Purushothaman" userId="S::mpurush1@stevens.edu::2f573d11-9383-4c09-8a3e-71cdb1a4a866" providerId="AD" clId="Web-{38F16B81-A2E2-1D19-11A7-322665E0C5A6}" dt="2022-04-17T17:03:00.863" v="49"/>
          <ac:spMkLst>
            <pc:docMk/>
            <pc:sldMk cId="1403943972" sldId="262"/>
            <ac:spMk id="35" creationId="{8761DDFE-071F-4200-B0AA-394476C2D2D6}"/>
          </ac:spMkLst>
        </pc:spChg>
        <pc:grpChg chg="add del">
          <ac:chgData name="Manobala Purushothaman" userId="S::mpurush1@stevens.edu::2f573d11-9383-4c09-8a3e-71cdb1a4a866" providerId="AD" clId="Web-{38F16B81-A2E2-1D19-11A7-322665E0C5A6}" dt="2022-04-17T17:03:00.863" v="49"/>
          <ac:grpSpMkLst>
            <pc:docMk/>
            <pc:sldMk cId="1403943972" sldId="262"/>
            <ac:grpSpMk id="23" creationId="{828A5161-06F1-46CF-8AD7-844680A59E13}"/>
          </ac:grpSpMkLst>
        </pc:grpChg>
        <pc:grpChg chg="add del">
          <ac:chgData name="Manobala Purushothaman" userId="S::mpurush1@stevens.edu::2f573d11-9383-4c09-8a3e-71cdb1a4a866" providerId="AD" clId="Web-{38F16B81-A2E2-1D19-11A7-322665E0C5A6}" dt="2022-04-17T17:03:00.863" v="49"/>
          <ac:grpSpMkLst>
            <pc:docMk/>
            <pc:sldMk cId="1403943972" sldId="262"/>
            <ac:grpSpMk id="24" creationId="{5995D10D-E9C9-47DB-AE7E-801FEF38F5C9}"/>
          </ac:grpSpMkLst>
        </pc:grpChg>
        <pc:graphicFrameChg chg="del mod ord modGraphic">
          <ac:chgData name="Manobala Purushothaman" userId="S::mpurush1@stevens.edu::2f573d11-9383-4c09-8a3e-71cdb1a4a866" providerId="AD" clId="Web-{38F16B81-A2E2-1D19-11A7-322665E0C5A6}" dt="2022-04-17T17:05:37.354" v="57"/>
          <ac:graphicFrameMkLst>
            <pc:docMk/>
            <pc:sldMk cId="1403943972" sldId="262"/>
            <ac:graphicFrameMk id="5" creationId="{21A2879B-C548-5B21-4D52-5CC391300059}"/>
          </ac:graphicFrameMkLst>
        </pc:graphicFrameChg>
        <pc:graphicFrameChg chg="add del mod modGraphic">
          <ac:chgData name="Manobala Purushothaman" userId="S::mpurush1@stevens.edu::2f573d11-9383-4c09-8a3e-71cdb1a4a866" providerId="AD" clId="Web-{38F16B81-A2E2-1D19-11A7-322665E0C5A6}" dt="2022-04-17T16:58:34.950" v="35"/>
          <ac:graphicFrameMkLst>
            <pc:docMk/>
            <pc:sldMk cId="1403943972" sldId="262"/>
            <ac:graphicFrameMk id="6" creationId="{A3F5962E-D659-8E86-7917-898974B663DB}"/>
          </ac:graphicFrameMkLst>
        </pc:graphicFrameChg>
        <pc:picChg chg="add mod">
          <ac:chgData name="Manobala Purushothaman" userId="S::mpurush1@stevens.edu::2f573d11-9383-4c09-8a3e-71cdb1a4a866" providerId="AD" clId="Web-{38F16B81-A2E2-1D19-11A7-322665E0C5A6}" dt="2022-04-17T17:04:09.899" v="56" actId="14100"/>
          <ac:picMkLst>
            <pc:docMk/>
            <pc:sldMk cId="1403943972" sldId="262"/>
            <ac:picMk id="7" creationId="{9FEEC4D8-7A9B-829D-60FA-5930E3F10913}"/>
          </ac:picMkLst>
        </pc:picChg>
        <pc:picChg chg="add mod">
          <ac:chgData name="Manobala Purushothaman" userId="S::mpurush1@stevens.edu::2f573d11-9383-4c09-8a3e-71cdb1a4a866" providerId="AD" clId="Web-{38F16B81-A2E2-1D19-11A7-322665E0C5A6}" dt="2022-04-17T17:05:59.027" v="63" actId="1076"/>
          <ac:picMkLst>
            <pc:docMk/>
            <pc:sldMk cId="1403943972" sldId="262"/>
            <ac:picMk id="8" creationId="{48DD688B-723E-F838-40C7-671CBAF243D7}"/>
          </ac:picMkLst>
        </pc:picChg>
      </pc:sldChg>
    </pc:docChg>
  </pc:docChgLst>
  <pc:docChgLst>
    <pc:chgData name="Malarvizhi Shanmuga Pandian" userId="S::mshanmug@stevens.edu::2b1ea338-4d63-41cf-a115-4f52cc5b4f5b" providerId="AD" clId="Web-{55C2CA90-A619-43BE-999A-0A8237604641}"/>
    <pc:docChg chg="addSld modSld">
      <pc:chgData name="Malarvizhi Shanmuga Pandian" userId="S::mshanmug@stevens.edu::2b1ea338-4d63-41cf-a115-4f52cc5b4f5b" providerId="AD" clId="Web-{55C2CA90-A619-43BE-999A-0A8237604641}" dt="2022-04-14T02:31:43.837" v="165" actId="20577"/>
      <pc:docMkLst>
        <pc:docMk/>
      </pc:docMkLst>
      <pc:sldChg chg="modSp">
        <pc:chgData name="Malarvizhi Shanmuga Pandian" userId="S::mshanmug@stevens.edu::2b1ea338-4d63-41cf-a115-4f52cc5b4f5b" providerId="AD" clId="Web-{55C2CA90-A619-43BE-999A-0A8237604641}" dt="2022-04-14T02:24:08.605" v="9" actId="20577"/>
        <pc:sldMkLst>
          <pc:docMk/>
          <pc:sldMk cId="109857222" sldId="256"/>
        </pc:sldMkLst>
        <pc:spChg chg="mod">
          <ac:chgData name="Malarvizhi Shanmuga Pandian" userId="S::mshanmug@stevens.edu::2b1ea338-4d63-41cf-a115-4f52cc5b4f5b" providerId="AD" clId="Web-{55C2CA90-A619-43BE-999A-0A8237604641}" dt="2022-04-14T02:24:00.496" v="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larvizhi Shanmuga Pandian" userId="S::mshanmug@stevens.edu::2b1ea338-4d63-41cf-a115-4f52cc5b4f5b" providerId="AD" clId="Web-{55C2CA90-A619-43BE-999A-0A8237604641}" dt="2022-04-14T02:24:08.605" v="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Malarvizhi Shanmuga Pandian" userId="S::mshanmug@stevens.edu::2b1ea338-4d63-41cf-a115-4f52cc5b4f5b" providerId="AD" clId="Web-{55C2CA90-A619-43BE-999A-0A8237604641}" dt="2022-04-14T02:31:43.837" v="165" actId="20577"/>
        <pc:sldMkLst>
          <pc:docMk/>
          <pc:sldMk cId="1603502310" sldId="257"/>
        </pc:sldMkLst>
        <pc:spChg chg="mod">
          <ac:chgData name="Malarvizhi Shanmuga Pandian" userId="S::mshanmug@stevens.edu::2b1ea338-4d63-41cf-a115-4f52cc5b4f5b" providerId="AD" clId="Web-{55C2CA90-A619-43BE-999A-0A8237604641}" dt="2022-04-14T02:24:18.387" v="13" actId="20577"/>
          <ac:spMkLst>
            <pc:docMk/>
            <pc:sldMk cId="1603502310" sldId="257"/>
            <ac:spMk id="2" creationId="{8AE7A4DB-BA92-01B7-CD6B-0063BDCA0FD4}"/>
          </ac:spMkLst>
        </pc:spChg>
        <pc:spChg chg="mod">
          <ac:chgData name="Malarvizhi Shanmuga Pandian" userId="S::mshanmug@stevens.edu::2b1ea338-4d63-41cf-a115-4f52cc5b4f5b" providerId="AD" clId="Web-{55C2CA90-A619-43BE-999A-0A8237604641}" dt="2022-04-14T02:31:43.837" v="165" actId="20577"/>
          <ac:spMkLst>
            <pc:docMk/>
            <pc:sldMk cId="1603502310" sldId="257"/>
            <ac:spMk id="3" creationId="{122DA2B7-0FF6-DA86-6E1A-C9ED55456D70}"/>
          </ac:spMkLst>
        </pc:spChg>
      </pc:sldChg>
    </pc:docChg>
  </pc:docChgLst>
  <pc:docChgLst>
    <pc:chgData name="Michael Dooley" userId="S::mdooley1@stevens.edu::ddd065e5-01fa-4070-9eb0-73e6ba2277cf" providerId="AD" clId="Web-{78126288-2E40-4BA0-9B08-53F9FF4280E4}"/>
    <pc:docChg chg="addSld modSld">
      <pc:chgData name="Michael Dooley" userId="S::mdooley1@stevens.edu::ddd065e5-01fa-4070-9eb0-73e6ba2277cf" providerId="AD" clId="Web-{78126288-2E40-4BA0-9B08-53F9FF4280E4}" dt="2022-04-17T13:42:23.797" v="9" actId="20577"/>
      <pc:docMkLst>
        <pc:docMk/>
      </pc:docMkLst>
      <pc:sldChg chg="modSp new">
        <pc:chgData name="Michael Dooley" userId="S::mdooley1@stevens.edu::ddd065e5-01fa-4070-9eb0-73e6ba2277cf" providerId="AD" clId="Web-{78126288-2E40-4BA0-9B08-53F9FF4280E4}" dt="2022-04-17T13:42:23.797" v="9" actId="20577"/>
        <pc:sldMkLst>
          <pc:docMk/>
          <pc:sldMk cId="3676191713" sldId="258"/>
        </pc:sldMkLst>
        <pc:spChg chg="mod">
          <ac:chgData name="Michael Dooley" userId="S::mdooley1@stevens.edu::ddd065e5-01fa-4070-9eb0-73e6ba2277cf" providerId="AD" clId="Web-{78126288-2E40-4BA0-9B08-53F9FF4280E4}" dt="2022-04-17T13:42:09.453" v="4" actId="20577"/>
          <ac:spMkLst>
            <pc:docMk/>
            <pc:sldMk cId="3676191713" sldId="258"/>
            <ac:spMk id="2" creationId="{FB5A4EB0-EEFF-9568-A3AE-873976941AEB}"/>
          </ac:spMkLst>
        </pc:spChg>
        <pc:spChg chg="mod">
          <ac:chgData name="Michael Dooley" userId="S::mdooley1@stevens.edu::ddd065e5-01fa-4070-9eb0-73e6ba2277cf" providerId="AD" clId="Web-{78126288-2E40-4BA0-9B08-53F9FF4280E4}" dt="2022-04-17T13:42:23.797" v="9" actId="20577"/>
          <ac:spMkLst>
            <pc:docMk/>
            <pc:sldMk cId="3676191713" sldId="258"/>
            <ac:spMk id="3" creationId="{F4E79069-1896-AED7-927A-700DBA513BF0}"/>
          </ac:spMkLst>
        </pc:spChg>
      </pc:sldChg>
      <pc:sldChg chg="new">
        <pc:chgData name="Michael Dooley" userId="S::mdooley1@stevens.edu::ddd065e5-01fa-4070-9eb0-73e6ba2277cf" providerId="AD" clId="Web-{78126288-2E40-4BA0-9B08-53F9FF4280E4}" dt="2022-04-17T13:41:39.734" v="1"/>
        <pc:sldMkLst>
          <pc:docMk/>
          <pc:sldMk cId="2306059184" sldId="259"/>
        </pc:sldMkLst>
      </pc:sldChg>
    </pc:docChg>
  </pc:docChgLst>
  <pc:docChgLst>
    <pc:chgData name="Manobala Purushothaman" userId="S::mpurush1@stevens.edu::2f573d11-9383-4c09-8a3e-71cdb1a4a866" providerId="AD" clId="Web-{6797A6BB-3168-25EB-794D-504065EAC02A}"/>
    <pc:docChg chg="modSld">
      <pc:chgData name="Manobala Purushothaman" userId="S::mpurush1@stevens.edu::2f573d11-9383-4c09-8a3e-71cdb1a4a866" providerId="AD" clId="Web-{6797A6BB-3168-25EB-794D-504065EAC02A}" dt="2022-04-19T02:44:08.516" v="131" actId="14100"/>
      <pc:docMkLst>
        <pc:docMk/>
      </pc:docMkLst>
      <pc:sldChg chg="addSp modSp">
        <pc:chgData name="Manobala Purushothaman" userId="S::mpurush1@stevens.edu::2f573d11-9383-4c09-8a3e-71cdb1a4a866" providerId="AD" clId="Web-{6797A6BB-3168-25EB-794D-504065EAC02A}" dt="2022-04-19T02:17:01.978" v="66"/>
        <pc:sldMkLst>
          <pc:docMk/>
          <pc:sldMk cId="1603502310" sldId="257"/>
        </pc:sldMkLst>
        <pc:spChg chg="mod">
          <ac:chgData name="Manobala Purushothaman" userId="S::mpurush1@stevens.edu::2f573d11-9383-4c09-8a3e-71cdb1a4a866" providerId="AD" clId="Web-{6797A6BB-3168-25EB-794D-504065EAC02A}" dt="2022-04-19T02:17:01.978" v="66"/>
          <ac:spMkLst>
            <pc:docMk/>
            <pc:sldMk cId="1603502310" sldId="257"/>
            <ac:spMk id="2" creationId="{8AE7A4DB-BA92-01B7-CD6B-0063BDCA0FD4}"/>
          </ac:spMkLst>
        </pc:spChg>
        <pc:spChg chg="add">
          <ac:chgData name="Manobala Purushothaman" userId="S::mpurush1@stevens.edu::2f573d11-9383-4c09-8a3e-71cdb1a4a866" providerId="AD" clId="Web-{6797A6BB-3168-25EB-794D-504065EAC02A}" dt="2022-04-19T02:17:01.978" v="66"/>
          <ac:spMkLst>
            <pc:docMk/>
            <pc:sldMk cId="1603502310" sldId="257"/>
            <ac:spMk id="10" creationId="{DCC231C8-C761-4B31-9B1C-C6D19248C6B3}"/>
          </ac:spMkLst>
        </pc:spChg>
        <pc:graphicFrameChg chg="mod modGraphic">
          <ac:chgData name="Manobala Purushothaman" userId="S::mpurush1@stevens.edu::2f573d11-9383-4c09-8a3e-71cdb1a4a866" providerId="AD" clId="Web-{6797A6BB-3168-25EB-794D-504065EAC02A}" dt="2022-04-19T02:17:01.978" v="66"/>
          <ac:graphicFrameMkLst>
            <pc:docMk/>
            <pc:sldMk cId="1603502310" sldId="257"/>
            <ac:graphicFrameMk id="5" creationId="{0EB92CCC-5B68-CEC7-66D5-D3FB80126BCB}"/>
          </ac:graphicFrameMkLst>
        </pc:graphicFrameChg>
      </pc:sldChg>
      <pc:sldChg chg="modSp">
        <pc:chgData name="Manobala Purushothaman" userId="S::mpurush1@stevens.edu::2f573d11-9383-4c09-8a3e-71cdb1a4a866" providerId="AD" clId="Web-{6797A6BB-3168-25EB-794D-504065EAC02A}" dt="2022-04-19T00:21:15.844" v="0" actId="1076"/>
        <pc:sldMkLst>
          <pc:docMk/>
          <pc:sldMk cId="2401902857" sldId="264"/>
        </pc:sldMkLst>
        <pc:picChg chg="mod">
          <ac:chgData name="Manobala Purushothaman" userId="S::mpurush1@stevens.edu::2f573d11-9383-4c09-8a3e-71cdb1a4a866" providerId="AD" clId="Web-{6797A6BB-3168-25EB-794D-504065EAC02A}" dt="2022-04-19T00:21:15.844" v="0" actId="1076"/>
          <ac:picMkLst>
            <pc:docMk/>
            <pc:sldMk cId="2401902857" sldId="264"/>
            <ac:picMk id="8" creationId="{38F102FD-E032-7492-B8C6-94D5F53DD112}"/>
          </ac:picMkLst>
        </pc:picChg>
      </pc:sldChg>
      <pc:sldChg chg="addSp delSp modSp">
        <pc:chgData name="Manobala Purushothaman" userId="S::mpurush1@stevens.edu::2f573d11-9383-4c09-8a3e-71cdb1a4a866" providerId="AD" clId="Web-{6797A6BB-3168-25EB-794D-504065EAC02A}" dt="2022-04-19T02:18:11.511" v="67" actId="14100"/>
        <pc:sldMkLst>
          <pc:docMk/>
          <pc:sldMk cId="2355074205" sldId="265"/>
        </pc:sldMkLst>
        <pc:spChg chg="mod">
          <ac:chgData name="Manobala Purushothaman" userId="S::mpurush1@stevens.edu::2f573d11-9383-4c09-8a3e-71cdb1a4a866" providerId="AD" clId="Web-{6797A6BB-3168-25EB-794D-504065EAC02A}" dt="2022-04-19T02:15:57.929" v="64" actId="20577"/>
          <ac:spMkLst>
            <pc:docMk/>
            <pc:sldMk cId="2355074205" sldId="265"/>
            <ac:spMk id="2" creationId="{84774627-4733-014C-9DCA-0C9DD6CB4DA4}"/>
          </ac:spMkLst>
        </pc:spChg>
        <pc:spChg chg="add del mod">
          <ac:chgData name="Manobala Purushothaman" userId="S::mpurush1@stevens.edu::2f573d11-9383-4c09-8a3e-71cdb1a4a866" providerId="AD" clId="Web-{6797A6BB-3168-25EB-794D-504065EAC02A}" dt="2022-04-19T02:06:48.943" v="7"/>
          <ac:spMkLst>
            <pc:docMk/>
            <pc:sldMk cId="2355074205" sldId="265"/>
            <ac:spMk id="5" creationId="{E083B2A6-BFFF-59AC-861E-1A020708EA63}"/>
          </ac:spMkLst>
        </pc:spChg>
        <pc:spChg chg="add mod">
          <ac:chgData name="Manobala Purushothaman" userId="S::mpurush1@stevens.edu::2f573d11-9383-4c09-8a3e-71cdb1a4a866" providerId="AD" clId="Web-{6797A6BB-3168-25EB-794D-504065EAC02A}" dt="2022-04-19T02:13:38.893" v="23" actId="20577"/>
          <ac:spMkLst>
            <pc:docMk/>
            <pc:sldMk cId="2355074205" sldId="265"/>
            <ac:spMk id="7" creationId="{F3CD4A60-E2BC-2829-B0EE-F858AD5F8984}"/>
          </ac:spMkLst>
        </pc:spChg>
        <pc:picChg chg="del">
          <ac:chgData name="Manobala Purushothaman" userId="S::mpurush1@stevens.edu::2f573d11-9383-4c09-8a3e-71cdb1a4a866" providerId="AD" clId="Web-{6797A6BB-3168-25EB-794D-504065EAC02A}" dt="2022-04-19T02:06:15.833" v="2"/>
          <ac:picMkLst>
            <pc:docMk/>
            <pc:sldMk cId="2355074205" sldId="265"/>
            <ac:picMk id="4" creationId="{910AEDA2-253C-6263-C614-7ED206D18EA6}"/>
          </ac:picMkLst>
        </pc:picChg>
        <pc:picChg chg="add mod ord">
          <ac:chgData name="Manobala Purushothaman" userId="S::mpurush1@stevens.edu::2f573d11-9383-4c09-8a3e-71cdb1a4a866" providerId="AD" clId="Web-{6797A6BB-3168-25EB-794D-504065EAC02A}" dt="2022-04-19T02:15:15.834" v="62" actId="1076"/>
          <ac:picMkLst>
            <pc:docMk/>
            <pc:sldMk cId="2355074205" sldId="265"/>
            <ac:picMk id="6" creationId="{B6AC27DA-96F4-6AE2-EA7F-FB679FF5A985}"/>
          </ac:picMkLst>
        </pc:picChg>
        <pc:picChg chg="add mod">
          <ac:chgData name="Manobala Purushothaman" userId="S::mpurush1@stevens.edu::2f573d11-9383-4c09-8a3e-71cdb1a4a866" providerId="AD" clId="Web-{6797A6BB-3168-25EB-794D-504065EAC02A}" dt="2022-04-19T02:18:11.511" v="67" actId="14100"/>
          <ac:picMkLst>
            <pc:docMk/>
            <pc:sldMk cId="2355074205" sldId="265"/>
            <ac:picMk id="8" creationId="{FE8EBA14-08ED-4BD6-D2E4-3C672E6D1511}"/>
          </ac:picMkLst>
        </pc:picChg>
      </pc:sldChg>
      <pc:sldChg chg="addSp modSp">
        <pc:chgData name="Manobala Purushothaman" userId="S::mpurush1@stevens.edu::2f573d11-9383-4c09-8a3e-71cdb1a4a866" providerId="AD" clId="Web-{6797A6BB-3168-25EB-794D-504065EAC02A}" dt="2022-04-19T02:19:03.388" v="80" actId="20577"/>
        <pc:sldMkLst>
          <pc:docMk/>
          <pc:sldMk cId="3575992376" sldId="268"/>
        </pc:sldMkLst>
        <pc:spChg chg="mod">
          <ac:chgData name="Manobala Purushothaman" userId="S::mpurush1@stevens.edu::2f573d11-9383-4c09-8a3e-71cdb1a4a866" providerId="AD" clId="Web-{6797A6BB-3168-25EB-794D-504065EAC02A}" dt="2022-04-19T02:19:03.388" v="80" actId="20577"/>
          <ac:spMkLst>
            <pc:docMk/>
            <pc:sldMk cId="3575992376" sldId="268"/>
            <ac:spMk id="2" creationId="{B7338E06-B84F-85F6-9EF2-5F5ECDDFCC8F}"/>
          </ac:spMkLst>
        </pc:spChg>
        <pc:spChg chg="add mod">
          <ac:chgData name="Manobala Purushothaman" userId="S::mpurush1@stevens.edu::2f573d11-9383-4c09-8a3e-71cdb1a4a866" providerId="AD" clId="Web-{6797A6BB-3168-25EB-794D-504065EAC02A}" dt="2022-04-19T02:18:52.856" v="73" actId="20577"/>
          <ac:spMkLst>
            <pc:docMk/>
            <pc:sldMk cId="3575992376" sldId="268"/>
            <ac:spMk id="3" creationId="{1B22D8E4-D1CA-5346-886B-80A22CEF952A}"/>
          </ac:spMkLst>
        </pc:spChg>
      </pc:sldChg>
      <pc:sldChg chg="delSp modSp">
        <pc:chgData name="Manobala Purushothaman" userId="S::mpurush1@stevens.edu::2f573d11-9383-4c09-8a3e-71cdb1a4a866" providerId="AD" clId="Web-{6797A6BB-3168-25EB-794D-504065EAC02A}" dt="2022-04-19T02:22:09.987" v="99" actId="20577"/>
        <pc:sldMkLst>
          <pc:docMk/>
          <pc:sldMk cId="4237202379" sldId="270"/>
        </pc:sldMkLst>
        <pc:spChg chg="mod">
          <ac:chgData name="Manobala Purushothaman" userId="S::mpurush1@stevens.edu::2f573d11-9383-4c09-8a3e-71cdb1a4a866" providerId="AD" clId="Web-{6797A6BB-3168-25EB-794D-504065EAC02A}" dt="2022-04-19T02:22:09.987" v="99" actId="20577"/>
          <ac:spMkLst>
            <pc:docMk/>
            <pc:sldMk cId="4237202379" sldId="270"/>
            <ac:spMk id="3" creationId="{413C88AD-16B2-9F2F-D58C-4046FCB36CC4}"/>
          </ac:spMkLst>
        </pc:spChg>
        <pc:picChg chg="del">
          <ac:chgData name="Manobala Purushothaman" userId="S::mpurush1@stevens.edu::2f573d11-9383-4c09-8a3e-71cdb1a4a866" providerId="AD" clId="Web-{6797A6BB-3168-25EB-794D-504065EAC02A}" dt="2022-04-19T02:03:38.375" v="1"/>
          <ac:picMkLst>
            <pc:docMk/>
            <pc:sldMk cId="4237202379" sldId="270"/>
            <ac:picMk id="4" creationId="{15C644EA-6E7B-5D9A-55E1-6D27AA27C0B7}"/>
          </ac:picMkLst>
        </pc:picChg>
      </pc:sldChg>
      <pc:sldChg chg="addSp modSp">
        <pc:chgData name="Manobala Purushothaman" userId="S::mpurush1@stevens.edu::2f573d11-9383-4c09-8a3e-71cdb1a4a866" providerId="AD" clId="Web-{6797A6BB-3168-25EB-794D-504065EAC02A}" dt="2022-04-19T02:42:33.810" v="112" actId="14100"/>
        <pc:sldMkLst>
          <pc:docMk/>
          <pc:sldMk cId="4035816153" sldId="271"/>
        </pc:sldMkLst>
        <pc:spChg chg="mod">
          <ac:chgData name="Manobala Purushothaman" userId="S::mpurush1@stevens.edu::2f573d11-9383-4c09-8a3e-71cdb1a4a866" providerId="AD" clId="Web-{6797A6BB-3168-25EB-794D-504065EAC02A}" dt="2022-04-19T02:41:53.652" v="101" actId="14100"/>
          <ac:spMkLst>
            <pc:docMk/>
            <pc:sldMk cId="4035816153" sldId="271"/>
            <ac:spMk id="2" creationId="{22C56CBC-08F6-03FD-FD72-47DF515EB27E}"/>
          </ac:spMkLst>
        </pc:spChg>
        <pc:spChg chg="add mod">
          <ac:chgData name="Manobala Purushothaman" userId="S::mpurush1@stevens.edu::2f573d11-9383-4c09-8a3e-71cdb1a4a866" providerId="AD" clId="Web-{6797A6BB-3168-25EB-794D-504065EAC02A}" dt="2022-04-19T02:42:23.903" v="111" actId="20577"/>
          <ac:spMkLst>
            <pc:docMk/>
            <pc:sldMk cId="4035816153" sldId="271"/>
            <ac:spMk id="3" creationId="{233A0587-565F-F6D5-560C-A3E47443499C}"/>
          </ac:spMkLst>
        </pc:spChg>
        <pc:picChg chg="mod">
          <ac:chgData name="Manobala Purushothaman" userId="S::mpurush1@stevens.edu::2f573d11-9383-4c09-8a3e-71cdb1a4a866" providerId="AD" clId="Web-{6797A6BB-3168-25EB-794D-504065EAC02A}" dt="2022-04-19T02:42:33.810" v="112" actId="14100"/>
          <ac:picMkLst>
            <pc:docMk/>
            <pc:sldMk cId="4035816153" sldId="271"/>
            <ac:picMk id="5" creationId="{9F0B439F-774F-A01A-87B9-7C1E22AA3E1F}"/>
          </ac:picMkLst>
        </pc:picChg>
        <pc:picChg chg="mod">
          <ac:chgData name="Manobala Purushothaman" userId="S::mpurush1@stevens.edu::2f573d11-9383-4c09-8a3e-71cdb1a4a866" providerId="AD" clId="Web-{6797A6BB-3168-25EB-794D-504065EAC02A}" dt="2022-04-19T02:42:10.355" v="108" actId="14100"/>
          <ac:picMkLst>
            <pc:docMk/>
            <pc:sldMk cId="4035816153" sldId="271"/>
            <ac:picMk id="6" creationId="{F4DC8A00-EB74-5396-2164-2E3D77B665DC}"/>
          </ac:picMkLst>
        </pc:picChg>
      </pc:sldChg>
      <pc:sldChg chg="modSp">
        <pc:chgData name="Manobala Purushothaman" userId="S::mpurush1@stevens.edu::2f573d11-9383-4c09-8a3e-71cdb1a4a866" providerId="AD" clId="Web-{6797A6BB-3168-25EB-794D-504065EAC02A}" dt="2022-04-19T02:44:08.516" v="131" actId="14100"/>
        <pc:sldMkLst>
          <pc:docMk/>
          <pc:sldMk cId="3614702663" sldId="275"/>
        </pc:sldMkLst>
        <pc:spChg chg="mod">
          <ac:chgData name="Manobala Purushothaman" userId="S::mpurush1@stevens.edu::2f573d11-9383-4c09-8a3e-71cdb1a4a866" providerId="AD" clId="Web-{6797A6BB-3168-25EB-794D-504065EAC02A}" dt="2022-04-19T02:44:01.141" v="129" actId="14100"/>
          <ac:spMkLst>
            <pc:docMk/>
            <pc:sldMk cId="3614702663" sldId="275"/>
            <ac:spMk id="5" creationId="{F20B8AD7-5F93-CA60-7A0E-B29EB786AD1C}"/>
          </ac:spMkLst>
        </pc:spChg>
        <pc:picChg chg="mod">
          <ac:chgData name="Manobala Purushothaman" userId="S::mpurush1@stevens.edu::2f573d11-9383-4c09-8a3e-71cdb1a4a866" providerId="AD" clId="Web-{6797A6BB-3168-25EB-794D-504065EAC02A}" dt="2022-04-19T02:44:08.516" v="131" actId="14100"/>
          <ac:picMkLst>
            <pc:docMk/>
            <pc:sldMk cId="3614702663" sldId="275"/>
            <ac:picMk id="6" creationId="{48C919B7-2362-97D3-99F5-939C0883FBEC}"/>
          </ac:picMkLst>
        </pc:picChg>
      </pc:sldChg>
      <pc:sldChg chg="modSp">
        <pc:chgData name="Manobala Purushothaman" userId="S::mpurush1@stevens.edu::2f573d11-9383-4c09-8a3e-71cdb1a4a866" providerId="AD" clId="Web-{6797A6BB-3168-25EB-794D-504065EAC02A}" dt="2022-04-19T02:43:38.765" v="124" actId="1076"/>
        <pc:sldMkLst>
          <pc:docMk/>
          <pc:sldMk cId="2269995543" sldId="276"/>
        </pc:sldMkLst>
        <pc:picChg chg="mod">
          <ac:chgData name="Manobala Purushothaman" userId="S::mpurush1@stevens.edu::2f573d11-9383-4c09-8a3e-71cdb1a4a866" providerId="AD" clId="Web-{6797A6BB-3168-25EB-794D-504065EAC02A}" dt="2022-04-19T02:43:38.765" v="124" actId="1076"/>
          <ac:picMkLst>
            <pc:docMk/>
            <pc:sldMk cId="2269995543" sldId="276"/>
            <ac:picMk id="4" creationId="{249F6BAD-BE78-CC14-B4CE-73B01E396AD3}"/>
          </ac:picMkLst>
        </pc:picChg>
      </pc:sldChg>
      <pc:sldChg chg="modSp">
        <pc:chgData name="Manobala Purushothaman" userId="S::mpurush1@stevens.edu::2f573d11-9383-4c09-8a3e-71cdb1a4a866" providerId="AD" clId="Web-{6797A6BB-3168-25EB-794D-504065EAC02A}" dt="2022-04-19T02:43:17.592" v="118" actId="14100"/>
        <pc:sldMkLst>
          <pc:docMk/>
          <pc:sldMk cId="1218890980" sldId="277"/>
        </pc:sldMkLst>
        <pc:picChg chg="mod">
          <ac:chgData name="Manobala Purushothaman" userId="S::mpurush1@stevens.edu::2f573d11-9383-4c09-8a3e-71cdb1a4a866" providerId="AD" clId="Web-{6797A6BB-3168-25EB-794D-504065EAC02A}" dt="2022-04-19T02:43:17.592" v="118" actId="14100"/>
          <ac:picMkLst>
            <pc:docMk/>
            <pc:sldMk cId="1218890980" sldId="277"/>
            <ac:picMk id="6" creationId="{CC18DCBB-751C-2C4A-6455-76CEEBF3D901}"/>
          </ac:picMkLst>
        </pc:picChg>
      </pc:sldChg>
      <pc:sldChg chg="modSp">
        <pc:chgData name="Manobala Purushothaman" userId="S::mpurush1@stevens.edu::2f573d11-9383-4c09-8a3e-71cdb1a4a866" providerId="AD" clId="Web-{6797A6BB-3168-25EB-794D-504065EAC02A}" dt="2022-04-19T02:43:25.624" v="120" actId="14100"/>
        <pc:sldMkLst>
          <pc:docMk/>
          <pc:sldMk cId="1869886014" sldId="278"/>
        </pc:sldMkLst>
        <pc:picChg chg="mod">
          <ac:chgData name="Manobala Purushothaman" userId="S::mpurush1@stevens.edu::2f573d11-9383-4c09-8a3e-71cdb1a4a866" providerId="AD" clId="Web-{6797A6BB-3168-25EB-794D-504065EAC02A}" dt="2022-04-19T02:43:25.624" v="120" actId="14100"/>
          <ac:picMkLst>
            <pc:docMk/>
            <pc:sldMk cId="1869886014" sldId="278"/>
            <ac:picMk id="4" creationId="{97D5BDCA-4A94-BFEF-78D7-5BE4C2AA2D5F}"/>
          </ac:picMkLst>
        </pc:picChg>
      </pc:sldChg>
      <pc:sldChg chg="addSp modSp mod setBg">
        <pc:chgData name="Manobala Purushothaman" userId="S::mpurush1@stevens.edu::2f573d11-9383-4c09-8a3e-71cdb1a4a866" providerId="AD" clId="Web-{6797A6BB-3168-25EB-794D-504065EAC02A}" dt="2022-04-19T02:21:03.048" v="97" actId="1076"/>
        <pc:sldMkLst>
          <pc:docMk/>
          <pc:sldMk cId="4031233294" sldId="279"/>
        </pc:sldMkLst>
        <pc:spChg chg="mod">
          <ac:chgData name="Manobala Purushothaman" userId="S::mpurush1@stevens.edu::2f573d11-9383-4c09-8a3e-71cdb1a4a866" providerId="AD" clId="Web-{6797A6BB-3168-25EB-794D-504065EAC02A}" dt="2022-04-19T02:20:14.234" v="81"/>
          <ac:spMkLst>
            <pc:docMk/>
            <pc:sldMk cId="4031233294" sldId="279"/>
            <ac:spMk id="2" creationId="{D6CF4EB3-C70B-C573-3229-17D49DF4B4B1}"/>
          </ac:spMkLst>
        </pc:spChg>
        <pc:spChg chg="mod">
          <ac:chgData name="Manobala Purushothaman" userId="S::mpurush1@stevens.edu::2f573d11-9383-4c09-8a3e-71cdb1a4a866" providerId="AD" clId="Web-{6797A6BB-3168-25EB-794D-504065EAC02A}" dt="2022-04-19T02:20:46.656" v="95" actId="20577"/>
          <ac:spMkLst>
            <pc:docMk/>
            <pc:sldMk cId="4031233294" sldId="279"/>
            <ac:spMk id="3" creationId="{214E3D42-DDC8-7F41-01B6-4614DFF926C4}"/>
          </ac:spMkLst>
        </pc:spChg>
        <pc:spChg chg="mod">
          <ac:chgData name="Manobala Purushothaman" userId="S::mpurush1@stevens.edu::2f573d11-9383-4c09-8a3e-71cdb1a4a866" providerId="AD" clId="Web-{6797A6BB-3168-25EB-794D-504065EAC02A}" dt="2022-04-19T02:21:03.048" v="97" actId="1076"/>
          <ac:spMkLst>
            <pc:docMk/>
            <pc:sldMk cId="4031233294" sldId="279"/>
            <ac:spMk id="5" creationId="{7A68B755-DE46-C6B0-3B57-26672DCC04CA}"/>
          </ac:spMkLst>
        </pc:spChg>
        <pc:spChg chg="add">
          <ac:chgData name="Manobala Purushothaman" userId="S::mpurush1@stevens.edu::2f573d11-9383-4c09-8a3e-71cdb1a4a866" providerId="AD" clId="Web-{6797A6BB-3168-25EB-794D-504065EAC02A}" dt="2022-04-19T02:20:14.234" v="81"/>
          <ac:spMkLst>
            <pc:docMk/>
            <pc:sldMk cId="4031233294" sldId="279"/>
            <ac:spMk id="10" creationId="{4FFBEE45-F140-49D5-85EA-C78C24340B23}"/>
          </ac:spMkLst>
        </pc:spChg>
      </pc:sldChg>
    </pc:docChg>
  </pc:docChgLst>
  <pc:docChgLst>
    <pc:chgData name="Malarvizhi Shanmuga Pandian" userId="S::mshanmug@stevens.edu::2b1ea338-4d63-41cf-a115-4f52cc5b4f5b" providerId="AD" clId="Web-{79450341-BE4D-F98E-8902-BB9DCEE71196}"/>
    <pc:docChg chg="addSld delSld modSld sldOrd addMainMaster delMainMaster">
      <pc:chgData name="Malarvizhi Shanmuga Pandian" userId="S::mshanmug@stevens.edu::2b1ea338-4d63-41cf-a115-4f52cc5b4f5b" providerId="AD" clId="Web-{79450341-BE4D-F98E-8902-BB9DCEE71196}" dt="2022-04-19T01:17:05.021" v="965"/>
      <pc:docMkLst>
        <pc:docMk/>
      </pc:docMkLst>
      <pc:sldChg chg="delSp modSp mod modClrScheme delDesignElem chgLayout">
        <pc:chgData name="Malarvizhi Shanmuga Pandian" userId="S::mshanmug@stevens.edu::2b1ea338-4d63-41cf-a115-4f52cc5b4f5b" providerId="AD" clId="Web-{79450341-BE4D-F98E-8902-BB9DCEE71196}" dt="2022-04-19T00:52:24.181" v="627"/>
        <pc:sldMkLst>
          <pc:docMk/>
          <pc:sldMk cId="109857222" sldId="256"/>
        </pc:sldMkLst>
        <pc:spChg chg="mod ord">
          <ac:chgData name="Malarvizhi Shanmuga Pandian" userId="S::mshanmug@stevens.edu::2b1ea338-4d63-41cf-a115-4f52cc5b4f5b" providerId="AD" clId="Web-{79450341-BE4D-F98E-8902-BB9DCEE71196}" dt="2022-04-19T00:52:24.181" v="62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Malarvizhi Shanmuga Pandian" userId="S::mshanmug@stevens.edu::2b1ea338-4d63-41cf-a115-4f52cc5b4f5b" providerId="AD" clId="Web-{79450341-BE4D-F98E-8902-BB9DCEE71196}" dt="2022-04-19T00:52:24.181" v="627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Malarvizhi Shanmuga Pandian" userId="S::mshanmug@stevens.edu::2b1ea338-4d63-41cf-a115-4f52cc5b4f5b" providerId="AD" clId="Web-{79450341-BE4D-F98E-8902-BB9DCEE71196}" dt="2022-04-19T00:52:16.899" v="626"/>
          <ac:spMkLst>
            <pc:docMk/>
            <pc:sldMk cId="109857222" sldId="256"/>
            <ac:spMk id="16" creationId="{7B51B11D-BBCD-47C7-A599-1EDA2F22FE08}"/>
          </ac:spMkLst>
        </pc:spChg>
        <pc:cxnChg chg="del">
          <ac:chgData name="Malarvizhi Shanmuga Pandian" userId="S::mshanmug@stevens.edu::2b1ea338-4d63-41cf-a115-4f52cc5b4f5b" providerId="AD" clId="Web-{79450341-BE4D-F98E-8902-BB9DCEE71196}" dt="2022-04-19T00:52:16.899" v="626"/>
          <ac:cxnSpMkLst>
            <pc:docMk/>
            <pc:sldMk cId="109857222" sldId="256"/>
            <ac:cxnSpMk id="17" creationId="{6A810F53-4CAC-492E-A2F9-C147AA509B57}"/>
          </ac:cxnSpMkLst>
        </pc:cxnChg>
      </pc:sldChg>
      <pc:sldChg chg="delSp modSp mod modClrScheme delDesignElem chgLayout">
        <pc:chgData name="Malarvizhi Shanmuga Pandian" userId="S::mshanmug@stevens.edu::2b1ea338-4d63-41cf-a115-4f52cc5b4f5b" providerId="AD" clId="Web-{79450341-BE4D-F98E-8902-BB9DCEE71196}" dt="2022-04-19T00:52:24.181" v="627"/>
        <pc:sldMkLst>
          <pc:docMk/>
          <pc:sldMk cId="1603502310" sldId="257"/>
        </pc:sldMkLst>
        <pc:spChg chg="mod ord">
          <ac:chgData name="Malarvizhi Shanmuga Pandian" userId="S::mshanmug@stevens.edu::2b1ea338-4d63-41cf-a115-4f52cc5b4f5b" providerId="AD" clId="Web-{79450341-BE4D-F98E-8902-BB9DCEE71196}" dt="2022-04-19T00:52:24.181" v="627"/>
          <ac:spMkLst>
            <pc:docMk/>
            <pc:sldMk cId="1603502310" sldId="257"/>
            <ac:spMk id="2" creationId="{8AE7A4DB-BA92-01B7-CD6B-0063BDCA0FD4}"/>
          </ac:spMkLst>
        </pc:spChg>
        <pc:spChg chg="del">
          <ac:chgData name="Malarvizhi Shanmuga Pandian" userId="S::mshanmug@stevens.edu::2b1ea338-4d63-41cf-a115-4f52cc5b4f5b" providerId="AD" clId="Web-{79450341-BE4D-F98E-8902-BB9DCEE71196}" dt="2022-04-19T00:52:16.899" v="626"/>
          <ac:spMkLst>
            <pc:docMk/>
            <pc:sldMk cId="1603502310" sldId="257"/>
            <ac:spMk id="9" creationId="{42285737-90EE-47DC-AC80-8AE156B11969}"/>
          </ac:spMkLst>
        </pc:spChg>
        <pc:grpChg chg="del">
          <ac:chgData name="Malarvizhi Shanmuga Pandian" userId="S::mshanmug@stevens.edu::2b1ea338-4d63-41cf-a115-4f52cc5b4f5b" providerId="AD" clId="Web-{79450341-BE4D-F98E-8902-BB9DCEE71196}" dt="2022-04-19T00:52:16.899" v="626"/>
          <ac:grpSpMkLst>
            <pc:docMk/>
            <pc:sldMk cId="1603502310" sldId="257"/>
            <ac:grpSpMk id="11" creationId="{B57BDC17-F1B3-455F-BBF1-680AA1F25C06}"/>
          </ac:grpSpMkLst>
        </pc:grpChg>
        <pc:graphicFrameChg chg="mod ord modGraphic">
          <ac:chgData name="Malarvizhi Shanmuga Pandian" userId="S::mshanmug@stevens.edu::2b1ea338-4d63-41cf-a115-4f52cc5b4f5b" providerId="AD" clId="Web-{79450341-BE4D-F98E-8902-BB9DCEE71196}" dt="2022-04-19T00:52:24.181" v="627"/>
          <ac:graphicFrameMkLst>
            <pc:docMk/>
            <pc:sldMk cId="1603502310" sldId="257"/>
            <ac:graphicFrameMk id="5" creationId="{0EB92CCC-5B68-CEC7-66D5-D3FB80126BCB}"/>
          </ac:graphicFrameMkLst>
        </pc:graphicFrameChg>
      </pc:sldChg>
      <pc:sldChg chg="del">
        <pc:chgData name="Malarvizhi Shanmuga Pandian" userId="S::mshanmug@stevens.edu::2b1ea338-4d63-41cf-a115-4f52cc5b4f5b" providerId="AD" clId="Web-{79450341-BE4D-F98E-8902-BB9DCEE71196}" dt="2022-04-18T23:00:48.849" v="82"/>
        <pc:sldMkLst>
          <pc:docMk/>
          <pc:sldMk cId="3676191713" sldId="258"/>
        </pc:sldMkLst>
      </pc:sldChg>
      <pc:sldChg chg="modSp mod ord modClrScheme chgLayout">
        <pc:chgData name="Malarvizhi Shanmuga Pandian" userId="S::mshanmug@stevens.edu::2b1ea338-4d63-41cf-a115-4f52cc5b4f5b" providerId="AD" clId="Web-{79450341-BE4D-F98E-8902-BB9DCEE71196}" dt="2022-04-19T00:52:24.181" v="627"/>
        <pc:sldMkLst>
          <pc:docMk/>
          <pc:sldMk cId="2306059184" sldId="259"/>
        </pc:sldMkLst>
        <pc:spChg chg="mod ord">
          <ac:chgData name="Malarvizhi Shanmuga Pandian" userId="S::mshanmug@stevens.edu::2b1ea338-4d63-41cf-a115-4f52cc5b4f5b" providerId="AD" clId="Web-{79450341-BE4D-F98E-8902-BB9DCEE71196}" dt="2022-04-19T00:52:24.181" v="627"/>
          <ac:spMkLst>
            <pc:docMk/>
            <pc:sldMk cId="2306059184" sldId="259"/>
            <ac:spMk id="2" creationId="{4AC8185A-6B19-C924-0BD4-EB8760B36065}"/>
          </ac:spMkLst>
        </pc:spChg>
        <pc:picChg chg="mod ord">
          <ac:chgData name="Malarvizhi Shanmuga Pandian" userId="S::mshanmug@stevens.edu::2b1ea338-4d63-41cf-a115-4f52cc5b4f5b" providerId="AD" clId="Web-{79450341-BE4D-F98E-8902-BB9DCEE71196}" dt="2022-04-19T00:52:24.181" v="627"/>
          <ac:picMkLst>
            <pc:docMk/>
            <pc:sldMk cId="2306059184" sldId="259"/>
            <ac:picMk id="4" creationId="{51A963E1-C197-984A-2F20-A680EB799EC8}"/>
          </ac:picMkLst>
        </pc:picChg>
      </pc:sldChg>
      <pc:sldChg chg="modSp mod ord modClrScheme chgLayout">
        <pc:chgData name="Malarvizhi Shanmuga Pandian" userId="S::mshanmug@stevens.edu::2b1ea338-4d63-41cf-a115-4f52cc5b4f5b" providerId="AD" clId="Web-{79450341-BE4D-F98E-8902-BB9DCEE71196}" dt="2022-04-19T00:52:24.181" v="627"/>
        <pc:sldMkLst>
          <pc:docMk/>
          <pc:sldMk cId="3680650143" sldId="260"/>
        </pc:sldMkLst>
        <pc:spChg chg="mod ord">
          <ac:chgData name="Malarvizhi Shanmuga Pandian" userId="S::mshanmug@stevens.edu::2b1ea338-4d63-41cf-a115-4f52cc5b4f5b" providerId="AD" clId="Web-{79450341-BE4D-F98E-8902-BB9DCEE71196}" dt="2022-04-19T00:52:24.181" v="627"/>
          <ac:spMkLst>
            <pc:docMk/>
            <pc:sldMk cId="3680650143" sldId="260"/>
            <ac:spMk id="2" creationId="{AB4A7231-8D82-C09A-2C7F-1EF3F36B46D6}"/>
          </ac:spMkLst>
        </pc:spChg>
        <pc:picChg chg="mod ord">
          <ac:chgData name="Malarvizhi Shanmuga Pandian" userId="S::mshanmug@stevens.edu::2b1ea338-4d63-41cf-a115-4f52cc5b4f5b" providerId="AD" clId="Web-{79450341-BE4D-F98E-8902-BB9DCEE71196}" dt="2022-04-19T00:52:24.181" v="627"/>
          <ac:picMkLst>
            <pc:docMk/>
            <pc:sldMk cId="3680650143" sldId="260"/>
            <ac:picMk id="4" creationId="{BDD49E8D-A4FA-D048-4D4F-C5E30950630D}"/>
          </ac:picMkLst>
        </pc:picChg>
      </pc:sldChg>
      <pc:sldChg chg="addSp delSp del">
        <pc:chgData name="Malarvizhi Shanmuga Pandian" userId="S::mshanmug@stevens.edu::2b1ea338-4d63-41cf-a115-4f52cc5b4f5b" providerId="AD" clId="Web-{79450341-BE4D-F98E-8902-BB9DCEE71196}" dt="2022-04-19T00:51:28.849" v="605"/>
        <pc:sldMkLst>
          <pc:docMk/>
          <pc:sldMk cId="1403943972" sldId="262"/>
        </pc:sldMkLst>
        <pc:picChg chg="add del">
          <ac:chgData name="Malarvizhi Shanmuga Pandian" userId="S::mshanmug@stevens.edu::2b1ea338-4d63-41cf-a115-4f52cc5b4f5b" providerId="AD" clId="Web-{79450341-BE4D-F98E-8902-BB9DCEE71196}" dt="2022-04-19T00:42:16.209" v="272"/>
          <ac:picMkLst>
            <pc:docMk/>
            <pc:sldMk cId="1403943972" sldId="262"/>
            <ac:picMk id="8" creationId="{48DD688B-723E-F838-40C7-671CBAF243D7}"/>
          </ac:picMkLst>
        </pc:picChg>
      </pc:sldChg>
      <pc:sldChg chg="modSp mod modClrScheme chgLayout">
        <pc:chgData name="Malarvizhi Shanmuga Pandian" userId="S::mshanmug@stevens.edu::2b1ea338-4d63-41cf-a115-4f52cc5b4f5b" providerId="AD" clId="Web-{79450341-BE4D-F98E-8902-BB9DCEE71196}" dt="2022-04-19T00:52:24.181" v="627"/>
        <pc:sldMkLst>
          <pc:docMk/>
          <pc:sldMk cId="1902377271" sldId="263"/>
        </pc:sldMkLst>
        <pc:spChg chg="mod ord">
          <ac:chgData name="Malarvizhi Shanmuga Pandian" userId="S::mshanmug@stevens.edu::2b1ea338-4d63-41cf-a115-4f52cc5b4f5b" providerId="AD" clId="Web-{79450341-BE4D-F98E-8902-BB9DCEE71196}" dt="2022-04-19T00:52:24.181" v="627"/>
          <ac:spMkLst>
            <pc:docMk/>
            <pc:sldMk cId="1902377271" sldId="263"/>
            <ac:spMk id="2" creationId="{FEC155D8-C1EE-49A2-80D4-93F5D4CE30F9}"/>
          </ac:spMkLst>
        </pc:spChg>
        <pc:spChg chg="mod ord">
          <ac:chgData name="Malarvizhi Shanmuga Pandian" userId="S::mshanmug@stevens.edu::2b1ea338-4d63-41cf-a115-4f52cc5b4f5b" providerId="AD" clId="Web-{79450341-BE4D-F98E-8902-BB9DCEE71196}" dt="2022-04-19T00:52:24.181" v="627"/>
          <ac:spMkLst>
            <pc:docMk/>
            <pc:sldMk cId="1902377271" sldId="263"/>
            <ac:spMk id="3" creationId="{CED87C03-37E1-D22E-1D48-36731A92FBC5}"/>
          </ac:spMkLst>
        </pc:spChg>
      </pc:sldChg>
      <pc:sldChg chg="delSp del">
        <pc:chgData name="Malarvizhi Shanmuga Pandian" userId="S::mshanmug@stevens.edu::2b1ea338-4d63-41cf-a115-4f52cc5b4f5b" providerId="AD" clId="Web-{79450341-BE4D-F98E-8902-BB9DCEE71196}" dt="2022-04-19T00:51:31.396" v="606"/>
        <pc:sldMkLst>
          <pc:docMk/>
          <pc:sldMk cId="2401902857" sldId="264"/>
        </pc:sldMkLst>
        <pc:picChg chg="del">
          <ac:chgData name="Malarvizhi Shanmuga Pandian" userId="S::mshanmug@stevens.edu::2b1ea338-4d63-41cf-a115-4f52cc5b4f5b" providerId="AD" clId="Web-{79450341-BE4D-F98E-8902-BB9DCEE71196}" dt="2022-04-19T00:47:38.118" v="538"/>
          <ac:picMkLst>
            <pc:docMk/>
            <pc:sldMk cId="2401902857" sldId="264"/>
            <ac:picMk id="8" creationId="{38F102FD-E032-7492-B8C6-94D5F53DD112}"/>
          </ac:picMkLst>
        </pc:picChg>
      </pc:sldChg>
      <pc:sldChg chg="addSp delSp modSp mod modClrScheme chgLayout">
        <pc:chgData name="Malarvizhi Shanmuga Pandian" userId="S::mshanmug@stevens.edu::2b1ea338-4d63-41cf-a115-4f52cc5b4f5b" providerId="AD" clId="Web-{79450341-BE4D-F98E-8902-BB9DCEE71196}" dt="2022-04-19T00:52:24.181" v="627"/>
        <pc:sldMkLst>
          <pc:docMk/>
          <pc:sldMk cId="2355074205" sldId="265"/>
        </pc:sldMkLst>
        <pc:spChg chg="mod ord">
          <ac:chgData name="Malarvizhi Shanmuga Pandian" userId="S::mshanmug@stevens.edu::2b1ea338-4d63-41cf-a115-4f52cc5b4f5b" providerId="AD" clId="Web-{79450341-BE4D-F98E-8902-BB9DCEE71196}" dt="2022-04-19T00:52:24.181" v="627"/>
          <ac:spMkLst>
            <pc:docMk/>
            <pc:sldMk cId="2355074205" sldId="265"/>
            <ac:spMk id="2" creationId="{84774627-4733-014C-9DCA-0C9DD6CB4DA4}"/>
          </ac:spMkLst>
        </pc:spChg>
        <pc:spChg chg="del">
          <ac:chgData name="Malarvizhi Shanmuga Pandian" userId="S::mshanmug@stevens.edu::2b1ea338-4d63-41cf-a115-4f52cc5b4f5b" providerId="AD" clId="Web-{79450341-BE4D-F98E-8902-BB9DCEE71196}" dt="2022-04-19T00:51:35.912" v="607"/>
          <ac:spMkLst>
            <pc:docMk/>
            <pc:sldMk cId="2355074205" sldId="265"/>
            <ac:spMk id="3" creationId="{64027CB1-1373-F68B-9F6A-F0FA4C316EA0}"/>
          </ac:spMkLst>
        </pc:spChg>
        <pc:picChg chg="add mod ord">
          <ac:chgData name="Malarvizhi Shanmuga Pandian" userId="S::mshanmug@stevens.edu::2b1ea338-4d63-41cf-a115-4f52cc5b4f5b" providerId="AD" clId="Web-{79450341-BE4D-F98E-8902-BB9DCEE71196}" dt="2022-04-19T00:52:24.181" v="627"/>
          <ac:picMkLst>
            <pc:docMk/>
            <pc:sldMk cId="2355074205" sldId="265"/>
            <ac:picMk id="4" creationId="{910AEDA2-253C-6263-C614-7ED206D18EA6}"/>
          </ac:picMkLst>
        </pc:picChg>
      </pc:sldChg>
      <pc:sldChg chg="delSp modSp del mod modClrScheme delDesignElem chgLayout">
        <pc:chgData name="Malarvizhi Shanmuga Pandian" userId="S::mshanmug@stevens.edu::2b1ea338-4d63-41cf-a115-4f52cc5b4f5b" providerId="AD" clId="Web-{79450341-BE4D-F98E-8902-BB9DCEE71196}" dt="2022-04-19T00:53:10.527" v="636"/>
        <pc:sldMkLst>
          <pc:docMk/>
          <pc:sldMk cId="2510770400" sldId="266"/>
        </pc:sldMkLst>
        <pc:spChg chg="mod ord">
          <ac:chgData name="Malarvizhi Shanmuga Pandian" userId="S::mshanmug@stevens.edu::2b1ea338-4d63-41cf-a115-4f52cc5b4f5b" providerId="AD" clId="Web-{79450341-BE4D-F98E-8902-BB9DCEE71196}" dt="2022-04-19T00:52:49.510" v="630" actId="14100"/>
          <ac:spMkLst>
            <pc:docMk/>
            <pc:sldMk cId="2510770400" sldId="266"/>
            <ac:spMk id="2" creationId="{357293BA-2AB8-8A22-61F7-04CA90DA95AF}"/>
          </ac:spMkLst>
        </pc:spChg>
        <pc:spChg chg="mod ord">
          <ac:chgData name="Malarvizhi Shanmuga Pandian" userId="S::mshanmug@stevens.edu::2b1ea338-4d63-41cf-a115-4f52cc5b4f5b" providerId="AD" clId="Web-{79450341-BE4D-F98E-8902-BB9DCEE71196}" dt="2022-04-19T00:52:49.526" v="631" actId="14100"/>
          <ac:spMkLst>
            <pc:docMk/>
            <pc:sldMk cId="2510770400" sldId="266"/>
            <ac:spMk id="3" creationId="{D6DD4914-0701-D938-0B1C-0F9B104BAF3E}"/>
          </ac:spMkLst>
        </pc:spChg>
        <pc:spChg chg="del">
          <ac:chgData name="Malarvizhi Shanmuga Pandian" userId="S::mshanmug@stevens.edu::2b1ea338-4d63-41cf-a115-4f52cc5b4f5b" providerId="AD" clId="Web-{79450341-BE4D-F98E-8902-BB9DCEE71196}" dt="2022-04-19T00:52:16.899" v="626"/>
          <ac:spMkLst>
            <pc:docMk/>
            <pc:sldMk cId="2510770400" sldId="266"/>
            <ac:spMk id="9" creationId="{7C432AFE-B3D2-4BFF-BF8F-96C27AFF1AC7}"/>
          </ac:spMkLst>
        </pc:spChg>
        <pc:spChg chg="del">
          <ac:chgData name="Malarvizhi Shanmuga Pandian" userId="S::mshanmug@stevens.edu::2b1ea338-4d63-41cf-a115-4f52cc5b4f5b" providerId="AD" clId="Web-{79450341-BE4D-F98E-8902-BB9DCEE71196}" dt="2022-04-19T00:52:16.899" v="626"/>
          <ac:spMkLst>
            <pc:docMk/>
            <pc:sldMk cId="2510770400" sldId="266"/>
            <ac:spMk id="11" creationId="{AF2F604E-43BE-4DC3-B983-E071523364F8}"/>
          </ac:spMkLst>
        </pc:spChg>
        <pc:spChg chg="del">
          <ac:chgData name="Malarvizhi Shanmuga Pandian" userId="S::mshanmug@stevens.edu::2b1ea338-4d63-41cf-a115-4f52cc5b4f5b" providerId="AD" clId="Web-{79450341-BE4D-F98E-8902-BB9DCEE71196}" dt="2022-04-19T00:52:16.899" v="626"/>
          <ac:spMkLst>
            <pc:docMk/>
            <pc:sldMk cId="2510770400" sldId="266"/>
            <ac:spMk id="13" creationId="{08C9B587-E65E-4B52-B37C-ABEBB6E87928}"/>
          </ac:spMkLst>
        </pc:spChg>
        <pc:picChg chg="mod">
          <ac:chgData name="Malarvizhi Shanmuga Pandian" userId="S::mshanmug@stevens.edu::2b1ea338-4d63-41cf-a115-4f52cc5b4f5b" providerId="AD" clId="Web-{79450341-BE4D-F98E-8902-BB9DCEE71196}" dt="2022-04-19T00:52:49.510" v="629" actId="14100"/>
          <ac:picMkLst>
            <pc:docMk/>
            <pc:sldMk cId="2510770400" sldId="266"/>
            <ac:picMk id="4" creationId="{5DD696BF-11E0-2BD0-A956-FC28F1EBC2F7}"/>
          </ac:picMkLst>
        </pc:picChg>
      </pc:sldChg>
      <pc:sldChg chg="modSp new mod modClrScheme chgLayout">
        <pc:chgData name="Malarvizhi Shanmuga Pandian" userId="S::mshanmug@stevens.edu::2b1ea338-4d63-41cf-a115-4f52cc5b4f5b" providerId="AD" clId="Web-{79450341-BE4D-F98E-8902-BB9DCEE71196}" dt="2022-04-19T00:52:24.181" v="627"/>
        <pc:sldMkLst>
          <pc:docMk/>
          <pc:sldMk cId="151863846" sldId="267"/>
        </pc:sldMkLst>
        <pc:spChg chg="mod ord">
          <ac:chgData name="Malarvizhi Shanmuga Pandian" userId="S::mshanmug@stevens.edu::2b1ea338-4d63-41cf-a115-4f52cc5b4f5b" providerId="AD" clId="Web-{79450341-BE4D-F98E-8902-BB9DCEE71196}" dt="2022-04-19T00:52:24.181" v="627"/>
          <ac:spMkLst>
            <pc:docMk/>
            <pc:sldMk cId="151863846" sldId="267"/>
            <ac:spMk id="2" creationId="{9BD98F1B-95AE-FC55-B3A3-1658B4DA97C6}"/>
          </ac:spMkLst>
        </pc:spChg>
        <pc:spChg chg="mod ord">
          <ac:chgData name="Malarvizhi Shanmuga Pandian" userId="S::mshanmug@stevens.edu::2b1ea338-4d63-41cf-a115-4f52cc5b4f5b" providerId="AD" clId="Web-{79450341-BE4D-F98E-8902-BB9DCEE71196}" dt="2022-04-19T00:52:24.181" v="627"/>
          <ac:spMkLst>
            <pc:docMk/>
            <pc:sldMk cId="151863846" sldId="267"/>
            <ac:spMk id="3" creationId="{F1915EA8-BBCF-EA90-EEA9-CA4B7F8AA161}"/>
          </ac:spMkLst>
        </pc:spChg>
      </pc:sldChg>
      <pc:sldChg chg="new del">
        <pc:chgData name="Malarvizhi Shanmuga Pandian" userId="S::mshanmug@stevens.edu::2b1ea338-4d63-41cf-a115-4f52cc5b4f5b" providerId="AD" clId="Web-{79450341-BE4D-F98E-8902-BB9DCEE71196}" dt="2022-04-18T23:01:14.584" v="84"/>
        <pc:sldMkLst>
          <pc:docMk/>
          <pc:sldMk cId="473933013" sldId="268"/>
        </pc:sldMkLst>
      </pc:sldChg>
      <pc:sldChg chg="addSp delSp modSp new mod modClrScheme chgLayout">
        <pc:chgData name="Malarvizhi Shanmuga Pandian" userId="S::mshanmug@stevens.edu::2b1ea338-4d63-41cf-a115-4f52cc5b4f5b" providerId="AD" clId="Web-{79450341-BE4D-F98E-8902-BB9DCEE71196}" dt="2022-04-19T01:16:44.457" v="956"/>
        <pc:sldMkLst>
          <pc:docMk/>
          <pc:sldMk cId="3575992376" sldId="268"/>
        </pc:sldMkLst>
        <pc:spChg chg="mod ord">
          <ac:chgData name="Malarvizhi Shanmuga Pandian" userId="S::mshanmug@stevens.edu::2b1ea338-4d63-41cf-a115-4f52cc5b4f5b" providerId="AD" clId="Web-{79450341-BE4D-F98E-8902-BB9DCEE71196}" dt="2022-04-19T00:52:24.181" v="627"/>
          <ac:spMkLst>
            <pc:docMk/>
            <pc:sldMk cId="3575992376" sldId="268"/>
            <ac:spMk id="2" creationId="{B7338E06-B84F-85F6-9EF2-5F5ECDDFCC8F}"/>
          </ac:spMkLst>
        </pc:spChg>
        <pc:spChg chg="del">
          <ac:chgData name="Malarvizhi Shanmuga Pandian" userId="S::mshanmug@stevens.edu::2b1ea338-4d63-41cf-a115-4f52cc5b4f5b" providerId="AD" clId="Web-{79450341-BE4D-F98E-8902-BB9DCEE71196}" dt="2022-04-19T00:35:50.500" v="172"/>
          <ac:spMkLst>
            <pc:docMk/>
            <pc:sldMk cId="3575992376" sldId="268"/>
            <ac:spMk id="3" creationId="{1A9D99A6-4832-9F31-774F-61374BD6C8AF}"/>
          </ac:spMkLst>
        </pc:spChg>
        <pc:picChg chg="add mod">
          <ac:chgData name="Malarvizhi Shanmuga Pandian" userId="S::mshanmug@stevens.edu::2b1ea338-4d63-41cf-a115-4f52cc5b4f5b" providerId="AD" clId="Web-{79450341-BE4D-F98E-8902-BB9DCEE71196}" dt="2022-04-19T01:16:38.832" v="955"/>
          <ac:picMkLst>
            <pc:docMk/>
            <pc:sldMk cId="3575992376" sldId="268"/>
            <ac:picMk id="4" creationId="{342E26AB-1D82-D585-BE29-D57B8FC28DE5}"/>
          </ac:picMkLst>
        </pc:picChg>
        <pc:picChg chg="add mod">
          <ac:chgData name="Malarvizhi Shanmuga Pandian" userId="S::mshanmug@stevens.edu::2b1ea338-4d63-41cf-a115-4f52cc5b4f5b" providerId="AD" clId="Web-{79450341-BE4D-F98E-8902-BB9DCEE71196}" dt="2022-04-19T01:16:44.457" v="956"/>
          <ac:picMkLst>
            <pc:docMk/>
            <pc:sldMk cId="3575992376" sldId="268"/>
            <ac:picMk id="5" creationId="{E2BA54C3-C716-C32E-9DCE-86769B107952}"/>
          </ac:picMkLst>
        </pc:picChg>
      </pc:sldChg>
      <pc:sldChg chg="modSp new mod modClrScheme chgLayout">
        <pc:chgData name="Malarvizhi Shanmuga Pandian" userId="S::mshanmug@stevens.edu::2b1ea338-4d63-41cf-a115-4f52cc5b4f5b" providerId="AD" clId="Web-{79450341-BE4D-F98E-8902-BB9DCEE71196}" dt="2022-04-19T00:52:24.181" v="627"/>
        <pc:sldMkLst>
          <pc:docMk/>
          <pc:sldMk cId="316432241" sldId="269"/>
        </pc:sldMkLst>
        <pc:spChg chg="mod ord">
          <ac:chgData name="Malarvizhi Shanmuga Pandian" userId="S::mshanmug@stevens.edu::2b1ea338-4d63-41cf-a115-4f52cc5b4f5b" providerId="AD" clId="Web-{79450341-BE4D-F98E-8902-BB9DCEE71196}" dt="2022-04-19T00:52:24.181" v="627"/>
          <ac:spMkLst>
            <pc:docMk/>
            <pc:sldMk cId="316432241" sldId="269"/>
            <ac:spMk id="2" creationId="{8B59D263-A963-DFB9-7E5C-78F4AD624C63}"/>
          </ac:spMkLst>
        </pc:spChg>
        <pc:spChg chg="mod ord">
          <ac:chgData name="Malarvizhi Shanmuga Pandian" userId="S::mshanmug@stevens.edu::2b1ea338-4d63-41cf-a115-4f52cc5b4f5b" providerId="AD" clId="Web-{79450341-BE4D-F98E-8902-BB9DCEE71196}" dt="2022-04-19T00:52:24.181" v="627"/>
          <ac:spMkLst>
            <pc:docMk/>
            <pc:sldMk cId="316432241" sldId="269"/>
            <ac:spMk id="3" creationId="{82509ECF-44BD-9D32-4B9B-B89725C6BD2A}"/>
          </ac:spMkLst>
        </pc:spChg>
      </pc:sldChg>
      <pc:sldChg chg="addSp modSp new mod modClrScheme chgLayout">
        <pc:chgData name="Malarvizhi Shanmuga Pandian" userId="S::mshanmug@stevens.edu::2b1ea338-4d63-41cf-a115-4f52cc5b4f5b" providerId="AD" clId="Web-{79450341-BE4D-F98E-8902-BB9DCEE71196}" dt="2022-04-19T00:52:24.181" v="627"/>
        <pc:sldMkLst>
          <pc:docMk/>
          <pc:sldMk cId="4237202379" sldId="270"/>
        </pc:sldMkLst>
        <pc:spChg chg="mod ord">
          <ac:chgData name="Malarvizhi Shanmuga Pandian" userId="S::mshanmug@stevens.edu::2b1ea338-4d63-41cf-a115-4f52cc5b4f5b" providerId="AD" clId="Web-{79450341-BE4D-F98E-8902-BB9DCEE71196}" dt="2022-04-19T00:52:24.181" v="627"/>
          <ac:spMkLst>
            <pc:docMk/>
            <pc:sldMk cId="4237202379" sldId="270"/>
            <ac:spMk id="2" creationId="{A34EC0A5-E5A1-8B88-13F8-1EFEC1F79E7D}"/>
          </ac:spMkLst>
        </pc:spChg>
        <pc:spChg chg="mod ord">
          <ac:chgData name="Malarvizhi Shanmuga Pandian" userId="S::mshanmug@stevens.edu::2b1ea338-4d63-41cf-a115-4f52cc5b4f5b" providerId="AD" clId="Web-{79450341-BE4D-F98E-8902-BB9DCEE71196}" dt="2022-04-19T00:52:24.181" v="627"/>
          <ac:spMkLst>
            <pc:docMk/>
            <pc:sldMk cId="4237202379" sldId="270"/>
            <ac:spMk id="3" creationId="{413C88AD-16B2-9F2F-D58C-4046FCB36CC4}"/>
          </ac:spMkLst>
        </pc:spChg>
        <pc:picChg chg="add mod">
          <ac:chgData name="Malarvizhi Shanmuga Pandian" userId="S::mshanmug@stevens.edu::2b1ea338-4d63-41cf-a115-4f52cc5b4f5b" providerId="AD" clId="Web-{79450341-BE4D-F98E-8902-BB9DCEE71196}" dt="2022-04-19T00:47:43.321" v="540" actId="1076"/>
          <ac:picMkLst>
            <pc:docMk/>
            <pc:sldMk cId="4237202379" sldId="270"/>
            <ac:picMk id="4" creationId="{15C644EA-6E7B-5D9A-55E1-6D27AA27C0B7}"/>
          </ac:picMkLst>
        </pc:picChg>
        <pc:picChg chg="add mod">
          <ac:chgData name="Malarvizhi Shanmuga Pandian" userId="S::mshanmug@stevens.edu::2b1ea338-4d63-41cf-a115-4f52cc5b4f5b" providerId="AD" clId="Web-{79450341-BE4D-F98E-8902-BB9DCEE71196}" dt="2022-04-19T00:47:56.478" v="543" actId="1076"/>
          <ac:picMkLst>
            <pc:docMk/>
            <pc:sldMk cId="4237202379" sldId="270"/>
            <ac:picMk id="5" creationId="{BDE205FD-E885-3366-3081-BAC29B2428F7}"/>
          </ac:picMkLst>
        </pc:picChg>
      </pc:sldChg>
      <pc:sldChg chg="addSp delSp modSp new mod modClrScheme chgLayout">
        <pc:chgData name="Malarvizhi Shanmuga Pandian" userId="S::mshanmug@stevens.edu::2b1ea338-4d63-41cf-a115-4f52cc5b4f5b" providerId="AD" clId="Web-{79450341-BE4D-F98E-8902-BB9DCEE71196}" dt="2022-04-19T00:52:24.181" v="627"/>
        <pc:sldMkLst>
          <pc:docMk/>
          <pc:sldMk cId="4035816153" sldId="271"/>
        </pc:sldMkLst>
        <pc:spChg chg="mod ord">
          <ac:chgData name="Malarvizhi Shanmuga Pandian" userId="S::mshanmug@stevens.edu::2b1ea338-4d63-41cf-a115-4f52cc5b4f5b" providerId="AD" clId="Web-{79450341-BE4D-F98E-8902-BB9DCEE71196}" dt="2022-04-19T00:52:24.181" v="627"/>
          <ac:spMkLst>
            <pc:docMk/>
            <pc:sldMk cId="4035816153" sldId="271"/>
            <ac:spMk id="2" creationId="{22C56CBC-08F6-03FD-FD72-47DF515EB27E}"/>
          </ac:spMkLst>
        </pc:spChg>
        <pc:spChg chg="add del">
          <ac:chgData name="Malarvizhi Shanmuga Pandian" userId="S::mshanmug@stevens.edu::2b1ea338-4d63-41cf-a115-4f52cc5b4f5b" providerId="AD" clId="Web-{79450341-BE4D-F98E-8902-BB9DCEE71196}" dt="2022-04-19T00:48:25.183" v="549"/>
          <ac:spMkLst>
            <pc:docMk/>
            <pc:sldMk cId="4035816153" sldId="271"/>
            <ac:spMk id="3" creationId="{14224040-E1AF-9FA3-BDC3-284257285CD9}"/>
          </ac:spMkLst>
        </pc:spChg>
        <pc:spChg chg="add mod">
          <ac:chgData name="Malarvizhi Shanmuga Pandian" userId="S::mshanmug@stevens.edu::2b1ea338-4d63-41cf-a115-4f52cc5b4f5b" providerId="AD" clId="Web-{79450341-BE4D-F98E-8902-BB9DCEE71196}" dt="2022-04-19T00:51:02.879" v="604" actId="1076"/>
          <ac:spMkLst>
            <pc:docMk/>
            <pc:sldMk cId="4035816153" sldId="271"/>
            <ac:spMk id="7" creationId="{286C9D60-749B-B741-3B18-D443B4F6B6F5}"/>
          </ac:spMkLst>
        </pc:spChg>
        <pc:spChg chg="add mod">
          <ac:chgData name="Malarvizhi Shanmuga Pandian" userId="S::mshanmug@stevens.edu::2b1ea338-4d63-41cf-a115-4f52cc5b4f5b" providerId="AD" clId="Web-{79450341-BE4D-F98E-8902-BB9DCEE71196}" dt="2022-04-19T00:50:52.051" v="601" actId="14100"/>
          <ac:spMkLst>
            <pc:docMk/>
            <pc:sldMk cId="4035816153" sldId="271"/>
            <ac:spMk id="8" creationId="{CB4444E3-1128-4CC6-66B3-BE67D88E0202}"/>
          </ac:spMkLst>
        </pc:spChg>
        <pc:picChg chg="add del mod">
          <ac:chgData name="Malarvizhi Shanmuga Pandian" userId="S::mshanmug@stevens.edu::2b1ea338-4d63-41cf-a115-4f52cc5b4f5b" providerId="AD" clId="Web-{79450341-BE4D-F98E-8902-BB9DCEE71196}" dt="2022-04-19T00:48:20.183" v="547"/>
          <ac:picMkLst>
            <pc:docMk/>
            <pc:sldMk cId="4035816153" sldId="271"/>
            <ac:picMk id="4" creationId="{1AA8EEBE-0B9B-4BBC-841F-C3FEA98A1BFA}"/>
          </ac:picMkLst>
        </pc:picChg>
        <pc:picChg chg="add mod ord">
          <ac:chgData name="Malarvizhi Shanmuga Pandian" userId="S::mshanmug@stevens.edu::2b1ea338-4d63-41cf-a115-4f52cc5b4f5b" providerId="AD" clId="Web-{79450341-BE4D-F98E-8902-BB9DCEE71196}" dt="2022-04-19T00:52:24.181" v="627"/>
          <ac:picMkLst>
            <pc:docMk/>
            <pc:sldMk cId="4035816153" sldId="271"/>
            <ac:picMk id="5" creationId="{9F0B439F-774F-A01A-87B9-7C1E22AA3E1F}"/>
          </ac:picMkLst>
        </pc:picChg>
        <pc:picChg chg="add mod">
          <ac:chgData name="Malarvizhi Shanmuga Pandian" userId="S::mshanmug@stevens.edu::2b1ea338-4d63-41cf-a115-4f52cc5b4f5b" providerId="AD" clId="Web-{79450341-BE4D-F98E-8902-BB9DCEE71196}" dt="2022-04-19T00:48:43.496" v="555" actId="14100"/>
          <ac:picMkLst>
            <pc:docMk/>
            <pc:sldMk cId="4035816153" sldId="271"/>
            <ac:picMk id="6" creationId="{F4DC8A00-EB74-5396-2164-2E3D77B665DC}"/>
          </ac:picMkLst>
        </pc:picChg>
      </pc:sldChg>
      <pc:sldChg chg="addSp modSp new mod modClrScheme chgLayout">
        <pc:chgData name="Malarvizhi Shanmuga Pandian" userId="S::mshanmug@stevens.edu::2b1ea338-4d63-41cf-a115-4f52cc5b4f5b" providerId="AD" clId="Web-{79450341-BE4D-F98E-8902-BB9DCEE71196}" dt="2022-04-19T00:55:22.581" v="666" actId="1076"/>
        <pc:sldMkLst>
          <pc:docMk/>
          <pc:sldMk cId="2506485071" sldId="272"/>
        </pc:sldMkLst>
        <pc:spChg chg="mod ord">
          <ac:chgData name="Malarvizhi Shanmuga Pandian" userId="S::mshanmug@stevens.edu::2b1ea338-4d63-41cf-a115-4f52cc5b4f5b" providerId="AD" clId="Web-{79450341-BE4D-F98E-8902-BB9DCEE71196}" dt="2022-04-19T00:53:36.638" v="641" actId="20577"/>
          <ac:spMkLst>
            <pc:docMk/>
            <pc:sldMk cId="2506485071" sldId="272"/>
            <ac:spMk id="2" creationId="{2F22CEE2-5C6F-0EEA-FBA1-28E8345E4859}"/>
          </ac:spMkLst>
        </pc:spChg>
        <pc:spChg chg="mod ord">
          <ac:chgData name="Malarvizhi Shanmuga Pandian" userId="S::mshanmug@stevens.edu::2b1ea338-4d63-41cf-a115-4f52cc5b4f5b" providerId="AD" clId="Web-{79450341-BE4D-F98E-8902-BB9DCEE71196}" dt="2022-04-19T00:54:50.220" v="661" actId="20577"/>
          <ac:spMkLst>
            <pc:docMk/>
            <pc:sldMk cId="2506485071" sldId="272"/>
            <ac:spMk id="3" creationId="{D5DAD2B1-B5CC-8EEA-2B7F-774811786200}"/>
          </ac:spMkLst>
        </pc:spChg>
        <pc:picChg chg="add mod">
          <ac:chgData name="Malarvizhi Shanmuga Pandian" userId="S::mshanmug@stevens.edu::2b1ea338-4d63-41cf-a115-4f52cc5b4f5b" providerId="AD" clId="Web-{79450341-BE4D-F98E-8902-BB9DCEE71196}" dt="2022-04-19T00:55:22.581" v="666" actId="1076"/>
          <ac:picMkLst>
            <pc:docMk/>
            <pc:sldMk cId="2506485071" sldId="272"/>
            <ac:picMk id="4" creationId="{46F5810B-EAB1-44B7-D961-517D38C3DAED}"/>
          </ac:picMkLst>
        </pc:picChg>
      </pc:sldChg>
      <pc:sldChg chg="addSp delSp new">
        <pc:chgData name="Malarvizhi Shanmuga Pandian" userId="S::mshanmug@stevens.edu::2b1ea338-4d63-41cf-a115-4f52cc5b4f5b" providerId="AD" clId="Web-{79450341-BE4D-F98E-8902-BB9DCEE71196}" dt="2022-04-19T00:53:06.855" v="635"/>
        <pc:sldMkLst>
          <pc:docMk/>
          <pc:sldMk cId="2356736640" sldId="273"/>
        </pc:sldMkLst>
        <pc:spChg chg="del">
          <ac:chgData name="Malarvizhi Shanmuga Pandian" userId="S::mshanmug@stevens.edu::2b1ea338-4d63-41cf-a115-4f52cc5b4f5b" providerId="AD" clId="Web-{79450341-BE4D-F98E-8902-BB9DCEE71196}" dt="2022-04-19T00:53:03.792" v="634"/>
          <ac:spMkLst>
            <pc:docMk/>
            <pc:sldMk cId="2356736640" sldId="273"/>
            <ac:spMk id="2" creationId="{C89456D6-8829-7952-FAA0-8594CD88DFFC}"/>
          </ac:spMkLst>
        </pc:spChg>
        <pc:spChg chg="del">
          <ac:chgData name="Malarvizhi Shanmuga Pandian" userId="S::mshanmug@stevens.edu::2b1ea338-4d63-41cf-a115-4f52cc5b4f5b" providerId="AD" clId="Web-{79450341-BE4D-F98E-8902-BB9DCEE71196}" dt="2022-04-19T00:53:06.855" v="635"/>
          <ac:spMkLst>
            <pc:docMk/>
            <pc:sldMk cId="2356736640" sldId="273"/>
            <ac:spMk id="3" creationId="{ECB0F4F0-4E03-1975-E57E-C70967F4994E}"/>
          </ac:spMkLst>
        </pc:spChg>
        <pc:spChg chg="add">
          <ac:chgData name="Malarvizhi Shanmuga Pandian" userId="S::mshanmug@stevens.edu::2b1ea338-4d63-41cf-a115-4f52cc5b4f5b" providerId="AD" clId="Web-{79450341-BE4D-F98E-8902-BB9DCEE71196}" dt="2022-04-19T00:53:01.105" v="632"/>
          <ac:spMkLst>
            <pc:docMk/>
            <pc:sldMk cId="2356736640" sldId="273"/>
            <ac:spMk id="5" creationId="{D6718089-766A-5A69-AF0E-7A70D8101849}"/>
          </ac:spMkLst>
        </pc:spChg>
        <pc:spChg chg="add">
          <ac:chgData name="Malarvizhi Shanmuga Pandian" userId="S::mshanmug@stevens.edu::2b1ea338-4d63-41cf-a115-4f52cc5b4f5b" providerId="AD" clId="Web-{79450341-BE4D-F98E-8902-BB9DCEE71196}" dt="2022-04-19T00:53:01.120" v="633"/>
          <ac:spMkLst>
            <pc:docMk/>
            <pc:sldMk cId="2356736640" sldId="273"/>
            <ac:spMk id="7" creationId="{0CC11798-A7FC-3B23-B3D8-BCDF00C54516}"/>
          </ac:spMkLst>
        </pc:spChg>
      </pc:sldChg>
      <pc:sldChg chg="addSp delSp modSp new mod setBg">
        <pc:chgData name="Malarvizhi Shanmuga Pandian" userId="S::mshanmug@stevens.edu::2b1ea338-4d63-41cf-a115-4f52cc5b4f5b" providerId="AD" clId="Web-{79450341-BE4D-F98E-8902-BB9DCEE71196}" dt="2022-04-19T00:57:24.729" v="700" actId="20577"/>
        <pc:sldMkLst>
          <pc:docMk/>
          <pc:sldMk cId="681912442" sldId="274"/>
        </pc:sldMkLst>
        <pc:spChg chg="mod">
          <ac:chgData name="Malarvizhi Shanmuga Pandian" userId="S::mshanmug@stevens.edu::2b1ea338-4d63-41cf-a115-4f52cc5b4f5b" providerId="AD" clId="Web-{79450341-BE4D-F98E-8902-BB9DCEE71196}" dt="2022-04-19T00:57:24.729" v="700" actId="20577"/>
          <ac:spMkLst>
            <pc:docMk/>
            <pc:sldMk cId="681912442" sldId="274"/>
            <ac:spMk id="2" creationId="{5110092A-EA37-6534-6705-8E85B4ABE3BC}"/>
          </ac:spMkLst>
        </pc:spChg>
        <pc:spChg chg="del">
          <ac:chgData name="Malarvizhi Shanmuga Pandian" userId="S::mshanmug@stevens.edu::2b1ea338-4d63-41cf-a115-4f52cc5b4f5b" providerId="AD" clId="Web-{79450341-BE4D-F98E-8902-BB9DCEE71196}" dt="2022-04-19T00:55:48.005" v="675"/>
          <ac:spMkLst>
            <pc:docMk/>
            <pc:sldMk cId="681912442" sldId="274"/>
            <ac:spMk id="3" creationId="{3654ED8D-4F02-7195-8BE3-DF26848B199A}"/>
          </ac:spMkLst>
        </pc:spChg>
        <pc:spChg chg="add mod">
          <ac:chgData name="Malarvizhi Shanmuga Pandian" userId="S::mshanmug@stevens.edu::2b1ea338-4d63-41cf-a115-4f52cc5b4f5b" providerId="AD" clId="Web-{79450341-BE4D-F98E-8902-BB9DCEE71196}" dt="2022-04-19T00:56:46.195" v="686" actId="1076"/>
          <ac:spMkLst>
            <pc:docMk/>
            <pc:sldMk cId="681912442" sldId="274"/>
            <ac:spMk id="6" creationId="{0594F1DF-8FF6-54E0-5081-B2DFEE111840}"/>
          </ac:spMkLst>
        </pc:spChg>
        <pc:spChg chg="add del">
          <ac:chgData name="Malarvizhi Shanmuga Pandian" userId="S::mshanmug@stevens.edu::2b1ea338-4d63-41cf-a115-4f52cc5b4f5b" providerId="AD" clId="Web-{79450341-BE4D-F98E-8902-BB9DCEE71196}" dt="2022-04-19T00:56:00.959" v="677"/>
          <ac:spMkLst>
            <pc:docMk/>
            <pc:sldMk cId="681912442" sldId="274"/>
            <ac:spMk id="10" creationId="{0DEDCC5D-8B8A-40DB-BE90-A3AA27C64A78}"/>
          </ac:spMkLst>
        </pc:spChg>
        <pc:spChg chg="add del">
          <ac:chgData name="Malarvizhi Shanmuga Pandian" userId="S::mshanmug@stevens.edu::2b1ea338-4d63-41cf-a115-4f52cc5b4f5b" providerId="AD" clId="Web-{79450341-BE4D-F98E-8902-BB9DCEE71196}" dt="2022-04-19T00:56:00.959" v="677"/>
          <ac:spMkLst>
            <pc:docMk/>
            <pc:sldMk cId="681912442" sldId="274"/>
            <ac:spMk id="16" creationId="{CBC4F608-B4B8-48C3-9572-C0F061B1CD99}"/>
          </ac:spMkLst>
        </pc:spChg>
        <pc:grpChg chg="add del">
          <ac:chgData name="Malarvizhi Shanmuga Pandian" userId="S::mshanmug@stevens.edu::2b1ea338-4d63-41cf-a115-4f52cc5b4f5b" providerId="AD" clId="Web-{79450341-BE4D-F98E-8902-BB9DCEE71196}" dt="2022-04-19T00:56:00.959" v="677"/>
          <ac:grpSpMkLst>
            <pc:docMk/>
            <pc:sldMk cId="681912442" sldId="274"/>
            <ac:grpSpMk id="12" creationId="{65167ED7-6315-43AB-B1B6-C326D5FD8F84}"/>
          </ac:grpSpMkLst>
        </pc:grpChg>
        <pc:graphicFrameChg chg="add mod ord modGraphic">
          <ac:chgData name="Malarvizhi Shanmuga Pandian" userId="S::mshanmug@stevens.edu::2b1ea338-4d63-41cf-a115-4f52cc5b4f5b" providerId="AD" clId="Web-{79450341-BE4D-F98E-8902-BB9DCEE71196}" dt="2022-04-19T00:56:13.178" v="680" actId="1076"/>
          <ac:graphicFrameMkLst>
            <pc:docMk/>
            <pc:sldMk cId="681912442" sldId="274"/>
            <ac:graphicFrameMk id="5" creationId="{E7ED23F4-837D-8A64-0602-551B8DC54E12}"/>
          </ac:graphicFrameMkLst>
        </pc:graphicFrameChg>
      </pc:sldChg>
      <pc:sldChg chg="addSp delSp modSp new">
        <pc:chgData name="Malarvizhi Shanmuga Pandian" userId="S::mshanmug@stevens.edu::2b1ea338-4d63-41cf-a115-4f52cc5b4f5b" providerId="AD" clId="Web-{79450341-BE4D-F98E-8902-BB9DCEE71196}" dt="2022-04-19T00:58:01.606" v="708"/>
        <pc:sldMkLst>
          <pc:docMk/>
          <pc:sldMk cId="3614702663" sldId="275"/>
        </pc:sldMkLst>
        <pc:spChg chg="del">
          <ac:chgData name="Malarvizhi Shanmuga Pandian" userId="S::mshanmug@stevens.edu::2b1ea338-4d63-41cf-a115-4f52cc5b4f5b" providerId="AD" clId="Web-{79450341-BE4D-F98E-8902-BB9DCEE71196}" dt="2022-04-19T00:57:40.183" v="703"/>
          <ac:spMkLst>
            <pc:docMk/>
            <pc:sldMk cId="3614702663" sldId="275"/>
            <ac:spMk id="2" creationId="{D28CD18F-12B7-7C80-CF47-7A21D131C74E}"/>
          </ac:spMkLst>
        </pc:spChg>
        <pc:spChg chg="del">
          <ac:chgData name="Malarvizhi Shanmuga Pandian" userId="S::mshanmug@stevens.edu::2b1ea338-4d63-41cf-a115-4f52cc5b4f5b" providerId="AD" clId="Web-{79450341-BE4D-F98E-8902-BB9DCEE71196}" dt="2022-04-19T00:58:01.606" v="708"/>
          <ac:spMkLst>
            <pc:docMk/>
            <pc:sldMk cId="3614702663" sldId="275"/>
            <ac:spMk id="3" creationId="{E1502519-65C6-5BA8-8C7A-E5B4E16CCCAD}"/>
          </ac:spMkLst>
        </pc:spChg>
        <pc:spChg chg="add mod">
          <ac:chgData name="Malarvizhi Shanmuga Pandian" userId="S::mshanmug@stevens.edu::2b1ea338-4d63-41cf-a115-4f52cc5b4f5b" providerId="AD" clId="Web-{79450341-BE4D-F98E-8902-BB9DCEE71196}" dt="2022-04-19T00:58:00.278" v="707" actId="20577"/>
          <ac:spMkLst>
            <pc:docMk/>
            <pc:sldMk cId="3614702663" sldId="275"/>
            <ac:spMk id="5" creationId="{F20B8AD7-5F93-CA60-7A0E-B29EB786AD1C}"/>
          </ac:spMkLst>
        </pc:spChg>
        <pc:picChg chg="add mod ord">
          <ac:chgData name="Malarvizhi Shanmuga Pandian" userId="S::mshanmug@stevens.edu::2b1ea338-4d63-41cf-a115-4f52cc5b4f5b" providerId="AD" clId="Web-{79450341-BE4D-F98E-8902-BB9DCEE71196}" dt="2022-04-19T00:58:01.606" v="708"/>
          <ac:picMkLst>
            <pc:docMk/>
            <pc:sldMk cId="3614702663" sldId="275"/>
            <ac:picMk id="6" creationId="{48C919B7-2362-97D3-99F5-939C0883FBEC}"/>
          </ac:picMkLst>
        </pc:picChg>
      </pc:sldChg>
      <pc:sldChg chg="new del">
        <pc:chgData name="Malarvizhi Shanmuga Pandian" userId="S::mshanmug@stevens.edu::2b1ea338-4d63-41cf-a115-4f52cc5b4f5b" providerId="AD" clId="Web-{79450341-BE4D-F98E-8902-BB9DCEE71196}" dt="2022-04-19T00:58:15.997" v="710"/>
        <pc:sldMkLst>
          <pc:docMk/>
          <pc:sldMk cId="1208950213" sldId="276"/>
        </pc:sldMkLst>
      </pc:sldChg>
      <pc:sldChg chg="addSp delSp modSp add replId">
        <pc:chgData name="Malarvizhi Shanmuga Pandian" userId="S::mshanmug@stevens.edu::2b1ea338-4d63-41cf-a115-4f52cc5b4f5b" providerId="AD" clId="Web-{79450341-BE4D-F98E-8902-BB9DCEE71196}" dt="2022-04-19T00:58:40.077" v="716"/>
        <pc:sldMkLst>
          <pc:docMk/>
          <pc:sldMk cId="2269995543" sldId="276"/>
        </pc:sldMkLst>
        <pc:spChg chg="add del mod">
          <ac:chgData name="Malarvizhi Shanmuga Pandian" userId="S::mshanmug@stevens.edu::2b1ea338-4d63-41cf-a115-4f52cc5b4f5b" providerId="AD" clId="Web-{79450341-BE4D-F98E-8902-BB9DCEE71196}" dt="2022-04-19T00:58:40.077" v="716"/>
          <ac:spMkLst>
            <pc:docMk/>
            <pc:sldMk cId="2269995543" sldId="276"/>
            <ac:spMk id="3" creationId="{A49E6D7D-A185-68BC-5CB4-9A6D4973A4D6}"/>
          </ac:spMkLst>
        </pc:spChg>
        <pc:spChg chg="mod">
          <ac:chgData name="Malarvizhi Shanmuga Pandian" userId="S::mshanmug@stevens.edu::2b1ea338-4d63-41cf-a115-4f52cc5b4f5b" providerId="AD" clId="Web-{79450341-BE4D-F98E-8902-BB9DCEE71196}" dt="2022-04-19T00:58:37.561" v="714" actId="20577"/>
          <ac:spMkLst>
            <pc:docMk/>
            <pc:sldMk cId="2269995543" sldId="276"/>
            <ac:spMk id="5" creationId="{F20B8AD7-5F93-CA60-7A0E-B29EB786AD1C}"/>
          </ac:spMkLst>
        </pc:spChg>
        <pc:picChg chg="add mod ord">
          <ac:chgData name="Malarvizhi Shanmuga Pandian" userId="S::mshanmug@stevens.edu::2b1ea338-4d63-41cf-a115-4f52cc5b4f5b" providerId="AD" clId="Web-{79450341-BE4D-F98E-8902-BB9DCEE71196}" dt="2022-04-19T00:58:40.077" v="716"/>
          <ac:picMkLst>
            <pc:docMk/>
            <pc:sldMk cId="2269995543" sldId="276"/>
            <ac:picMk id="4" creationId="{249F6BAD-BE78-CC14-B4CE-73B01E396AD3}"/>
          </ac:picMkLst>
        </pc:picChg>
        <pc:picChg chg="del">
          <ac:chgData name="Malarvizhi Shanmuga Pandian" userId="S::mshanmug@stevens.edu::2b1ea338-4d63-41cf-a115-4f52cc5b4f5b" providerId="AD" clId="Web-{79450341-BE4D-F98E-8902-BB9DCEE71196}" dt="2022-04-19T00:58:38.264" v="715"/>
          <ac:picMkLst>
            <pc:docMk/>
            <pc:sldMk cId="2269995543" sldId="276"/>
            <ac:picMk id="6" creationId="{48C919B7-2362-97D3-99F5-939C0883FBEC}"/>
          </ac:picMkLst>
        </pc:picChg>
      </pc:sldChg>
      <pc:sldChg chg="addSp delSp modSp add replId">
        <pc:chgData name="Malarvizhi Shanmuga Pandian" userId="S::mshanmug@stevens.edu::2b1ea338-4d63-41cf-a115-4f52cc5b4f5b" providerId="AD" clId="Web-{79450341-BE4D-F98E-8902-BB9DCEE71196}" dt="2022-04-19T00:59:01.937" v="721"/>
        <pc:sldMkLst>
          <pc:docMk/>
          <pc:sldMk cId="1218890980" sldId="277"/>
        </pc:sldMkLst>
        <pc:spChg chg="add del mod">
          <ac:chgData name="Malarvizhi Shanmuga Pandian" userId="S::mshanmug@stevens.edu::2b1ea338-4d63-41cf-a115-4f52cc5b4f5b" providerId="AD" clId="Web-{79450341-BE4D-F98E-8902-BB9DCEE71196}" dt="2022-04-19T00:59:01.937" v="721"/>
          <ac:spMkLst>
            <pc:docMk/>
            <pc:sldMk cId="1218890980" sldId="277"/>
            <ac:spMk id="3" creationId="{79DE5D95-F842-0596-64BB-B44EF13F97EB}"/>
          </ac:spMkLst>
        </pc:spChg>
        <pc:spChg chg="mod">
          <ac:chgData name="Malarvizhi Shanmuga Pandian" userId="S::mshanmug@stevens.edu::2b1ea338-4d63-41cf-a115-4f52cc5b4f5b" providerId="AD" clId="Web-{79450341-BE4D-F98E-8902-BB9DCEE71196}" dt="2022-04-19T00:58:59.125" v="719" actId="20577"/>
          <ac:spMkLst>
            <pc:docMk/>
            <pc:sldMk cId="1218890980" sldId="277"/>
            <ac:spMk id="5" creationId="{F20B8AD7-5F93-CA60-7A0E-B29EB786AD1C}"/>
          </ac:spMkLst>
        </pc:spChg>
        <pc:picChg chg="del">
          <ac:chgData name="Malarvizhi Shanmuga Pandian" userId="S::mshanmug@stevens.edu::2b1ea338-4d63-41cf-a115-4f52cc5b4f5b" providerId="AD" clId="Web-{79450341-BE4D-F98E-8902-BB9DCEE71196}" dt="2022-04-19T00:59:00.422" v="720"/>
          <ac:picMkLst>
            <pc:docMk/>
            <pc:sldMk cId="1218890980" sldId="277"/>
            <ac:picMk id="4" creationId="{249F6BAD-BE78-CC14-B4CE-73B01E396AD3}"/>
          </ac:picMkLst>
        </pc:picChg>
        <pc:picChg chg="add mod ord">
          <ac:chgData name="Malarvizhi Shanmuga Pandian" userId="S::mshanmug@stevens.edu::2b1ea338-4d63-41cf-a115-4f52cc5b4f5b" providerId="AD" clId="Web-{79450341-BE4D-F98E-8902-BB9DCEE71196}" dt="2022-04-19T00:59:01.937" v="721"/>
          <ac:picMkLst>
            <pc:docMk/>
            <pc:sldMk cId="1218890980" sldId="277"/>
            <ac:picMk id="6" creationId="{CC18DCBB-751C-2C4A-6455-76CEEBF3D901}"/>
          </ac:picMkLst>
        </pc:picChg>
      </pc:sldChg>
      <pc:sldChg chg="addSp delSp modSp add replId">
        <pc:chgData name="Malarvizhi Shanmuga Pandian" userId="S::mshanmug@stevens.edu::2b1ea338-4d63-41cf-a115-4f52cc5b4f5b" providerId="AD" clId="Web-{79450341-BE4D-F98E-8902-BB9DCEE71196}" dt="2022-04-19T00:59:29.798" v="727"/>
        <pc:sldMkLst>
          <pc:docMk/>
          <pc:sldMk cId="1869886014" sldId="278"/>
        </pc:sldMkLst>
        <pc:spChg chg="add del mod">
          <ac:chgData name="Malarvizhi Shanmuga Pandian" userId="S::mshanmug@stevens.edu::2b1ea338-4d63-41cf-a115-4f52cc5b4f5b" providerId="AD" clId="Web-{79450341-BE4D-F98E-8902-BB9DCEE71196}" dt="2022-04-19T00:59:29.798" v="727"/>
          <ac:spMkLst>
            <pc:docMk/>
            <pc:sldMk cId="1869886014" sldId="278"/>
            <ac:spMk id="3" creationId="{C76DA2D6-BBF3-DB0C-8512-0D151966ABB2}"/>
          </ac:spMkLst>
        </pc:spChg>
        <pc:spChg chg="mod">
          <ac:chgData name="Malarvizhi Shanmuga Pandian" userId="S::mshanmug@stevens.edu::2b1ea338-4d63-41cf-a115-4f52cc5b4f5b" providerId="AD" clId="Web-{79450341-BE4D-F98E-8902-BB9DCEE71196}" dt="2022-04-19T00:59:24.017" v="725" actId="20577"/>
          <ac:spMkLst>
            <pc:docMk/>
            <pc:sldMk cId="1869886014" sldId="278"/>
            <ac:spMk id="5" creationId="{F20B8AD7-5F93-CA60-7A0E-B29EB786AD1C}"/>
          </ac:spMkLst>
        </pc:spChg>
        <pc:picChg chg="add mod ord">
          <ac:chgData name="Malarvizhi Shanmuga Pandian" userId="S::mshanmug@stevens.edu::2b1ea338-4d63-41cf-a115-4f52cc5b4f5b" providerId="AD" clId="Web-{79450341-BE4D-F98E-8902-BB9DCEE71196}" dt="2022-04-19T00:59:29.798" v="727"/>
          <ac:picMkLst>
            <pc:docMk/>
            <pc:sldMk cId="1869886014" sldId="278"/>
            <ac:picMk id="4" creationId="{97D5BDCA-4A94-BFEF-78D7-5BE4C2AA2D5F}"/>
          </ac:picMkLst>
        </pc:picChg>
        <pc:picChg chg="del">
          <ac:chgData name="Malarvizhi Shanmuga Pandian" userId="S::mshanmug@stevens.edu::2b1ea338-4d63-41cf-a115-4f52cc5b4f5b" providerId="AD" clId="Web-{79450341-BE4D-F98E-8902-BB9DCEE71196}" dt="2022-04-19T00:59:24.798" v="726"/>
          <ac:picMkLst>
            <pc:docMk/>
            <pc:sldMk cId="1869886014" sldId="278"/>
            <ac:picMk id="6" creationId="{CC18DCBB-751C-2C4A-6455-76CEEBF3D901}"/>
          </ac:picMkLst>
        </pc:picChg>
      </pc:sldChg>
      <pc:sldChg chg="addSp modSp new">
        <pc:chgData name="Malarvizhi Shanmuga Pandian" userId="S::mshanmug@stevens.edu::2b1ea338-4d63-41cf-a115-4f52cc5b4f5b" providerId="AD" clId="Web-{79450341-BE4D-F98E-8902-BB9DCEE71196}" dt="2022-04-19T01:03:00.362" v="823" actId="20577"/>
        <pc:sldMkLst>
          <pc:docMk/>
          <pc:sldMk cId="4031233294" sldId="279"/>
        </pc:sldMkLst>
        <pc:spChg chg="mod">
          <ac:chgData name="Malarvizhi Shanmuga Pandian" userId="S::mshanmug@stevens.edu::2b1ea338-4d63-41cf-a115-4f52cc5b4f5b" providerId="AD" clId="Web-{79450341-BE4D-F98E-8902-BB9DCEE71196}" dt="2022-04-19T01:00:36.287" v="738" actId="20577"/>
          <ac:spMkLst>
            <pc:docMk/>
            <pc:sldMk cId="4031233294" sldId="279"/>
            <ac:spMk id="2" creationId="{D6CF4EB3-C70B-C573-3229-17D49DF4B4B1}"/>
          </ac:spMkLst>
        </pc:spChg>
        <pc:spChg chg="mod">
          <ac:chgData name="Malarvizhi Shanmuga Pandian" userId="S::mshanmug@stevens.edu::2b1ea338-4d63-41cf-a115-4f52cc5b4f5b" providerId="AD" clId="Web-{79450341-BE4D-F98E-8902-BB9DCEE71196}" dt="2022-04-19T01:02:19.714" v="805" actId="14100"/>
          <ac:spMkLst>
            <pc:docMk/>
            <pc:sldMk cId="4031233294" sldId="279"/>
            <ac:spMk id="3" creationId="{214E3D42-DDC8-7F41-01B6-4614DFF926C4}"/>
          </ac:spMkLst>
        </pc:spChg>
        <pc:spChg chg="add mod">
          <ac:chgData name="Malarvizhi Shanmuga Pandian" userId="S::mshanmug@stevens.edu::2b1ea338-4d63-41cf-a115-4f52cc5b4f5b" providerId="AD" clId="Web-{79450341-BE4D-F98E-8902-BB9DCEE71196}" dt="2022-04-19T01:03:00.362" v="823" actId="20577"/>
          <ac:spMkLst>
            <pc:docMk/>
            <pc:sldMk cId="4031233294" sldId="279"/>
            <ac:spMk id="5" creationId="{7A68B755-DE46-C6B0-3B57-26672DCC04CA}"/>
          </ac:spMkLst>
        </pc:spChg>
      </pc:sldChg>
      <pc:sldChg chg="modSp new">
        <pc:chgData name="Malarvizhi Shanmuga Pandian" userId="S::mshanmug@stevens.edu::2b1ea338-4d63-41cf-a115-4f52cc5b4f5b" providerId="AD" clId="Web-{79450341-BE4D-F98E-8902-BB9DCEE71196}" dt="2022-04-19T01:15:42.407" v="952" actId="20577"/>
        <pc:sldMkLst>
          <pc:docMk/>
          <pc:sldMk cId="1402785981" sldId="280"/>
        </pc:sldMkLst>
        <pc:spChg chg="mod">
          <ac:chgData name="Malarvizhi Shanmuga Pandian" userId="S::mshanmug@stevens.edu::2b1ea338-4d63-41cf-a115-4f52cc5b4f5b" providerId="AD" clId="Web-{79450341-BE4D-F98E-8902-BB9DCEE71196}" dt="2022-04-19T01:13:20.524" v="830" actId="20577"/>
          <ac:spMkLst>
            <pc:docMk/>
            <pc:sldMk cId="1402785981" sldId="280"/>
            <ac:spMk id="2" creationId="{304A8E58-E0A9-7406-D41B-DBEDD1D9EBC1}"/>
          </ac:spMkLst>
        </pc:spChg>
        <pc:spChg chg="mod">
          <ac:chgData name="Malarvizhi Shanmuga Pandian" userId="S::mshanmug@stevens.edu::2b1ea338-4d63-41cf-a115-4f52cc5b4f5b" providerId="AD" clId="Web-{79450341-BE4D-F98E-8902-BB9DCEE71196}" dt="2022-04-19T01:15:42.407" v="952" actId="20577"/>
          <ac:spMkLst>
            <pc:docMk/>
            <pc:sldMk cId="1402785981" sldId="280"/>
            <ac:spMk id="3" creationId="{5399AC23-0495-3810-1E04-4BC818F695AA}"/>
          </ac:spMkLst>
        </pc:spChg>
      </pc:sldChg>
      <pc:sldChg chg="delSp modSp new">
        <pc:chgData name="Malarvizhi Shanmuga Pandian" userId="S::mshanmug@stevens.edu::2b1ea338-4d63-41cf-a115-4f52cc5b4f5b" providerId="AD" clId="Web-{79450341-BE4D-F98E-8902-BB9DCEE71196}" dt="2022-04-19T01:17:05.021" v="965"/>
        <pc:sldMkLst>
          <pc:docMk/>
          <pc:sldMk cId="2623325606" sldId="281"/>
        </pc:sldMkLst>
        <pc:spChg chg="mod">
          <ac:chgData name="Malarvizhi Shanmuga Pandian" userId="S::mshanmug@stevens.edu::2b1ea338-4d63-41cf-a115-4f52cc5b4f5b" providerId="AD" clId="Web-{79450341-BE4D-F98E-8902-BB9DCEE71196}" dt="2022-04-19T01:17:01.802" v="964" actId="20577"/>
          <ac:spMkLst>
            <pc:docMk/>
            <pc:sldMk cId="2623325606" sldId="281"/>
            <ac:spMk id="2" creationId="{AE8D3C77-EB9E-5E5C-D9E0-05D3213EA07D}"/>
          </ac:spMkLst>
        </pc:spChg>
        <pc:spChg chg="del">
          <ac:chgData name="Malarvizhi Shanmuga Pandian" userId="S::mshanmug@stevens.edu::2b1ea338-4d63-41cf-a115-4f52cc5b4f5b" providerId="AD" clId="Web-{79450341-BE4D-F98E-8902-BB9DCEE71196}" dt="2022-04-19T01:17:05.021" v="965"/>
          <ac:spMkLst>
            <pc:docMk/>
            <pc:sldMk cId="2623325606" sldId="281"/>
            <ac:spMk id="3" creationId="{2A26BE2C-0C4C-1312-4F7E-43F4DD489FA4}"/>
          </ac:spMkLst>
        </pc:spChg>
      </pc:sldChg>
      <pc:sldMasterChg chg="del delSldLayout">
        <pc:chgData name="Malarvizhi Shanmuga Pandian" userId="S::mshanmug@stevens.edu::2b1ea338-4d63-41cf-a115-4f52cc5b4f5b" providerId="AD" clId="Web-{79450341-BE4D-F98E-8902-BB9DCEE71196}" dt="2022-04-19T00:52:16.899" v="626"/>
        <pc:sldMasterMkLst>
          <pc:docMk/>
          <pc:sldMasterMk cId="2460954070" sldId="2147483660"/>
        </pc:sldMasterMkLst>
        <pc:sldLayoutChg chg="del">
          <pc:chgData name="Malarvizhi Shanmuga Pandian" userId="S::mshanmug@stevens.edu::2b1ea338-4d63-41cf-a115-4f52cc5b4f5b" providerId="AD" clId="Web-{79450341-BE4D-F98E-8902-BB9DCEE71196}" dt="2022-04-19T00:52:16.899" v="626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alarvizhi Shanmuga Pandian" userId="S::mshanmug@stevens.edu::2b1ea338-4d63-41cf-a115-4f52cc5b4f5b" providerId="AD" clId="Web-{79450341-BE4D-F98E-8902-BB9DCEE71196}" dt="2022-04-19T00:52:16.899" v="626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alarvizhi Shanmuga Pandian" userId="S::mshanmug@stevens.edu::2b1ea338-4d63-41cf-a115-4f52cc5b4f5b" providerId="AD" clId="Web-{79450341-BE4D-F98E-8902-BB9DCEE71196}" dt="2022-04-19T00:52:16.899" v="626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alarvizhi Shanmuga Pandian" userId="S::mshanmug@stevens.edu::2b1ea338-4d63-41cf-a115-4f52cc5b4f5b" providerId="AD" clId="Web-{79450341-BE4D-F98E-8902-BB9DCEE71196}" dt="2022-04-19T00:52:16.899" v="626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alarvizhi Shanmuga Pandian" userId="S::mshanmug@stevens.edu::2b1ea338-4d63-41cf-a115-4f52cc5b4f5b" providerId="AD" clId="Web-{79450341-BE4D-F98E-8902-BB9DCEE71196}" dt="2022-04-19T00:52:16.899" v="626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alarvizhi Shanmuga Pandian" userId="S::mshanmug@stevens.edu::2b1ea338-4d63-41cf-a115-4f52cc5b4f5b" providerId="AD" clId="Web-{79450341-BE4D-F98E-8902-BB9DCEE71196}" dt="2022-04-19T00:52:16.899" v="626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alarvizhi Shanmuga Pandian" userId="S::mshanmug@stevens.edu::2b1ea338-4d63-41cf-a115-4f52cc5b4f5b" providerId="AD" clId="Web-{79450341-BE4D-F98E-8902-BB9DCEE71196}" dt="2022-04-19T00:52:16.899" v="626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alarvizhi Shanmuga Pandian" userId="S::mshanmug@stevens.edu::2b1ea338-4d63-41cf-a115-4f52cc5b4f5b" providerId="AD" clId="Web-{79450341-BE4D-F98E-8902-BB9DCEE71196}" dt="2022-04-19T00:52:16.899" v="626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alarvizhi Shanmuga Pandian" userId="S::mshanmug@stevens.edu::2b1ea338-4d63-41cf-a115-4f52cc5b4f5b" providerId="AD" clId="Web-{79450341-BE4D-F98E-8902-BB9DCEE71196}" dt="2022-04-19T00:52:16.899" v="626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alarvizhi Shanmuga Pandian" userId="S::mshanmug@stevens.edu::2b1ea338-4d63-41cf-a115-4f52cc5b4f5b" providerId="AD" clId="Web-{79450341-BE4D-F98E-8902-BB9DCEE71196}" dt="2022-04-19T00:52:16.899" v="626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alarvizhi Shanmuga Pandian" userId="S::mshanmug@stevens.edu::2b1ea338-4d63-41cf-a115-4f52cc5b4f5b" providerId="AD" clId="Web-{79450341-BE4D-F98E-8902-BB9DCEE71196}" dt="2022-04-19T00:52:16.899" v="62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Malarvizhi Shanmuga Pandian" userId="S::mshanmug@stevens.edu::2b1ea338-4d63-41cf-a115-4f52cc5b4f5b" providerId="AD" clId="Web-{79450341-BE4D-F98E-8902-BB9DCEE71196}" dt="2022-04-19T00:52:24.181" v="627"/>
        <pc:sldMasterMkLst>
          <pc:docMk/>
          <pc:sldMasterMk cId="1554045515" sldId="2147483672"/>
        </pc:sldMasterMkLst>
        <pc:sldLayoutChg chg="add del mod replId">
          <pc:chgData name="Malarvizhi Shanmuga Pandian" userId="S::mshanmug@stevens.edu::2b1ea338-4d63-41cf-a115-4f52cc5b4f5b" providerId="AD" clId="Web-{79450341-BE4D-F98E-8902-BB9DCEE71196}" dt="2022-04-19T00:52:24.181" v="627"/>
          <pc:sldLayoutMkLst>
            <pc:docMk/>
            <pc:sldMasterMk cId="1554045515" sldId="2147483672"/>
            <pc:sldLayoutMk cId="1330293310" sldId="2147483673"/>
          </pc:sldLayoutMkLst>
        </pc:sldLayoutChg>
        <pc:sldLayoutChg chg="add del mod replId">
          <pc:chgData name="Malarvizhi Shanmuga Pandian" userId="S::mshanmug@stevens.edu::2b1ea338-4d63-41cf-a115-4f52cc5b4f5b" providerId="AD" clId="Web-{79450341-BE4D-F98E-8902-BB9DCEE71196}" dt="2022-04-19T00:52:24.181" v="627"/>
          <pc:sldLayoutMkLst>
            <pc:docMk/>
            <pc:sldMasterMk cId="1554045515" sldId="2147483672"/>
            <pc:sldLayoutMk cId="1162066891" sldId="2147483674"/>
          </pc:sldLayoutMkLst>
        </pc:sldLayoutChg>
        <pc:sldLayoutChg chg="add del mod replId">
          <pc:chgData name="Malarvizhi Shanmuga Pandian" userId="S::mshanmug@stevens.edu::2b1ea338-4d63-41cf-a115-4f52cc5b4f5b" providerId="AD" clId="Web-{79450341-BE4D-F98E-8902-BB9DCEE71196}" dt="2022-04-19T00:52:24.181" v="627"/>
          <pc:sldLayoutMkLst>
            <pc:docMk/>
            <pc:sldMasterMk cId="1554045515" sldId="2147483672"/>
            <pc:sldLayoutMk cId="4051225485" sldId="2147483675"/>
          </pc:sldLayoutMkLst>
        </pc:sldLayoutChg>
        <pc:sldLayoutChg chg="add del mod replId">
          <pc:chgData name="Malarvizhi Shanmuga Pandian" userId="S::mshanmug@stevens.edu::2b1ea338-4d63-41cf-a115-4f52cc5b4f5b" providerId="AD" clId="Web-{79450341-BE4D-F98E-8902-BB9DCEE71196}" dt="2022-04-19T00:52:24.181" v="627"/>
          <pc:sldLayoutMkLst>
            <pc:docMk/>
            <pc:sldMasterMk cId="1554045515" sldId="2147483672"/>
            <pc:sldLayoutMk cId="1829863284" sldId="2147483676"/>
          </pc:sldLayoutMkLst>
        </pc:sldLayoutChg>
        <pc:sldLayoutChg chg="add del mod replId">
          <pc:chgData name="Malarvizhi Shanmuga Pandian" userId="S::mshanmug@stevens.edu::2b1ea338-4d63-41cf-a115-4f52cc5b4f5b" providerId="AD" clId="Web-{79450341-BE4D-F98E-8902-BB9DCEE71196}" dt="2022-04-19T00:52:24.181" v="627"/>
          <pc:sldLayoutMkLst>
            <pc:docMk/>
            <pc:sldMasterMk cId="1554045515" sldId="2147483672"/>
            <pc:sldLayoutMk cId="2099957182" sldId="2147483677"/>
          </pc:sldLayoutMkLst>
        </pc:sldLayoutChg>
        <pc:sldLayoutChg chg="add del mod replId">
          <pc:chgData name="Malarvizhi Shanmuga Pandian" userId="S::mshanmug@stevens.edu::2b1ea338-4d63-41cf-a115-4f52cc5b4f5b" providerId="AD" clId="Web-{79450341-BE4D-F98E-8902-BB9DCEE71196}" dt="2022-04-19T00:52:24.181" v="627"/>
          <pc:sldLayoutMkLst>
            <pc:docMk/>
            <pc:sldMasterMk cId="1554045515" sldId="2147483672"/>
            <pc:sldLayoutMk cId="2134831288" sldId="2147483678"/>
          </pc:sldLayoutMkLst>
        </pc:sldLayoutChg>
        <pc:sldLayoutChg chg="add del mod replId">
          <pc:chgData name="Malarvizhi Shanmuga Pandian" userId="S::mshanmug@stevens.edu::2b1ea338-4d63-41cf-a115-4f52cc5b4f5b" providerId="AD" clId="Web-{79450341-BE4D-F98E-8902-BB9DCEE71196}" dt="2022-04-19T00:52:24.181" v="627"/>
          <pc:sldLayoutMkLst>
            <pc:docMk/>
            <pc:sldMasterMk cId="1554045515" sldId="2147483672"/>
            <pc:sldLayoutMk cId="1069830089" sldId="2147483679"/>
          </pc:sldLayoutMkLst>
        </pc:sldLayoutChg>
        <pc:sldLayoutChg chg="add del mod replId">
          <pc:chgData name="Malarvizhi Shanmuga Pandian" userId="S::mshanmug@stevens.edu::2b1ea338-4d63-41cf-a115-4f52cc5b4f5b" providerId="AD" clId="Web-{79450341-BE4D-F98E-8902-BB9DCEE71196}" dt="2022-04-19T00:52:24.181" v="627"/>
          <pc:sldLayoutMkLst>
            <pc:docMk/>
            <pc:sldMasterMk cId="1554045515" sldId="2147483672"/>
            <pc:sldLayoutMk cId="529299130" sldId="2147483680"/>
          </pc:sldLayoutMkLst>
        </pc:sldLayoutChg>
        <pc:sldLayoutChg chg="add del mod replId">
          <pc:chgData name="Malarvizhi Shanmuga Pandian" userId="S::mshanmug@stevens.edu::2b1ea338-4d63-41cf-a115-4f52cc5b4f5b" providerId="AD" clId="Web-{79450341-BE4D-F98E-8902-BB9DCEE71196}" dt="2022-04-19T00:52:24.181" v="627"/>
          <pc:sldLayoutMkLst>
            <pc:docMk/>
            <pc:sldMasterMk cId="1554045515" sldId="2147483672"/>
            <pc:sldLayoutMk cId="499728810" sldId="2147483681"/>
          </pc:sldLayoutMkLst>
        </pc:sldLayoutChg>
        <pc:sldLayoutChg chg="add del mod replId">
          <pc:chgData name="Malarvizhi Shanmuga Pandian" userId="S::mshanmug@stevens.edu::2b1ea338-4d63-41cf-a115-4f52cc5b4f5b" providerId="AD" clId="Web-{79450341-BE4D-F98E-8902-BB9DCEE71196}" dt="2022-04-19T00:52:24.181" v="627"/>
          <pc:sldLayoutMkLst>
            <pc:docMk/>
            <pc:sldMasterMk cId="1554045515" sldId="2147483672"/>
            <pc:sldLayoutMk cId="477506575" sldId="2147483682"/>
          </pc:sldLayoutMkLst>
        </pc:sldLayoutChg>
        <pc:sldLayoutChg chg="add del mod replId">
          <pc:chgData name="Malarvizhi Shanmuga Pandian" userId="S::mshanmug@stevens.edu::2b1ea338-4d63-41cf-a115-4f52cc5b4f5b" providerId="AD" clId="Web-{79450341-BE4D-F98E-8902-BB9DCEE71196}" dt="2022-04-19T00:52:24.181" v="627"/>
          <pc:sldLayoutMkLst>
            <pc:docMk/>
            <pc:sldMasterMk cId="1554045515" sldId="2147483672"/>
            <pc:sldLayoutMk cId="940220234" sldId="2147483683"/>
          </pc:sldLayoutMkLst>
        </pc:sldLayoutChg>
      </pc:sldMasterChg>
      <pc:sldMasterChg chg="add addSldLayout modSldLayout">
        <pc:chgData name="Malarvizhi Shanmuga Pandian" userId="S::mshanmug@stevens.edu::2b1ea338-4d63-41cf-a115-4f52cc5b4f5b" providerId="AD" clId="Web-{79450341-BE4D-F98E-8902-BB9DCEE71196}" dt="2022-04-19T00:52:24.181" v="627"/>
        <pc:sldMasterMkLst>
          <pc:docMk/>
          <pc:sldMasterMk cId="1239166449" sldId="2147483684"/>
        </pc:sldMasterMkLst>
        <pc:sldLayoutChg chg="add mod replId">
          <pc:chgData name="Malarvizhi Shanmuga Pandian" userId="S::mshanmug@stevens.edu::2b1ea338-4d63-41cf-a115-4f52cc5b4f5b" providerId="AD" clId="Web-{79450341-BE4D-F98E-8902-BB9DCEE71196}" dt="2022-04-19T00:52:24.181" v="627"/>
          <pc:sldLayoutMkLst>
            <pc:docMk/>
            <pc:sldMasterMk cId="1239166449" sldId="2147483684"/>
            <pc:sldLayoutMk cId="1520260639" sldId="2147483685"/>
          </pc:sldLayoutMkLst>
        </pc:sldLayoutChg>
        <pc:sldLayoutChg chg="add mod replId">
          <pc:chgData name="Malarvizhi Shanmuga Pandian" userId="S::mshanmug@stevens.edu::2b1ea338-4d63-41cf-a115-4f52cc5b4f5b" providerId="AD" clId="Web-{79450341-BE4D-F98E-8902-BB9DCEE71196}" dt="2022-04-19T00:52:24.181" v="627"/>
          <pc:sldLayoutMkLst>
            <pc:docMk/>
            <pc:sldMasterMk cId="1239166449" sldId="2147483684"/>
            <pc:sldLayoutMk cId="1764153029" sldId="2147483686"/>
          </pc:sldLayoutMkLst>
        </pc:sldLayoutChg>
        <pc:sldLayoutChg chg="add mod replId">
          <pc:chgData name="Malarvizhi Shanmuga Pandian" userId="S::mshanmug@stevens.edu::2b1ea338-4d63-41cf-a115-4f52cc5b4f5b" providerId="AD" clId="Web-{79450341-BE4D-F98E-8902-BB9DCEE71196}" dt="2022-04-19T00:52:24.181" v="627"/>
          <pc:sldLayoutMkLst>
            <pc:docMk/>
            <pc:sldMasterMk cId="1239166449" sldId="2147483684"/>
            <pc:sldLayoutMk cId="635759621" sldId="2147483687"/>
          </pc:sldLayoutMkLst>
        </pc:sldLayoutChg>
        <pc:sldLayoutChg chg="add mod replId">
          <pc:chgData name="Malarvizhi Shanmuga Pandian" userId="S::mshanmug@stevens.edu::2b1ea338-4d63-41cf-a115-4f52cc5b4f5b" providerId="AD" clId="Web-{79450341-BE4D-F98E-8902-BB9DCEE71196}" dt="2022-04-19T00:52:24.181" v="627"/>
          <pc:sldLayoutMkLst>
            <pc:docMk/>
            <pc:sldMasterMk cId="1239166449" sldId="2147483684"/>
            <pc:sldLayoutMk cId="1777534983" sldId="2147483688"/>
          </pc:sldLayoutMkLst>
        </pc:sldLayoutChg>
        <pc:sldLayoutChg chg="add mod replId">
          <pc:chgData name="Malarvizhi Shanmuga Pandian" userId="S::mshanmug@stevens.edu::2b1ea338-4d63-41cf-a115-4f52cc5b4f5b" providerId="AD" clId="Web-{79450341-BE4D-F98E-8902-BB9DCEE71196}" dt="2022-04-19T00:52:24.181" v="627"/>
          <pc:sldLayoutMkLst>
            <pc:docMk/>
            <pc:sldMasterMk cId="1239166449" sldId="2147483684"/>
            <pc:sldLayoutMk cId="2729555348" sldId="2147483689"/>
          </pc:sldLayoutMkLst>
        </pc:sldLayoutChg>
        <pc:sldLayoutChg chg="add mod replId">
          <pc:chgData name="Malarvizhi Shanmuga Pandian" userId="S::mshanmug@stevens.edu::2b1ea338-4d63-41cf-a115-4f52cc5b4f5b" providerId="AD" clId="Web-{79450341-BE4D-F98E-8902-BB9DCEE71196}" dt="2022-04-19T00:52:24.181" v="627"/>
          <pc:sldLayoutMkLst>
            <pc:docMk/>
            <pc:sldMasterMk cId="1239166449" sldId="2147483684"/>
            <pc:sldLayoutMk cId="2678033745" sldId="2147483690"/>
          </pc:sldLayoutMkLst>
        </pc:sldLayoutChg>
        <pc:sldLayoutChg chg="add mod replId">
          <pc:chgData name="Malarvizhi Shanmuga Pandian" userId="S::mshanmug@stevens.edu::2b1ea338-4d63-41cf-a115-4f52cc5b4f5b" providerId="AD" clId="Web-{79450341-BE4D-F98E-8902-BB9DCEE71196}" dt="2022-04-19T00:52:24.181" v="627"/>
          <pc:sldLayoutMkLst>
            <pc:docMk/>
            <pc:sldMasterMk cId="1239166449" sldId="2147483684"/>
            <pc:sldLayoutMk cId="3033271909" sldId="2147483691"/>
          </pc:sldLayoutMkLst>
        </pc:sldLayoutChg>
        <pc:sldLayoutChg chg="add mod replId">
          <pc:chgData name="Malarvizhi Shanmuga Pandian" userId="S::mshanmug@stevens.edu::2b1ea338-4d63-41cf-a115-4f52cc5b4f5b" providerId="AD" clId="Web-{79450341-BE4D-F98E-8902-BB9DCEE71196}" dt="2022-04-19T00:52:24.181" v="627"/>
          <pc:sldLayoutMkLst>
            <pc:docMk/>
            <pc:sldMasterMk cId="1239166449" sldId="2147483684"/>
            <pc:sldLayoutMk cId="3990427657" sldId="2147483692"/>
          </pc:sldLayoutMkLst>
        </pc:sldLayoutChg>
        <pc:sldLayoutChg chg="add mod replId">
          <pc:chgData name="Malarvizhi Shanmuga Pandian" userId="S::mshanmug@stevens.edu::2b1ea338-4d63-41cf-a115-4f52cc5b4f5b" providerId="AD" clId="Web-{79450341-BE4D-F98E-8902-BB9DCEE71196}" dt="2022-04-19T00:52:24.181" v="627"/>
          <pc:sldLayoutMkLst>
            <pc:docMk/>
            <pc:sldMasterMk cId="1239166449" sldId="2147483684"/>
            <pc:sldLayoutMk cId="1005915927" sldId="2147483693"/>
          </pc:sldLayoutMkLst>
        </pc:sldLayoutChg>
        <pc:sldLayoutChg chg="add mod replId">
          <pc:chgData name="Malarvizhi Shanmuga Pandian" userId="S::mshanmug@stevens.edu::2b1ea338-4d63-41cf-a115-4f52cc5b4f5b" providerId="AD" clId="Web-{79450341-BE4D-F98E-8902-BB9DCEE71196}" dt="2022-04-19T00:52:24.181" v="627"/>
          <pc:sldLayoutMkLst>
            <pc:docMk/>
            <pc:sldMasterMk cId="1239166449" sldId="2147483684"/>
            <pc:sldLayoutMk cId="2351296431" sldId="2147483694"/>
          </pc:sldLayoutMkLst>
        </pc:sldLayoutChg>
        <pc:sldLayoutChg chg="add mod replId">
          <pc:chgData name="Malarvizhi Shanmuga Pandian" userId="S::mshanmug@stevens.edu::2b1ea338-4d63-41cf-a115-4f52cc5b4f5b" providerId="AD" clId="Web-{79450341-BE4D-F98E-8902-BB9DCEE71196}" dt="2022-04-19T00:52:24.181" v="627"/>
          <pc:sldLayoutMkLst>
            <pc:docMk/>
            <pc:sldMasterMk cId="1239166449" sldId="2147483684"/>
            <pc:sldLayoutMk cId="3578906691" sldId="2147483695"/>
          </pc:sldLayoutMkLst>
        </pc:sldLayoutChg>
      </pc:sldMasterChg>
    </pc:docChg>
  </pc:docChgLst>
  <pc:docChgLst>
    <pc:chgData name="Anh Le" userId="S::ale2@stevens.edu::eb8edfb6-405a-49c2-b2fe-df3b8d4eaf3f" providerId="AD" clId="Web-{75B17087-E83D-4C39-BB47-51AFB6910FEA}"/>
    <pc:docChg chg="addSld modSld">
      <pc:chgData name="Anh Le" userId="S::ale2@stevens.edu::eb8edfb6-405a-49c2-b2fe-df3b8d4eaf3f" providerId="AD" clId="Web-{75B17087-E83D-4C39-BB47-51AFB6910FEA}" dt="2022-04-17T23:43:21.538" v="54" actId="20577"/>
      <pc:docMkLst>
        <pc:docMk/>
      </pc:docMkLst>
      <pc:sldChg chg="modSp new">
        <pc:chgData name="Anh Le" userId="S::ale2@stevens.edu::eb8edfb6-405a-49c2-b2fe-df3b8d4eaf3f" providerId="AD" clId="Web-{75B17087-E83D-4C39-BB47-51AFB6910FEA}" dt="2022-04-17T23:43:21.538" v="54" actId="20577"/>
        <pc:sldMkLst>
          <pc:docMk/>
          <pc:sldMk cId="1902377271" sldId="263"/>
        </pc:sldMkLst>
        <pc:spChg chg="mod">
          <ac:chgData name="Anh Le" userId="S::ale2@stevens.edu::eb8edfb6-405a-49c2-b2fe-df3b8d4eaf3f" providerId="AD" clId="Web-{75B17087-E83D-4C39-BB47-51AFB6910FEA}" dt="2022-04-17T23:39:27.888" v="5" actId="20577"/>
          <ac:spMkLst>
            <pc:docMk/>
            <pc:sldMk cId="1902377271" sldId="263"/>
            <ac:spMk id="2" creationId="{FEC155D8-C1EE-49A2-80D4-93F5D4CE30F9}"/>
          </ac:spMkLst>
        </pc:spChg>
        <pc:spChg chg="mod">
          <ac:chgData name="Anh Le" userId="S::ale2@stevens.edu::eb8edfb6-405a-49c2-b2fe-df3b8d4eaf3f" providerId="AD" clId="Web-{75B17087-E83D-4C39-BB47-51AFB6910FEA}" dt="2022-04-17T23:43:21.538" v="54" actId="20577"/>
          <ac:spMkLst>
            <pc:docMk/>
            <pc:sldMk cId="1902377271" sldId="263"/>
            <ac:spMk id="3" creationId="{CED87C03-37E1-D22E-1D48-36731A92FBC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9FA1D9-50C3-45C4-8507-52D7A8FEF8C6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44A5409-52F0-43B3-9EAB-176C83F27837}">
      <dgm:prSet/>
      <dgm:spPr/>
      <dgm:t>
        <a:bodyPr/>
        <a:lstStyle/>
        <a:p>
          <a:r>
            <a:rPr lang="en-US" b="0">
              <a:solidFill>
                <a:schemeClr val="tx1"/>
              </a:solidFill>
              <a:latin typeface="+mn-lt"/>
            </a:rPr>
            <a:t>Introduction</a:t>
          </a:r>
        </a:p>
      </dgm:t>
    </dgm:pt>
    <dgm:pt modelId="{251F807A-02FC-4C4A-8BFA-280E05F616CA}" type="parTrans" cxnId="{CCE8D296-6406-4474-A6E1-17F997B591F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B1D02BD-DF8F-4F87-B03A-7BA319E63D08}" type="sibTrans" cxnId="{CCE8D296-6406-4474-A6E1-17F997B591F6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D03A3D8-86D0-44C5-8B86-3502555CB826}">
      <dgm:prSet/>
      <dgm:spPr/>
      <dgm:t>
        <a:bodyPr/>
        <a:lstStyle/>
        <a:p>
          <a:r>
            <a:rPr lang="en-US" b="0">
              <a:solidFill>
                <a:schemeClr val="tx1"/>
              </a:solidFill>
              <a:latin typeface="+mn-lt"/>
            </a:rPr>
            <a:t>Problem statement</a:t>
          </a:r>
        </a:p>
      </dgm:t>
    </dgm:pt>
    <dgm:pt modelId="{C89C1BCA-570C-4925-A2E2-37C8E22B203A}" type="parTrans" cxnId="{B6639251-6D90-4F99-95C2-EDCAD73E2D7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FB23473-7622-44A4-ADAB-62973571CAAE}" type="sibTrans" cxnId="{B6639251-6D90-4F99-95C2-EDCAD73E2D7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C440225-3079-43D9-8B64-1B2534E341D7}">
      <dgm:prSet/>
      <dgm:spPr/>
      <dgm:t>
        <a:bodyPr/>
        <a:lstStyle/>
        <a:p>
          <a:r>
            <a:rPr lang="en-US" b="0">
              <a:solidFill>
                <a:schemeClr val="tx1"/>
              </a:solidFill>
              <a:latin typeface="+mn-lt"/>
            </a:rPr>
            <a:t>Data source and description</a:t>
          </a:r>
        </a:p>
      </dgm:t>
    </dgm:pt>
    <dgm:pt modelId="{1C4C6AA5-F7FD-4AA8-81D6-BF7FEABC187D}" type="parTrans" cxnId="{26A0162D-43DB-442B-B7E3-5CC66FB693F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A4B69FB-2FAB-479C-BCBF-DABC21B6F3A9}" type="sibTrans" cxnId="{26A0162D-43DB-442B-B7E3-5CC66FB693F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132D4D4-11C1-48CF-BAE2-89E582731E88}">
      <dgm:prSet/>
      <dgm:spPr/>
      <dgm:t>
        <a:bodyPr/>
        <a:lstStyle/>
        <a:p>
          <a:pPr rtl="0"/>
          <a:r>
            <a:rPr lang="en-US" b="0">
              <a:solidFill>
                <a:schemeClr val="tx1"/>
              </a:solidFill>
              <a:latin typeface="+mn-lt"/>
            </a:rPr>
            <a:t>Data Viz / EDA</a:t>
          </a:r>
        </a:p>
      </dgm:t>
    </dgm:pt>
    <dgm:pt modelId="{CCF8985A-82EA-49C8-9ECE-C1E2CAC91F7B}" type="parTrans" cxnId="{BD0FFBBD-DA79-42B7-87A5-DAA8022A34F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2C15EAE-9EF2-4210-A2A8-52D0627C848F}" type="sibTrans" cxnId="{BD0FFBBD-DA79-42B7-87A5-DAA8022A34F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394EB0F-AC16-42AA-AFA5-CA9E6DCD2FC5}">
      <dgm:prSet/>
      <dgm:spPr/>
      <dgm:t>
        <a:bodyPr/>
        <a:lstStyle/>
        <a:p>
          <a:r>
            <a:rPr lang="en-US" b="0">
              <a:solidFill>
                <a:schemeClr val="tx1"/>
              </a:solidFill>
              <a:latin typeface="+mn-lt"/>
            </a:rPr>
            <a:t>Model Evaluation</a:t>
          </a:r>
        </a:p>
      </dgm:t>
    </dgm:pt>
    <dgm:pt modelId="{E079862A-DDEE-4B31-9C71-6E4480B0CE23}" type="parTrans" cxnId="{A3CD45C8-D8D2-48EF-8D7D-B061AE5B274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D93C163-D611-4DA3-A912-583112306821}" type="sibTrans" cxnId="{A3CD45C8-D8D2-48EF-8D7D-B061AE5B274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D9DC7C7-BDDE-4752-B030-DD77FD71C5CB}">
      <dgm:prSet/>
      <dgm:spPr/>
      <dgm:t>
        <a:bodyPr/>
        <a:lstStyle/>
        <a:p>
          <a:r>
            <a:rPr lang="en-US" b="0">
              <a:solidFill>
                <a:schemeClr val="tx1"/>
              </a:solidFill>
              <a:latin typeface="+mn-lt"/>
            </a:rPr>
            <a:t>Results</a:t>
          </a:r>
        </a:p>
      </dgm:t>
    </dgm:pt>
    <dgm:pt modelId="{A6A8CD1A-5886-4BB8-A9AB-565D5E2DFED0}" type="parTrans" cxnId="{140CDF3A-C4D7-4F96-8E38-C3BCBB5F418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AEFF4DD-F7DA-4040-9EB5-72B25518B84E}" type="sibTrans" cxnId="{140CDF3A-C4D7-4F96-8E38-C3BCBB5F418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2FA2843-D3CB-4142-A2AE-0B0EBA864C07}">
      <dgm:prSet/>
      <dgm:spPr/>
      <dgm:t>
        <a:bodyPr/>
        <a:lstStyle/>
        <a:p>
          <a:r>
            <a:rPr lang="en-US" b="0">
              <a:solidFill>
                <a:schemeClr val="tx1"/>
              </a:solidFill>
              <a:latin typeface="+mn-lt"/>
            </a:rPr>
            <a:t>Recommendations</a:t>
          </a:r>
        </a:p>
      </dgm:t>
    </dgm:pt>
    <dgm:pt modelId="{7266AE69-254C-485D-8100-62736A07BBE0}" type="parTrans" cxnId="{25099D36-40E9-4611-A790-55F66F36126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9A5FF6A-A232-4635-8648-4E3C4896541B}" type="sibTrans" cxnId="{25099D36-40E9-4611-A790-55F66F36126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EBDAE84-0F22-4CD9-8F24-F8576C6ACB21}">
      <dgm:prSet phldr="0"/>
      <dgm:spPr/>
      <dgm:t>
        <a:bodyPr/>
        <a:lstStyle/>
        <a:p>
          <a:r>
            <a:rPr lang="en-US" b="0">
              <a:solidFill>
                <a:schemeClr val="tx1"/>
              </a:solidFill>
              <a:latin typeface="+mn-lt"/>
            </a:rPr>
            <a:t>Predictions using ML models</a:t>
          </a:r>
        </a:p>
      </dgm:t>
    </dgm:pt>
    <dgm:pt modelId="{728BC425-66BF-4540-B063-3EEC54D5E7BE}" type="parTrans" cxnId="{7340D010-2A60-4DD0-859D-62225609619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73B3B71-5B8D-4EE2-8C81-34127E8A6F5A}" type="sibTrans" cxnId="{7340D010-2A60-4DD0-859D-62225609619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D74F285-E500-41A4-B977-0C5E14C31C39}">
      <dgm:prSet phldr="0"/>
      <dgm:spPr/>
      <dgm:t>
        <a:bodyPr/>
        <a:lstStyle/>
        <a:p>
          <a:pPr rtl="0"/>
          <a:r>
            <a:rPr lang="en-US" b="0">
              <a:solidFill>
                <a:schemeClr val="tx1"/>
              </a:solidFill>
              <a:latin typeface="+mn-lt"/>
            </a:rPr>
            <a:t>Time Series Forecasting</a:t>
          </a:r>
        </a:p>
      </dgm:t>
    </dgm:pt>
    <dgm:pt modelId="{FA20C22D-6F8F-471C-9706-E8E659020BC5}" type="parTrans" cxnId="{E8DC36A0-3C29-4196-841E-95E19121313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CEA2478-674E-4F68-A224-F1E08E68F3B8}" type="sibTrans" cxnId="{E8DC36A0-3C29-4196-841E-95E19121313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35857A4-97FB-44C5-BC70-57AB3A03B29D}" type="pres">
      <dgm:prSet presAssocID="{D99FA1D9-50C3-45C4-8507-52D7A8FEF8C6}" presName="vert0" presStyleCnt="0">
        <dgm:presLayoutVars>
          <dgm:dir/>
          <dgm:animOne val="branch"/>
          <dgm:animLvl val="lvl"/>
        </dgm:presLayoutVars>
      </dgm:prSet>
      <dgm:spPr/>
    </dgm:pt>
    <dgm:pt modelId="{EE67F266-DB55-485E-B720-9479AA93A77A}" type="pres">
      <dgm:prSet presAssocID="{A44A5409-52F0-43B3-9EAB-176C83F27837}" presName="thickLine" presStyleLbl="alignNode1" presStyleIdx="0" presStyleCnt="9"/>
      <dgm:spPr/>
    </dgm:pt>
    <dgm:pt modelId="{398B0A23-F1EE-459C-8A10-67B4143BAE8F}" type="pres">
      <dgm:prSet presAssocID="{A44A5409-52F0-43B3-9EAB-176C83F27837}" presName="horz1" presStyleCnt="0"/>
      <dgm:spPr/>
    </dgm:pt>
    <dgm:pt modelId="{DE6E39A8-332C-4E2B-83B7-EC2EB0D5798C}" type="pres">
      <dgm:prSet presAssocID="{A44A5409-52F0-43B3-9EAB-176C83F27837}" presName="tx1" presStyleLbl="revTx" presStyleIdx="0" presStyleCnt="9"/>
      <dgm:spPr/>
    </dgm:pt>
    <dgm:pt modelId="{B08F0257-D81D-4B50-8BC6-543B06F86BBE}" type="pres">
      <dgm:prSet presAssocID="{A44A5409-52F0-43B3-9EAB-176C83F27837}" presName="vert1" presStyleCnt="0"/>
      <dgm:spPr/>
    </dgm:pt>
    <dgm:pt modelId="{FF1F6741-053E-4EB6-A6C6-0DF3A3864E3A}" type="pres">
      <dgm:prSet presAssocID="{BD03A3D8-86D0-44C5-8B86-3502555CB826}" presName="thickLine" presStyleLbl="alignNode1" presStyleIdx="1" presStyleCnt="9"/>
      <dgm:spPr/>
    </dgm:pt>
    <dgm:pt modelId="{36B78B66-309E-49AA-A1E7-77E5E79B6AB5}" type="pres">
      <dgm:prSet presAssocID="{BD03A3D8-86D0-44C5-8B86-3502555CB826}" presName="horz1" presStyleCnt="0"/>
      <dgm:spPr/>
    </dgm:pt>
    <dgm:pt modelId="{E1EB0DA9-F34A-46BD-B312-D49111043947}" type="pres">
      <dgm:prSet presAssocID="{BD03A3D8-86D0-44C5-8B86-3502555CB826}" presName="tx1" presStyleLbl="revTx" presStyleIdx="1" presStyleCnt="9"/>
      <dgm:spPr/>
    </dgm:pt>
    <dgm:pt modelId="{A745B010-9BE1-4BCC-92C2-1975D609CA78}" type="pres">
      <dgm:prSet presAssocID="{BD03A3D8-86D0-44C5-8B86-3502555CB826}" presName="vert1" presStyleCnt="0"/>
      <dgm:spPr/>
    </dgm:pt>
    <dgm:pt modelId="{78AD01DB-A107-4FC0-88AF-6C083D9788E1}" type="pres">
      <dgm:prSet presAssocID="{AC440225-3079-43D9-8B64-1B2534E341D7}" presName="thickLine" presStyleLbl="alignNode1" presStyleIdx="2" presStyleCnt="9"/>
      <dgm:spPr/>
    </dgm:pt>
    <dgm:pt modelId="{6245281D-4A56-445A-8BF2-639C3F6841CF}" type="pres">
      <dgm:prSet presAssocID="{AC440225-3079-43D9-8B64-1B2534E341D7}" presName="horz1" presStyleCnt="0"/>
      <dgm:spPr/>
    </dgm:pt>
    <dgm:pt modelId="{35B93A60-CFAB-4C54-A757-E2153851C311}" type="pres">
      <dgm:prSet presAssocID="{AC440225-3079-43D9-8B64-1B2534E341D7}" presName="tx1" presStyleLbl="revTx" presStyleIdx="2" presStyleCnt="9"/>
      <dgm:spPr/>
    </dgm:pt>
    <dgm:pt modelId="{EDF5F199-3998-438B-B5CD-516EE6F01303}" type="pres">
      <dgm:prSet presAssocID="{AC440225-3079-43D9-8B64-1B2534E341D7}" presName="vert1" presStyleCnt="0"/>
      <dgm:spPr/>
    </dgm:pt>
    <dgm:pt modelId="{9D348D4D-B5F1-4DD1-A6C2-D3512D4DF223}" type="pres">
      <dgm:prSet presAssocID="{A132D4D4-11C1-48CF-BAE2-89E582731E88}" presName="thickLine" presStyleLbl="alignNode1" presStyleIdx="3" presStyleCnt="9"/>
      <dgm:spPr/>
    </dgm:pt>
    <dgm:pt modelId="{0B7409DE-F561-46C1-8D4A-C8AFC9A6F7F2}" type="pres">
      <dgm:prSet presAssocID="{A132D4D4-11C1-48CF-BAE2-89E582731E88}" presName="horz1" presStyleCnt="0"/>
      <dgm:spPr/>
    </dgm:pt>
    <dgm:pt modelId="{F3E33E3D-5E87-43DF-A31B-B19E49D34892}" type="pres">
      <dgm:prSet presAssocID="{A132D4D4-11C1-48CF-BAE2-89E582731E88}" presName="tx1" presStyleLbl="revTx" presStyleIdx="3" presStyleCnt="9"/>
      <dgm:spPr/>
    </dgm:pt>
    <dgm:pt modelId="{A1CCEB23-83A2-46AC-B85E-206D219DF944}" type="pres">
      <dgm:prSet presAssocID="{A132D4D4-11C1-48CF-BAE2-89E582731E88}" presName="vert1" presStyleCnt="0"/>
      <dgm:spPr/>
    </dgm:pt>
    <dgm:pt modelId="{BC2BBCC8-D8CA-4219-8499-0ADA4DF2160F}" type="pres">
      <dgm:prSet presAssocID="{DD74F285-E500-41A4-B977-0C5E14C31C39}" presName="thickLine" presStyleLbl="alignNode1" presStyleIdx="4" presStyleCnt="9"/>
      <dgm:spPr/>
    </dgm:pt>
    <dgm:pt modelId="{A1365A3C-FF93-49FD-94F2-3B1987051FF5}" type="pres">
      <dgm:prSet presAssocID="{DD74F285-E500-41A4-B977-0C5E14C31C39}" presName="horz1" presStyleCnt="0"/>
      <dgm:spPr/>
    </dgm:pt>
    <dgm:pt modelId="{1D73510F-B335-4EEA-B3FF-F752CFB0D5E3}" type="pres">
      <dgm:prSet presAssocID="{DD74F285-E500-41A4-B977-0C5E14C31C39}" presName="tx1" presStyleLbl="revTx" presStyleIdx="4" presStyleCnt="9"/>
      <dgm:spPr/>
    </dgm:pt>
    <dgm:pt modelId="{F25E3D54-C894-4256-9B64-33789CFCAD7F}" type="pres">
      <dgm:prSet presAssocID="{DD74F285-E500-41A4-B977-0C5E14C31C39}" presName="vert1" presStyleCnt="0"/>
      <dgm:spPr/>
    </dgm:pt>
    <dgm:pt modelId="{2F2B03E9-C3F1-4A28-83EC-512FB2A71626}" type="pres">
      <dgm:prSet presAssocID="{1EBDAE84-0F22-4CD9-8F24-F8576C6ACB21}" presName="thickLine" presStyleLbl="alignNode1" presStyleIdx="5" presStyleCnt="9"/>
      <dgm:spPr/>
    </dgm:pt>
    <dgm:pt modelId="{DE333C85-B76F-49FA-9AEA-198A43FCE840}" type="pres">
      <dgm:prSet presAssocID="{1EBDAE84-0F22-4CD9-8F24-F8576C6ACB21}" presName="horz1" presStyleCnt="0"/>
      <dgm:spPr/>
    </dgm:pt>
    <dgm:pt modelId="{DA211D57-F0FE-447E-8DFE-8E96FB41B155}" type="pres">
      <dgm:prSet presAssocID="{1EBDAE84-0F22-4CD9-8F24-F8576C6ACB21}" presName="tx1" presStyleLbl="revTx" presStyleIdx="5" presStyleCnt="9"/>
      <dgm:spPr/>
    </dgm:pt>
    <dgm:pt modelId="{33B55128-16BA-43F5-A1C3-E0E184D6E972}" type="pres">
      <dgm:prSet presAssocID="{1EBDAE84-0F22-4CD9-8F24-F8576C6ACB21}" presName="vert1" presStyleCnt="0"/>
      <dgm:spPr/>
    </dgm:pt>
    <dgm:pt modelId="{5C577B35-F2DE-41D0-AE35-31F13D105DC0}" type="pres">
      <dgm:prSet presAssocID="{5394EB0F-AC16-42AA-AFA5-CA9E6DCD2FC5}" presName="thickLine" presStyleLbl="alignNode1" presStyleIdx="6" presStyleCnt="9"/>
      <dgm:spPr/>
    </dgm:pt>
    <dgm:pt modelId="{F2B00ADC-AAAD-498E-810E-2A19733A22E2}" type="pres">
      <dgm:prSet presAssocID="{5394EB0F-AC16-42AA-AFA5-CA9E6DCD2FC5}" presName="horz1" presStyleCnt="0"/>
      <dgm:spPr/>
    </dgm:pt>
    <dgm:pt modelId="{2604645E-C249-4A11-B1C2-FFD34477BD88}" type="pres">
      <dgm:prSet presAssocID="{5394EB0F-AC16-42AA-AFA5-CA9E6DCD2FC5}" presName="tx1" presStyleLbl="revTx" presStyleIdx="6" presStyleCnt="9"/>
      <dgm:spPr/>
    </dgm:pt>
    <dgm:pt modelId="{01227144-99CA-411A-B835-FC4E2B1FEB23}" type="pres">
      <dgm:prSet presAssocID="{5394EB0F-AC16-42AA-AFA5-CA9E6DCD2FC5}" presName="vert1" presStyleCnt="0"/>
      <dgm:spPr/>
    </dgm:pt>
    <dgm:pt modelId="{21E25462-F11C-45BE-96A5-08F6E1A712E7}" type="pres">
      <dgm:prSet presAssocID="{ED9DC7C7-BDDE-4752-B030-DD77FD71C5CB}" presName="thickLine" presStyleLbl="alignNode1" presStyleIdx="7" presStyleCnt="9"/>
      <dgm:spPr/>
    </dgm:pt>
    <dgm:pt modelId="{16DE122B-ECAC-4538-B0FB-2D6CEC3D0C17}" type="pres">
      <dgm:prSet presAssocID="{ED9DC7C7-BDDE-4752-B030-DD77FD71C5CB}" presName="horz1" presStyleCnt="0"/>
      <dgm:spPr/>
    </dgm:pt>
    <dgm:pt modelId="{FA5273D7-785C-4C56-BF33-81AD7B32D321}" type="pres">
      <dgm:prSet presAssocID="{ED9DC7C7-BDDE-4752-B030-DD77FD71C5CB}" presName="tx1" presStyleLbl="revTx" presStyleIdx="7" presStyleCnt="9"/>
      <dgm:spPr/>
    </dgm:pt>
    <dgm:pt modelId="{94B492F3-11CC-4C2F-A91E-C9266A104839}" type="pres">
      <dgm:prSet presAssocID="{ED9DC7C7-BDDE-4752-B030-DD77FD71C5CB}" presName="vert1" presStyleCnt="0"/>
      <dgm:spPr/>
    </dgm:pt>
    <dgm:pt modelId="{B40F4ED1-9C4C-45AD-A45D-26716A4272EB}" type="pres">
      <dgm:prSet presAssocID="{02FA2843-D3CB-4142-A2AE-0B0EBA864C07}" presName="thickLine" presStyleLbl="alignNode1" presStyleIdx="8" presStyleCnt="9"/>
      <dgm:spPr/>
    </dgm:pt>
    <dgm:pt modelId="{B211A2AA-D7F8-47F2-8792-31B6F8759FB7}" type="pres">
      <dgm:prSet presAssocID="{02FA2843-D3CB-4142-A2AE-0B0EBA864C07}" presName="horz1" presStyleCnt="0"/>
      <dgm:spPr/>
    </dgm:pt>
    <dgm:pt modelId="{68D81EDD-008E-4DAA-BE11-BD731738A4B5}" type="pres">
      <dgm:prSet presAssocID="{02FA2843-D3CB-4142-A2AE-0B0EBA864C07}" presName="tx1" presStyleLbl="revTx" presStyleIdx="8" presStyleCnt="9"/>
      <dgm:spPr/>
    </dgm:pt>
    <dgm:pt modelId="{855597EF-3412-435A-B43E-DD12C5EAF7A4}" type="pres">
      <dgm:prSet presAssocID="{02FA2843-D3CB-4142-A2AE-0B0EBA864C07}" presName="vert1" presStyleCnt="0"/>
      <dgm:spPr/>
    </dgm:pt>
  </dgm:ptLst>
  <dgm:cxnLst>
    <dgm:cxn modelId="{D2F15B0C-BC41-4DF1-955E-0A5188ABB5D4}" type="presOf" srcId="{BD03A3D8-86D0-44C5-8B86-3502555CB826}" destId="{E1EB0DA9-F34A-46BD-B312-D49111043947}" srcOrd="0" destOrd="0" presId="urn:microsoft.com/office/officeart/2008/layout/LinedList"/>
    <dgm:cxn modelId="{7340D010-2A60-4DD0-859D-622256096192}" srcId="{D99FA1D9-50C3-45C4-8507-52D7A8FEF8C6}" destId="{1EBDAE84-0F22-4CD9-8F24-F8576C6ACB21}" srcOrd="5" destOrd="0" parTransId="{728BC425-66BF-4540-B063-3EEC54D5E7BE}" sibTransId="{C73B3B71-5B8D-4EE2-8C81-34127E8A6F5A}"/>
    <dgm:cxn modelId="{5273BA16-7040-4BAE-90CB-022EA32B07AA}" type="presOf" srcId="{A44A5409-52F0-43B3-9EAB-176C83F27837}" destId="{DE6E39A8-332C-4E2B-83B7-EC2EB0D5798C}" srcOrd="0" destOrd="0" presId="urn:microsoft.com/office/officeart/2008/layout/LinedList"/>
    <dgm:cxn modelId="{F4C8C12C-F719-4D24-9742-4A61CA2DE8D4}" type="presOf" srcId="{02FA2843-D3CB-4142-A2AE-0B0EBA864C07}" destId="{68D81EDD-008E-4DAA-BE11-BD731738A4B5}" srcOrd="0" destOrd="0" presId="urn:microsoft.com/office/officeart/2008/layout/LinedList"/>
    <dgm:cxn modelId="{26A0162D-43DB-442B-B7E3-5CC66FB693F9}" srcId="{D99FA1D9-50C3-45C4-8507-52D7A8FEF8C6}" destId="{AC440225-3079-43D9-8B64-1B2534E341D7}" srcOrd="2" destOrd="0" parTransId="{1C4C6AA5-F7FD-4AA8-81D6-BF7FEABC187D}" sibTransId="{4A4B69FB-2FAB-479C-BCBF-DABC21B6F3A9}"/>
    <dgm:cxn modelId="{25099D36-40E9-4611-A790-55F66F361269}" srcId="{D99FA1D9-50C3-45C4-8507-52D7A8FEF8C6}" destId="{02FA2843-D3CB-4142-A2AE-0B0EBA864C07}" srcOrd="8" destOrd="0" parTransId="{7266AE69-254C-485D-8100-62736A07BBE0}" sibTransId="{89A5FF6A-A232-4635-8648-4E3C4896541B}"/>
    <dgm:cxn modelId="{140CDF3A-C4D7-4F96-8E38-C3BCBB5F4181}" srcId="{D99FA1D9-50C3-45C4-8507-52D7A8FEF8C6}" destId="{ED9DC7C7-BDDE-4752-B030-DD77FD71C5CB}" srcOrd="7" destOrd="0" parTransId="{A6A8CD1A-5886-4BB8-A9AB-565D5E2DFED0}" sibTransId="{5AEFF4DD-F7DA-4040-9EB5-72B25518B84E}"/>
    <dgm:cxn modelId="{9F783F3D-AC7A-40E6-94A9-13B4110A48A0}" type="presOf" srcId="{5394EB0F-AC16-42AA-AFA5-CA9E6DCD2FC5}" destId="{2604645E-C249-4A11-B1C2-FFD34477BD88}" srcOrd="0" destOrd="0" presId="urn:microsoft.com/office/officeart/2008/layout/LinedList"/>
    <dgm:cxn modelId="{EDFDD745-0A04-4A9B-826E-3468BF4F9988}" type="presOf" srcId="{DD74F285-E500-41A4-B977-0C5E14C31C39}" destId="{1D73510F-B335-4EEA-B3FF-F752CFB0D5E3}" srcOrd="0" destOrd="0" presId="urn:microsoft.com/office/officeart/2008/layout/LinedList"/>
    <dgm:cxn modelId="{4BE68251-8653-4823-91D4-47F434EDCD63}" type="presOf" srcId="{D99FA1D9-50C3-45C4-8507-52D7A8FEF8C6}" destId="{A35857A4-97FB-44C5-BC70-57AB3A03B29D}" srcOrd="0" destOrd="0" presId="urn:microsoft.com/office/officeart/2008/layout/LinedList"/>
    <dgm:cxn modelId="{B6639251-6D90-4F99-95C2-EDCAD73E2D77}" srcId="{D99FA1D9-50C3-45C4-8507-52D7A8FEF8C6}" destId="{BD03A3D8-86D0-44C5-8B86-3502555CB826}" srcOrd="1" destOrd="0" parTransId="{C89C1BCA-570C-4925-A2E2-37C8E22B203A}" sibTransId="{6FB23473-7622-44A4-ADAB-62973571CAAE}"/>
    <dgm:cxn modelId="{C1C94179-842B-44E3-9B38-E7D624837496}" type="presOf" srcId="{A132D4D4-11C1-48CF-BAE2-89E582731E88}" destId="{F3E33E3D-5E87-43DF-A31B-B19E49D34892}" srcOrd="0" destOrd="0" presId="urn:microsoft.com/office/officeart/2008/layout/LinedList"/>
    <dgm:cxn modelId="{C571497B-77AB-48C9-8C12-949146C09425}" type="presOf" srcId="{1EBDAE84-0F22-4CD9-8F24-F8576C6ACB21}" destId="{DA211D57-F0FE-447E-8DFE-8E96FB41B155}" srcOrd="0" destOrd="0" presId="urn:microsoft.com/office/officeart/2008/layout/LinedList"/>
    <dgm:cxn modelId="{007E5391-7541-4DB9-AC18-BA3359D635A0}" type="presOf" srcId="{AC440225-3079-43D9-8B64-1B2534E341D7}" destId="{35B93A60-CFAB-4C54-A757-E2153851C311}" srcOrd="0" destOrd="0" presId="urn:microsoft.com/office/officeart/2008/layout/LinedList"/>
    <dgm:cxn modelId="{CCE8D296-6406-4474-A6E1-17F997B591F6}" srcId="{D99FA1D9-50C3-45C4-8507-52D7A8FEF8C6}" destId="{A44A5409-52F0-43B3-9EAB-176C83F27837}" srcOrd="0" destOrd="0" parTransId="{251F807A-02FC-4C4A-8BFA-280E05F616CA}" sibTransId="{EB1D02BD-DF8F-4F87-B03A-7BA319E63D08}"/>
    <dgm:cxn modelId="{E8DC36A0-3C29-4196-841E-95E191213137}" srcId="{D99FA1D9-50C3-45C4-8507-52D7A8FEF8C6}" destId="{DD74F285-E500-41A4-B977-0C5E14C31C39}" srcOrd="4" destOrd="0" parTransId="{FA20C22D-6F8F-471C-9706-E8E659020BC5}" sibTransId="{6CEA2478-674E-4F68-A224-F1E08E68F3B8}"/>
    <dgm:cxn modelId="{BD0FFBBD-DA79-42B7-87A5-DAA8022A34F3}" srcId="{D99FA1D9-50C3-45C4-8507-52D7A8FEF8C6}" destId="{A132D4D4-11C1-48CF-BAE2-89E582731E88}" srcOrd="3" destOrd="0" parTransId="{CCF8985A-82EA-49C8-9ECE-C1E2CAC91F7B}" sibTransId="{82C15EAE-9EF2-4210-A2A8-52D0627C848F}"/>
    <dgm:cxn modelId="{A7C874C1-34C9-4BD4-9177-6BD07CCCD634}" type="presOf" srcId="{ED9DC7C7-BDDE-4752-B030-DD77FD71C5CB}" destId="{FA5273D7-785C-4C56-BF33-81AD7B32D321}" srcOrd="0" destOrd="0" presId="urn:microsoft.com/office/officeart/2008/layout/LinedList"/>
    <dgm:cxn modelId="{A3CD45C8-D8D2-48EF-8D7D-B061AE5B274E}" srcId="{D99FA1D9-50C3-45C4-8507-52D7A8FEF8C6}" destId="{5394EB0F-AC16-42AA-AFA5-CA9E6DCD2FC5}" srcOrd="6" destOrd="0" parTransId="{E079862A-DDEE-4B31-9C71-6E4480B0CE23}" sibTransId="{1D93C163-D611-4DA3-A912-583112306821}"/>
    <dgm:cxn modelId="{3BEAFCD9-C3A0-4212-9B3A-1F0AA98732F3}" type="presParOf" srcId="{A35857A4-97FB-44C5-BC70-57AB3A03B29D}" destId="{EE67F266-DB55-485E-B720-9479AA93A77A}" srcOrd="0" destOrd="0" presId="urn:microsoft.com/office/officeart/2008/layout/LinedList"/>
    <dgm:cxn modelId="{3AAF1C8B-D316-4D08-A539-6C09CBD31F85}" type="presParOf" srcId="{A35857A4-97FB-44C5-BC70-57AB3A03B29D}" destId="{398B0A23-F1EE-459C-8A10-67B4143BAE8F}" srcOrd="1" destOrd="0" presId="urn:microsoft.com/office/officeart/2008/layout/LinedList"/>
    <dgm:cxn modelId="{97214E19-088D-4A2E-A06F-B1AB4F5EAD4B}" type="presParOf" srcId="{398B0A23-F1EE-459C-8A10-67B4143BAE8F}" destId="{DE6E39A8-332C-4E2B-83B7-EC2EB0D5798C}" srcOrd="0" destOrd="0" presId="urn:microsoft.com/office/officeart/2008/layout/LinedList"/>
    <dgm:cxn modelId="{F197EE19-8872-4370-906A-27F2605CF3EE}" type="presParOf" srcId="{398B0A23-F1EE-459C-8A10-67B4143BAE8F}" destId="{B08F0257-D81D-4B50-8BC6-543B06F86BBE}" srcOrd="1" destOrd="0" presId="urn:microsoft.com/office/officeart/2008/layout/LinedList"/>
    <dgm:cxn modelId="{441EC22B-2486-42BE-B1F1-8F7F54ECB883}" type="presParOf" srcId="{A35857A4-97FB-44C5-BC70-57AB3A03B29D}" destId="{FF1F6741-053E-4EB6-A6C6-0DF3A3864E3A}" srcOrd="2" destOrd="0" presId="urn:microsoft.com/office/officeart/2008/layout/LinedList"/>
    <dgm:cxn modelId="{EB8C8713-7749-4FBB-AA47-7DD5098131DC}" type="presParOf" srcId="{A35857A4-97FB-44C5-BC70-57AB3A03B29D}" destId="{36B78B66-309E-49AA-A1E7-77E5E79B6AB5}" srcOrd="3" destOrd="0" presId="urn:microsoft.com/office/officeart/2008/layout/LinedList"/>
    <dgm:cxn modelId="{04495AF6-2593-4E2B-A37E-8C34B2071D73}" type="presParOf" srcId="{36B78B66-309E-49AA-A1E7-77E5E79B6AB5}" destId="{E1EB0DA9-F34A-46BD-B312-D49111043947}" srcOrd="0" destOrd="0" presId="urn:microsoft.com/office/officeart/2008/layout/LinedList"/>
    <dgm:cxn modelId="{5825D4DA-4038-48EC-A8EF-FAD6EA4B3542}" type="presParOf" srcId="{36B78B66-309E-49AA-A1E7-77E5E79B6AB5}" destId="{A745B010-9BE1-4BCC-92C2-1975D609CA78}" srcOrd="1" destOrd="0" presId="urn:microsoft.com/office/officeart/2008/layout/LinedList"/>
    <dgm:cxn modelId="{8B4F441A-8291-4FC7-8196-E98FBC48EB4D}" type="presParOf" srcId="{A35857A4-97FB-44C5-BC70-57AB3A03B29D}" destId="{78AD01DB-A107-4FC0-88AF-6C083D9788E1}" srcOrd="4" destOrd="0" presId="urn:microsoft.com/office/officeart/2008/layout/LinedList"/>
    <dgm:cxn modelId="{63CB8698-4321-4419-B72D-353E705B62E1}" type="presParOf" srcId="{A35857A4-97FB-44C5-BC70-57AB3A03B29D}" destId="{6245281D-4A56-445A-8BF2-639C3F6841CF}" srcOrd="5" destOrd="0" presId="urn:microsoft.com/office/officeart/2008/layout/LinedList"/>
    <dgm:cxn modelId="{E3CF1ED9-F0F0-4D5C-AE9B-7A52F843B45D}" type="presParOf" srcId="{6245281D-4A56-445A-8BF2-639C3F6841CF}" destId="{35B93A60-CFAB-4C54-A757-E2153851C311}" srcOrd="0" destOrd="0" presId="urn:microsoft.com/office/officeart/2008/layout/LinedList"/>
    <dgm:cxn modelId="{0669CEE5-3F9B-4542-AA6D-75B1A29D794B}" type="presParOf" srcId="{6245281D-4A56-445A-8BF2-639C3F6841CF}" destId="{EDF5F199-3998-438B-B5CD-516EE6F01303}" srcOrd="1" destOrd="0" presId="urn:microsoft.com/office/officeart/2008/layout/LinedList"/>
    <dgm:cxn modelId="{70E63D78-4075-4BED-902F-82D276B9A53D}" type="presParOf" srcId="{A35857A4-97FB-44C5-BC70-57AB3A03B29D}" destId="{9D348D4D-B5F1-4DD1-A6C2-D3512D4DF223}" srcOrd="6" destOrd="0" presId="urn:microsoft.com/office/officeart/2008/layout/LinedList"/>
    <dgm:cxn modelId="{B4407BAF-6F6D-4DD8-9AAD-131F004F90F4}" type="presParOf" srcId="{A35857A4-97FB-44C5-BC70-57AB3A03B29D}" destId="{0B7409DE-F561-46C1-8D4A-C8AFC9A6F7F2}" srcOrd="7" destOrd="0" presId="urn:microsoft.com/office/officeart/2008/layout/LinedList"/>
    <dgm:cxn modelId="{2EFD4929-7E30-47F7-8476-479CF79E9642}" type="presParOf" srcId="{0B7409DE-F561-46C1-8D4A-C8AFC9A6F7F2}" destId="{F3E33E3D-5E87-43DF-A31B-B19E49D34892}" srcOrd="0" destOrd="0" presId="urn:microsoft.com/office/officeart/2008/layout/LinedList"/>
    <dgm:cxn modelId="{47BD4BF4-0D13-4AF0-A291-E083DED2F571}" type="presParOf" srcId="{0B7409DE-F561-46C1-8D4A-C8AFC9A6F7F2}" destId="{A1CCEB23-83A2-46AC-B85E-206D219DF944}" srcOrd="1" destOrd="0" presId="urn:microsoft.com/office/officeart/2008/layout/LinedList"/>
    <dgm:cxn modelId="{324AD838-0D46-4F13-80F2-D7504FF0EE1B}" type="presParOf" srcId="{A35857A4-97FB-44C5-BC70-57AB3A03B29D}" destId="{BC2BBCC8-D8CA-4219-8499-0ADA4DF2160F}" srcOrd="8" destOrd="0" presId="urn:microsoft.com/office/officeart/2008/layout/LinedList"/>
    <dgm:cxn modelId="{9A8E9534-5FE3-449F-8CD6-65670681C3C8}" type="presParOf" srcId="{A35857A4-97FB-44C5-BC70-57AB3A03B29D}" destId="{A1365A3C-FF93-49FD-94F2-3B1987051FF5}" srcOrd="9" destOrd="0" presId="urn:microsoft.com/office/officeart/2008/layout/LinedList"/>
    <dgm:cxn modelId="{BC20A29E-EF8B-46E1-81C8-F6E5C7F52E6F}" type="presParOf" srcId="{A1365A3C-FF93-49FD-94F2-3B1987051FF5}" destId="{1D73510F-B335-4EEA-B3FF-F752CFB0D5E3}" srcOrd="0" destOrd="0" presId="urn:microsoft.com/office/officeart/2008/layout/LinedList"/>
    <dgm:cxn modelId="{19E5CAF6-BCDE-477A-B926-3040E945CC8C}" type="presParOf" srcId="{A1365A3C-FF93-49FD-94F2-3B1987051FF5}" destId="{F25E3D54-C894-4256-9B64-33789CFCAD7F}" srcOrd="1" destOrd="0" presId="urn:microsoft.com/office/officeart/2008/layout/LinedList"/>
    <dgm:cxn modelId="{E033C6D5-77C0-412C-8068-D8072D8A5DA4}" type="presParOf" srcId="{A35857A4-97FB-44C5-BC70-57AB3A03B29D}" destId="{2F2B03E9-C3F1-4A28-83EC-512FB2A71626}" srcOrd="10" destOrd="0" presId="urn:microsoft.com/office/officeart/2008/layout/LinedList"/>
    <dgm:cxn modelId="{D6F8CA87-6294-42F9-BE31-B7D35FAABC16}" type="presParOf" srcId="{A35857A4-97FB-44C5-BC70-57AB3A03B29D}" destId="{DE333C85-B76F-49FA-9AEA-198A43FCE840}" srcOrd="11" destOrd="0" presId="urn:microsoft.com/office/officeart/2008/layout/LinedList"/>
    <dgm:cxn modelId="{15B9186F-24CC-4438-8BB8-A605450AC46D}" type="presParOf" srcId="{DE333C85-B76F-49FA-9AEA-198A43FCE840}" destId="{DA211D57-F0FE-447E-8DFE-8E96FB41B155}" srcOrd="0" destOrd="0" presId="urn:microsoft.com/office/officeart/2008/layout/LinedList"/>
    <dgm:cxn modelId="{BF099371-7D97-492C-944A-B268ABB0B1A0}" type="presParOf" srcId="{DE333C85-B76F-49FA-9AEA-198A43FCE840}" destId="{33B55128-16BA-43F5-A1C3-E0E184D6E972}" srcOrd="1" destOrd="0" presId="urn:microsoft.com/office/officeart/2008/layout/LinedList"/>
    <dgm:cxn modelId="{81422A0C-6900-4543-B9DB-B71F53DE563E}" type="presParOf" srcId="{A35857A4-97FB-44C5-BC70-57AB3A03B29D}" destId="{5C577B35-F2DE-41D0-AE35-31F13D105DC0}" srcOrd="12" destOrd="0" presId="urn:microsoft.com/office/officeart/2008/layout/LinedList"/>
    <dgm:cxn modelId="{CA98F080-6197-4536-9B44-7277D7EC52DD}" type="presParOf" srcId="{A35857A4-97FB-44C5-BC70-57AB3A03B29D}" destId="{F2B00ADC-AAAD-498E-810E-2A19733A22E2}" srcOrd="13" destOrd="0" presId="urn:microsoft.com/office/officeart/2008/layout/LinedList"/>
    <dgm:cxn modelId="{515EE845-F371-4B38-86F2-03EF729B0C36}" type="presParOf" srcId="{F2B00ADC-AAAD-498E-810E-2A19733A22E2}" destId="{2604645E-C249-4A11-B1C2-FFD34477BD88}" srcOrd="0" destOrd="0" presId="urn:microsoft.com/office/officeart/2008/layout/LinedList"/>
    <dgm:cxn modelId="{9FA05365-A62F-47F1-825B-AAFBDF6957AB}" type="presParOf" srcId="{F2B00ADC-AAAD-498E-810E-2A19733A22E2}" destId="{01227144-99CA-411A-B835-FC4E2B1FEB23}" srcOrd="1" destOrd="0" presId="urn:microsoft.com/office/officeart/2008/layout/LinedList"/>
    <dgm:cxn modelId="{3C683941-74D4-4D5E-A2DF-865B58A833C4}" type="presParOf" srcId="{A35857A4-97FB-44C5-BC70-57AB3A03B29D}" destId="{21E25462-F11C-45BE-96A5-08F6E1A712E7}" srcOrd="14" destOrd="0" presId="urn:microsoft.com/office/officeart/2008/layout/LinedList"/>
    <dgm:cxn modelId="{FC0AA5A1-FAF7-4EB2-9E32-550A9160DD13}" type="presParOf" srcId="{A35857A4-97FB-44C5-BC70-57AB3A03B29D}" destId="{16DE122B-ECAC-4538-B0FB-2D6CEC3D0C17}" srcOrd="15" destOrd="0" presId="urn:microsoft.com/office/officeart/2008/layout/LinedList"/>
    <dgm:cxn modelId="{8CA04439-418D-4379-BA7C-FB5575432C11}" type="presParOf" srcId="{16DE122B-ECAC-4538-B0FB-2D6CEC3D0C17}" destId="{FA5273D7-785C-4C56-BF33-81AD7B32D321}" srcOrd="0" destOrd="0" presId="urn:microsoft.com/office/officeart/2008/layout/LinedList"/>
    <dgm:cxn modelId="{2B8BCE7B-E3FB-4CB1-AB7A-50404D2B9F8B}" type="presParOf" srcId="{16DE122B-ECAC-4538-B0FB-2D6CEC3D0C17}" destId="{94B492F3-11CC-4C2F-A91E-C9266A104839}" srcOrd="1" destOrd="0" presId="urn:microsoft.com/office/officeart/2008/layout/LinedList"/>
    <dgm:cxn modelId="{8F9130C0-E4A1-4D33-B017-86FFF289B992}" type="presParOf" srcId="{A35857A4-97FB-44C5-BC70-57AB3A03B29D}" destId="{B40F4ED1-9C4C-45AD-A45D-26716A4272EB}" srcOrd="16" destOrd="0" presId="urn:microsoft.com/office/officeart/2008/layout/LinedList"/>
    <dgm:cxn modelId="{76F07BBC-1A01-4C05-AE75-3F1C0554F12D}" type="presParOf" srcId="{A35857A4-97FB-44C5-BC70-57AB3A03B29D}" destId="{B211A2AA-D7F8-47F2-8792-31B6F8759FB7}" srcOrd="17" destOrd="0" presId="urn:microsoft.com/office/officeart/2008/layout/LinedList"/>
    <dgm:cxn modelId="{31918A6F-C787-4F20-97B3-6EFF45DC3CF6}" type="presParOf" srcId="{B211A2AA-D7F8-47F2-8792-31B6F8759FB7}" destId="{68D81EDD-008E-4DAA-BE11-BD731738A4B5}" srcOrd="0" destOrd="0" presId="urn:microsoft.com/office/officeart/2008/layout/LinedList"/>
    <dgm:cxn modelId="{5A3485C4-BF8B-4D63-9428-ECCC7E82B07C}" type="presParOf" srcId="{B211A2AA-D7F8-47F2-8792-31B6F8759FB7}" destId="{855597EF-3412-435A-B43E-DD12C5EAF7A4}" srcOrd="1" destOrd="0" presId="urn:microsoft.com/office/officeart/2008/layout/LinedList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7F266-DB55-485E-B720-9479AA93A77A}">
      <dsp:nvSpPr>
        <dsp:cNvPr id="0" name=""/>
        <dsp:cNvSpPr/>
      </dsp:nvSpPr>
      <dsp:spPr>
        <a:xfrm>
          <a:off x="0" y="671"/>
          <a:ext cx="626364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6E39A8-332C-4E2B-83B7-EC2EB0D5798C}">
      <dsp:nvSpPr>
        <dsp:cNvPr id="0" name=""/>
        <dsp:cNvSpPr/>
      </dsp:nvSpPr>
      <dsp:spPr>
        <a:xfrm>
          <a:off x="0" y="671"/>
          <a:ext cx="6263640" cy="611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>
              <a:solidFill>
                <a:schemeClr val="tx1"/>
              </a:solidFill>
              <a:latin typeface="+mn-lt"/>
            </a:rPr>
            <a:t>Introduction</a:t>
          </a:r>
        </a:p>
      </dsp:txBody>
      <dsp:txXfrm>
        <a:off x="0" y="671"/>
        <a:ext cx="6263640" cy="611482"/>
      </dsp:txXfrm>
    </dsp:sp>
    <dsp:sp modelId="{FF1F6741-053E-4EB6-A6C6-0DF3A3864E3A}">
      <dsp:nvSpPr>
        <dsp:cNvPr id="0" name=""/>
        <dsp:cNvSpPr/>
      </dsp:nvSpPr>
      <dsp:spPr>
        <a:xfrm>
          <a:off x="0" y="612154"/>
          <a:ext cx="626364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B0DA9-F34A-46BD-B312-D49111043947}">
      <dsp:nvSpPr>
        <dsp:cNvPr id="0" name=""/>
        <dsp:cNvSpPr/>
      </dsp:nvSpPr>
      <dsp:spPr>
        <a:xfrm>
          <a:off x="0" y="612154"/>
          <a:ext cx="6263640" cy="611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>
              <a:solidFill>
                <a:schemeClr val="tx1"/>
              </a:solidFill>
              <a:latin typeface="+mn-lt"/>
            </a:rPr>
            <a:t>Problem statement</a:t>
          </a:r>
        </a:p>
      </dsp:txBody>
      <dsp:txXfrm>
        <a:off x="0" y="612154"/>
        <a:ext cx="6263640" cy="611482"/>
      </dsp:txXfrm>
    </dsp:sp>
    <dsp:sp modelId="{78AD01DB-A107-4FC0-88AF-6C083D9788E1}">
      <dsp:nvSpPr>
        <dsp:cNvPr id="0" name=""/>
        <dsp:cNvSpPr/>
      </dsp:nvSpPr>
      <dsp:spPr>
        <a:xfrm>
          <a:off x="0" y="1223637"/>
          <a:ext cx="626364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93A60-CFAB-4C54-A757-E2153851C311}">
      <dsp:nvSpPr>
        <dsp:cNvPr id="0" name=""/>
        <dsp:cNvSpPr/>
      </dsp:nvSpPr>
      <dsp:spPr>
        <a:xfrm>
          <a:off x="0" y="1223637"/>
          <a:ext cx="6263640" cy="611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>
              <a:solidFill>
                <a:schemeClr val="tx1"/>
              </a:solidFill>
              <a:latin typeface="+mn-lt"/>
            </a:rPr>
            <a:t>Data source and description</a:t>
          </a:r>
        </a:p>
      </dsp:txBody>
      <dsp:txXfrm>
        <a:off x="0" y="1223637"/>
        <a:ext cx="6263640" cy="611482"/>
      </dsp:txXfrm>
    </dsp:sp>
    <dsp:sp modelId="{9D348D4D-B5F1-4DD1-A6C2-D3512D4DF223}">
      <dsp:nvSpPr>
        <dsp:cNvPr id="0" name=""/>
        <dsp:cNvSpPr/>
      </dsp:nvSpPr>
      <dsp:spPr>
        <a:xfrm>
          <a:off x="0" y="1835119"/>
          <a:ext cx="626364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E33E3D-5E87-43DF-A31B-B19E49D34892}">
      <dsp:nvSpPr>
        <dsp:cNvPr id="0" name=""/>
        <dsp:cNvSpPr/>
      </dsp:nvSpPr>
      <dsp:spPr>
        <a:xfrm>
          <a:off x="0" y="1835119"/>
          <a:ext cx="6263640" cy="611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>
              <a:solidFill>
                <a:schemeClr val="tx1"/>
              </a:solidFill>
              <a:latin typeface="+mn-lt"/>
            </a:rPr>
            <a:t>Data Viz / EDA</a:t>
          </a:r>
        </a:p>
      </dsp:txBody>
      <dsp:txXfrm>
        <a:off x="0" y="1835119"/>
        <a:ext cx="6263640" cy="611482"/>
      </dsp:txXfrm>
    </dsp:sp>
    <dsp:sp modelId="{BC2BBCC8-D8CA-4219-8499-0ADA4DF2160F}">
      <dsp:nvSpPr>
        <dsp:cNvPr id="0" name=""/>
        <dsp:cNvSpPr/>
      </dsp:nvSpPr>
      <dsp:spPr>
        <a:xfrm>
          <a:off x="0" y="2446602"/>
          <a:ext cx="626364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3510F-B335-4EEA-B3FF-F752CFB0D5E3}">
      <dsp:nvSpPr>
        <dsp:cNvPr id="0" name=""/>
        <dsp:cNvSpPr/>
      </dsp:nvSpPr>
      <dsp:spPr>
        <a:xfrm>
          <a:off x="0" y="2446602"/>
          <a:ext cx="6263640" cy="611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>
              <a:solidFill>
                <a:schemeClr val="tx1"/>
              </a:solidFill>
              <a:latin typeface="+mn-lt"/>
            </a:rPr>
            <a:t>Time Series Forecasting</a:t>
          </a:r>
        </a:p>
      </dsp:txBody>
      <dsp:txXfrm>
        <a:off x="0" y="2446602"/>
        <a:ext cx="6263640" cy="611482"/>
      </dsp:txXfrm>
    </dsp:sp>
    <dsp:sp modelId="{2F2B03E9-C3F1-4A28-83EC-512FB2A71626}">
      <dsp:nvSpPr>
        <dsp:cNvPr id="0" name=""/>
        <dsp:cNvSpPr/>
      </dsp:nvSpPr>
      <dsp:spPr>
        <a:xfrm>
          <a:off x="0" y="3058085"/>
          <a:ext cx="626364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211D57-F0FE-447E-8DFE-8E96FB41B155}">
      <dsp:nvSpPr>
        <dsp:cNvPr id="0" name=""/>
        <dsp:cNvSpPr/>
      </dsp:nvSpPr>
      <dsp:spPr>
        <a:xfrm>
          <a:off x="0" y="3058085"/>
          <a:ext cx="6263640" cy="611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>
              <a:solidFill>
                <a:schemeClr val="tx1"/>
              </a:solidFill>
              <a:latin typeface="+mn-lt"/>
            </a:rPr>
            <a:t>Predictions using ML models</a:t>
          </a:r>
        </a:p>
      </dsp:txBody>
      <dsp:txXfrm>
        <a:off x="0" y="3058085"/>
        <a:ext cx="6263640" cy="611482"/>
      </dsp:txXfrm>
    </dsp:sp>
    <dsp:sp modelId="{5C577B35-F2DE-41D0-AE35-31F13D105DC0}">
      <dsp:nvSpPr>
        <dsp:cNvPr id="0" name=""/>
        <dsp:cNvSpPr/>
      </dsp:nvSpPr>
      <dsp:spPr>
        <a:xfrm>
          <a:off x="0" y="3669568"/>
          <a:ext cx="626364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04645E-C249-4A11-B1C2-FFD34477BD88}">
      <dsp:nvSpPr>
        <dsp:cNvPr id="0" name=""/>
        <dsp:cNvSpPr/>
      </dsp:nvSpPr>
      <dsp:spPr>
        <a:xfrm>
          <a:off x="0" y="3669568"/>
          <a:ext cx="6263640" cy="611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>
              <a:solidFill>
                <a:schemeClr val="tx1"/>
              </a:solidFill>
              <a:latin typeface="+mn-lt"/>
            </a:rPr>
            <a:t>Model Evaluation</a:t>
          </a:r>
        </a:p>
      </dsp:txBody>
      <dsp:txXfrm>
        <a:off x="0" y="3669568"/>
        <a:ext cx="6263640" cy="611482"/>
      </dsp:txXfrm>
    </dsp:sp>
    <dsp:sp modelId="{21E25462-F11C-45BE-96A5-08F6E1A712E7}">
      <dsp:nvSpPr>
        <dsp:cNvPr id="0" name=""/>
        <dsp:cNvSpPr/>
      </dsp:nvSpPr>
      <dsp:spPr>
        <a:xfrm>
          <a:off x="0" y="4281050"/>
          <a:ext cx="626364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5273D7-785C-4C56-BF33-81AD7B32D321}">
      <dsp:nvSpPr>
        <dsp:cNvPr id="0" name=""/>
        <dsp:cNvSpPr/>
      </dsp:nvSpPr>
      <dsp:spPr>
        <a:xfrm>
          <a:off x="0" y="4281050"/>
          <a:ext cx="6263640" cy="611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>
              <a:solidFill>
                <a:schemeClr val="tx1"/>
              </a:solidFill>
              <a:latin typeface="+mn-lt"/>
            </a:rPr>
            <a:t>Results</a:t>
          </a:r>
        </a:p>
      </dsp:txBody>
      <dsp:txXfrm>
        <a:off x="0" y="4281050"/>
        <a:ext cx="6263640" cy="611482"/>
      </dsp:txXfrm>
    </dsp:sp>
    <dsp:sp modelId="{B40F4ED1-9C4C-45AD-A45D-26716A4272EB}">
      <dsp:nvSpPr>
        <dsp:cNvPr id="0" name=""/>
        <dsp:cNvSpPr/>
      </dsp:nvSpPr>
      <dsp:spPr>
        <a:xfrm>
          <a:off x="0" y="4892533"/>
          <a:ext cx="626364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81EDD-008E-4DAA-BE11-BD731738A4B5}">
      <dsp:nvSpPr>
        <dsp:cNvPr id="0" name=""/>
        <dsp:cNvSpPr/>
      </dsp:nvSpPr>
      <dsp:spPr>
        <a:xfrm>
          <a:off x="0" y="4892533"/>
          <a:ext cx="6263640" cy="611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>
              <a:solidFill>
                <a:schemeClr val="tx1"/>
              </a:solidFill>
              <a:latin typeface="+mn-lt"/>
            </a:rPr>
            <a:t>Recommendations</a:t>
          </a:r>
        </a:p>
      </dsp:txBody>
      <dsp:txXfrm>
        <a:off x="0" y="4892533"/>
        <a:ext cx="6263640" cy="611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04EC1-D364-5984-00E5-B33A5EC87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2AA8B-B06B-9176-7E44-1C09FF26C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047F9-FE58-AE88-1565-6598DBF45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FA7E8-8837-6C9F-E9A6-508FE1C39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140F6-E4B8-DB47-0626-65C992475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5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B4355-42B1-B764-6803-ED8A3D74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1C12D-0368-B62A-11BF-F4A80A2E5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A05AD-7A1C-5513-5F9E-FD34CCFC4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A227D-6346-EA0D-A549-E8CD5FAFF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0815D-A25F-5B6F-08E0-672F083D4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6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F6C14-B6C0-93F6-0807-E6A8D1008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C6D73-0D87-2F6A-CCE0-C8A2A2B7B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197DB-9736-D021-9F65-B9A7B1183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B849D-FFA5-6BC5-2EB9-3E1108FFA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26C14-F42D-1658-3FC3-FC49D7EF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7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DEED2-7BF8-73EE-2DF9-70D50A9A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79BE3-227D-2F39-AFAD-546CCCD32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3959E-A7C7-010C-5356-2B4CED3A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30C9C-F404-03F0-A27B-8B2400036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DC871-3C89-996D-D543-7304A19D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4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8306-E812-6E53-233B-1EB383B2C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72EEF-1B97-6012-46F3-0D533FAB1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1A117-2B70-EE8C-C9E6-03A037473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60D35-26BE-87AC-6DB2-C23A45BF7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37877-C212-32EF-BE14-3D180A6A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8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289D-80A5-650C-FAA9-B5C19C07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4F378-9354-F27C-1748-C69096B85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04DF4-3CBF-996E-11EC-86BFD3E3F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32B2A-FBF5-9AE3-AAA4-E01353896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2749F-8399-0855-D4ED-2C1684246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B10CA-5A8E-93F2-26DE-D6FB7A16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42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FEA67-8A70-9B59-7D7F-58DEEF247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CB794-87DC-FDAF-E3CA-B9DAF3FA3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C8CBB-A322-1F1B-339E-BDE04A6E7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E5EEF-BCAE-158A-E429-D2EF9BE5C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0DED3F-75EB-EEE2-1FB9-1368AF917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32FAB1-66E7-948A-75A3-87D438AE5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9C9EE4-55B6-4D90-840B-57C013F47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3830A6-B93D-7417-93EE-9BA688BD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9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E1083-7174-5C4C-C86C-CBFB81C2E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3B3A5-A8A5-0F68-CDB6-D46349FE3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33B84-6B22-FF66-EDBD-0ABD6C71C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C21B0D-DE8A-38F7-7050-F473073EC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01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C1AC1-48D5-5F47-32C7-F9CFED14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953360-2562-AE6A-59E4-D674A7FA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5AA9C-6E5F-11A7-C2E7-AA575098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1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0C2DE-CE61-DC14-DF26-448CB99AF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851A9-73A3-EC1E-A871-C763378BB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312E2-7EB9-EB2A-DC96-CED20FEFC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3713E-9270-4AEE-0292-E3442A03B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C8BE2-376D-C108-A0A6-2C10F9BE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7B846-A3D3-6338-8520-9101203DC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223F8-A75D-EA46-1E03-4B2696985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F82BD3-CF99-6127-C3DB-CB825EC67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92D8C-6CFE-F6DC-E980-A790B9C07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87A29-A40B-8D4A-8A46-2BA4293F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7A831-F951-7F86-0AE6-6C901C15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E2FF3-434E-45A3-F69A-37D13440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6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67FAC"/>
            </a:gs>
            <a:gs pos="84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CFF75A-0078-7D16-E707-C1F7143CF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48D98-BAEE-0704-9DA6-9EF48E4A9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CA528-7E4B-0BF1-5D3E-15BB738FB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6859D-E73A-1C65-6D56-B5AD8F203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D3986-7811-92B7-B351-0BF2E245B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580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nowcapped mountain and lake at sunset">
            <a:extLst>
              <a:ext uri="{FF2B5EF4-FFF2-40B4-BE49-F238E27FC236}">
                <a16:creationId xmlns:a16="http://schemas.microsoft.com/office/drawing/2014/main" id="{D41DC91B-C50C-E523-FAA6-BAEB50E4EA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2544" y="4754880"/>
            <a:ext cx="11137392" cy="932688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Climate Change Gas Emissions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2351" y="5815584"/>
            <a:ext cx="9585649" cy="93769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solidFill>
                  <a:srgbClr val="FFFFFF"/>
                </a:solidFill>
                <a:cs typeface="Calibri"/>
              </a:rPr>
              <a:t>Group 5</a:t>
            </a:r>
          </a:p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Anh Le | 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Asad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 Shaik | Malarvizhi S Pandian | 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Manobala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Purushothaman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 | Michael Dooley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EC0A5-E5A1-8B88-13F8-1EFEC1F79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ARIMA Method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C88AD-16B2-9F2F-D58C-4046FCB36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5899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Non-seasonal model which is a combination of autoregression and a moving average model</a:t>
            </a:r>
          </a:p>
          <a:p>
            <a:r>
              <a:rPr lang="en-US">
                <a:ea typeface="+mn-lt"/>
                <a:cs typeface="+mn-lt"/>
              </a:rPr>
              <a:t>Steps:</a:t>
            </a:r>
          </a:p>
          <a:p>
            <a:pPr marL="971550" lvl="1" indent="-514350">
              <a:buAutoNum type="arabicPeriod"/>
            </a:pPr>
            <a:r>
              <a:rPr lang="en-US">
                <a:ea typeface="+mn-lt"/>
                <a:cs typeface="+mn-lt"/>
              </a:rPr>
              <a:t>Find Moving Average</a:t>
            </a:r>
          </a:p>
          <a:p>
            <a:pPr marL="971550" lvl="1" indent="-514350">
              <a:buAutoNum type="arabicPeriod"/>
            </a:pPr>
            <a:r>
              <a:rPr lang="en-US">
                <a:ea typeface="+mn-lt"/>
                <a:cs typeface="+mn-lt"/>
              </a:rPr>
              <a:t>Determine Seasonality value</a:t>
            </a:r>
          </a:p>
          <a:p>
            <a:pPr marL="971550" lvl="1" indent="-514350">
              <a:buAutoNum type="arabicPeriod"/>
            </a:pPr>
            <a:r>
              <a:rPr lang="en-US">
                <a:ea typeface="+mn-lt"/>
                <a:cs typeface="+mn-lt"/>
              </a:rPr>
              <a:t>Deseasonalize data</a:t>
            </a:r>
          </a:p>
          <a:p>
            <a:pPr marL="971550" lvl="1" indent="-514350">
              <a:buAutoNum type="arabicPeriod"/>
            </a:pPr>
            <a:r>
              <a:rPr lang="en-US">
                <a:ea typeface="+mn-lt"/>
                <a:cs typeface="+mn-lt"/>
              </a:rPr>
              <a:t>Calculate trend value – using Single Linear Regression</a:t>
            </a:r>
          </a:p>
          <a:p>
            <a:pPr marL="971550" lvl="1" indent="-514350">
              <a:buAutoNum type="arabicPeriod"/>
            </a:pPr>
            <a:r>
              <a:rPr lang="en-US">
                <a:ea typeface="+mn-lt"/>
                <a:cs typeface="+mn-lt"/>
              </a:rPr>
              <a:t>Forecast emission value – using Trend and Seasonality</a:t>
            </a:r>
          </a:p>
          <a:p>
            <a:pPr marL="742950" indent="-457200"/>
            <a:r>
              <a:rPr lang="en-US">
                <a:ea typeface="+mn-lt"/>
                <a:cs typeface="+mn-lt"/>
              </a:rPr>
              <a:t>Here Seasonality value is 12, one for each month</a:t>
            </a: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BDE205FD-E885-3366-3081-BAC29B242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325" y="2071982"/>
            <a:ext cx="2743200" cy="369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02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56CBC-08F6-03FD-FD72-47DF515EB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8469"/>
          </a:xfrm>
        </p:spPr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Regression Output</a:t>
            </a:r>
            <a:endParaRPr lang="en-US" b="1"/>
          </a:p>
        </p:txBody>
      </p:sp>
      <p:pic>
        <p:nvPicPr>
          <p:cNvPr id="5" name="Picture 5" descr="Application, table, Excel&#10;&#10;Description automatically generated">
            <a:extLst>
              <a:ext uri="{FF2B5EF4-FFF2-40B4-BE49-F238E27FC236}">
                <a16:creationId xmlns:a16="http://schemas.microsoft.com/office/drawing/2014/main" id="{9F0B439F-774F-A01A-87B9-7C1E22AA3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512" y="1227353"/>
            <a:ext cx="5819009" cy="3041265"/>
          </a:xfrm>
        </p:spPr>
      </p:pic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F4DC8A00-EB74-5396-2164-2E3D77B66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910" y="3204104"/>
            <a:ext cx="5756238" cy="34464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6C9D60-749B-B741-3B18-D443B4F6B6F5}"/>
              </a:ext>
            </a:extLst>
          </p:cNvPr>
          <p:cNvSpPr txBox="1"/>
          <p:nvPr/>
        </p:nvSpPr>
        <p:spPr>
          <a:xfrm>
            <a:off x="6305910" y="2379224"/>
            <a:ext cx="41521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&lt;--- Trend value regression for CO2 gas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4444E3-1128-4CC6-66B3-BE67D88E0202}"/>
              </a:ext>
            </a:extLst>
          </p:cNvPr>
          <p:cNvSpPr txBox="1"/>
          <p:nvPr/>
        </p:nvSpPr>
        <p:spPr>
          <a:xfrm>
            <a:off x="1377352" y="5133240"/>
            <a:ext cx="49285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Trend value regression for Methane gas ---&gt;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3A0587-565F-F6D5-560C-A3E47443499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5816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4627-4733-014C-9DCA-0C9DD6CB4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</p:spPr>
        <p:txBody>
          <a:bodyPr>
            <a:normAutofit fontScale="90000"/>
          </a:bodyPr>
          <a:lstStyle/>
          <a:p>
            <a:r>
              <a:rPr lang="en-US" b="1">
                <a:ea typeface="Calibri Light"/>
                <a:cs typeface="Calibri Light"/>
              </a:rPr>
              <a:t>ARIMA – Predicted Final output sample for CO2 and Methane</a:t>
            </a:r>
            <a:endParaRPr lang="en-US" b="1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B6AC27DA-96F4-6AE2-EA7F-FB679FF5A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5235" y="1548245"/>
            <a:ext cx="5785240" cy="490613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CD4A60-E2BC-2829-B0EE-F858AD5F8984}"/>
              </a:ext>
            </a:extLst>
          </p:cNvPr>
          <p:cNvSpPr txBox="1"/>
          <p:nvPr/>
        </p:nvSpPr>
        <p:spPr>
          <a:xfrm>
            <a:off x="6585284" y="136357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FE8EBA14-08ED-4BD6-D2E4-3C672E6D1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29" y="1548245"/>
            <a:ext cx="5598694" cy="490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74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2CEE2-5C6F-0EEA-FBA1-28E8345E4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ETS Method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AD2B1-B5CC-8EEA-2B7F-774811786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302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Non-stationary technique which considers the error, trend and seasonality components of data</a:t>
            </a:r>
          </a:p>
          <a:p>
            <a:r>
              <a:rPr lang="en-US">
                <a:ea typeface="+mn-lt"/>
                <a:cs typeface="+mn-lt"/>
              </a:rPr>
              <a:t>For ETS forecasting method, in-built excel formula is used</a:t>
            </a:r>
          </a:p>
          <a:p>
            <a:pPr marL="171450" lvl="1" indent="0">
              <a:buNone/>
            </a:pPr>
            <a:r>
              <a:rPr lang="en-US" i="1">
                <a:ea typeface="+mn-lt"/>
                <a:cs typeface="+mn-lt"/>
              </a:rPr>
              <a:t>        FORECAST.ETS(</a:t>
            </a:r>
            <a:r>
              <a:rPr lang="en-US" i="1" err="1">
                <a:ea typeface="+mn-lt"/>
                <a:cs typeface="+mn-lt"/>
              </a:rPr>
              <a:t>target_date</a:t>
            </a:r>
            <a:r>
              <a:rPr lang="en-US" i="1">
                <a:ea typeface="+mn-lt"/>
                <a:cs typeface="+mn-lt"/>
              </a:rPr>
              <a:t>, values, timeline, [seasonality],     </a:t>
            </a:r>
            <a:endParaRPr lang="en-US">
              <a:ea typeface="+mn-lt"/>
              <a:cs typeface="+mn-lt"/>
            </a:endParaRPr>
          </a:p>
          <a:p>
            <a:pPr marL="171450" lvl="1" indent="0">
              <a:buNone/>
            </a:pPr>
            <a:r>
              <a:rPr lang="en-US" i="1">
                <a:ea typeface="+mn-lt"/>
                <a:cs typeface="+mn-lt"/>
              </a:rPr>
              <a:t>                                       [</a:t>
            </a:r>
            <a:r>
              <a:rPr lang="en-US" i="1" err="1">
                <a:ea typeface="+mn-lt"/>
                <a:cs typeface="+mn-lt"/>
              </a:rPr>
              <a:t>data_completion</a:t>
            </a:r>
            <a:r>
              <a:rPr lang="en-US" i="1">
                <a:ea typeface="+mn-lt"/>
                <a:cs typeface="+mn-lt"/>
              </a:rPr>
              <a:t>], [aggregation])</a:t>
            </a:r>
          </a:p>
          <a:p>
            <a:pPr marL="171450" lvl="1" indent="0">
              <a:buNone/>
            </a:pPr>
            <a:endParaRPr lang="en-US" i="1">
              <a:ea typeface="+mn-lt"/>
              <a:cs typeface="+mn-lt"/>
            </a:endParaRPr>
          </a:p>
        </p:txBody>
      </p:sp>
      <p:pic>
        <p:nvPicPr>
          <p:cNvPr id="4" name="Picture 4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46F5810B-EAB1-44B7-D961-517D38C3D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440" y="3909527"/>
            <a:ext cx="7079117" cy="249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85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092A-EA37-6534-6705-8E85B4AB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Model Evaluation</a:t>
            </a:r>
            <a:br>
              <a:rPr lang="en-US" b="1">
                <a:ea typeface="Calibri Light"/>
                <a:cs typeface="Calibri Light"/>
              </a:rPr>
            </a:br>
            <a:r>
              <a:rPr lang="en-US" sz="3600" b="1">
                <a:ea typeface="Calibri Light"/>
                <a:cs typeface="Calibri Light"/>
              </a:rPr>
              <a:t>Metrics calculation</a:t>
            </a:r>
            <a:endParaRPr lang="en-US" sz="4000" b="1">
              <a:ea typeface="Calibri Light" panose="020F0302020204030204"/>
              <a:cs typeface="Calibri Light" panose="020F0302020204030204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7ED23F4-837D-8A64-0602-551B8DC54E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890870"/>
              </p:ext>
            </p:extLst>
          </p:nvPr>
        </p:nvGraphicFramePr>
        <p:xfrm>
          <a:off x="3074484" y="1971032"/>
          <a:ext cx="6043032" cy="24610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3704">
                  <a:extLst>
                    <a:ext uri="{9D8B030D-6E8A-4147-A177-3AD203B41FA5}">
                      <a16:colId xmlns:a16="http://schemas.microsoft.com/office/drawing/2014/main" val="2607758841"/>
                    </a:ext>
                  </a:extLst>
                </a:gridCol>
                <a:gridCol w="2045408">
                  <a:extLst>
                    <a:ext uri="{9D8B030D-6E8A-4147-A177-3AD203B41FA5}">
                      <a16:colId xmlns:a16="http://schemas.microsoft.com/office/drawing/2014/main" val="2732938463"/>
                    </a:ext>
                  </a:extLst>
                </a:gridCol>
                <a:gridCol w="2073920">
                  <a:extLst>
                    <a:ext uri="{9D8B030D-6E8A-4147-A177-3AD203B41FA5}">
                      <a16:colId xmlns:a16="http://schemas.microsoft.com/office/drawing/2014/main" val="264552689"/>
                    </a:ext>
                  </a:extLst>
                </a:gridCol>
              </a:tblGrid>
              <a:tr h="49220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>
                          <a:effectLst/>
                        </a:rPr>
                        <a:t>Gas / Metric </a:t>
                      </a:r>
                      <a:endParaRPr lang="en-US" sz="2800" b="1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>
                          <a:effectLst/>
                        </a:rPr>
                        <a:t>RMSE </a:t>
                      </a:r>
                      <a:endParaRPr lang="en-US" sz="2800" b="1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>
                          <a:effectLst/>
                        </a:rPr>
                        <a:t>MAPE </a:t>
                      </a:r>
                      <a:endParaRPr lang="en-US" sz="2800" b="1" i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071855"/>
                  </a:ext>
                </a:extLst>
              </a:tr>
              <a:tr h="49220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</a:rPr>
                        <a:t>CO2 - ARIMA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</a:rPr>
                        <a:t>0.028184408 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</a:rPr>
                        <a:t>0.525000476 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168271"/>
                  </a:ext>
                </a:extLst>
              </a:tr>
              <a:tr h="49220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</a:rPr>
                        <a:t>CO2 - ETS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</a:rPr>
                        <a:t>0.21 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</a:rPr>
                        <a:t>4.60 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209795"/>
                  </a:ext>
                </a:extLst>
              </a:tr>
              <a:tr h="49220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</a:rPr>
                        <a:t>Methane - ARIMA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</a:rPr>
                        <a:t>0.075771161 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</a:rPr>
                        <a:t>0.538953342 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8124644"/>
                  </a:ext>
                </a:extLst>
              </a:tr>
              <a:tr h="49220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</a:rPr>
                        <a:t>Methane - ETS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</a:rPr>
                        <a:t>2.47 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>
                          <a:effectLst/>
                        </a:rPr>
                        <a:t>1.926414077 </a:t>
                      </a:r>
                      <a:endParaRPr lang="en-US" sz="2800" b="0" i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39724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594F1DF-8FF6-54E0-5081-B2DFEE111840}"/>
              </a:ext>
            </a:extLst>
          </p:cNvPr>
          <p:cNvSpPr txBox="1"/>
          <p:nvPr/>
        </p:nvSpPr>
        <p:spPr>
          <a:xfrm>
            <a:off x="1265861" y="4844714"/>
            <a:ext cx="887401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Based on the metrics RMSE and MAPE, it seems like for our data the ARIMA method works well compared to the ETS method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81912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48C919B7-2362-97D3-99F5-939C0883F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8126" y="1524877"/>
            <a:ext cx="8835747" cy="5060013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20B8AD7-5F93-CA60-7A0E-B29EB786AD1C}"/>
              </a:ext>
            </a:extLst>
          </p:cNvPr>
          <p:cNvSpPr txBox="1">
            <a:spLocks/>
          </p:cNvSpPr>
          <p:nvPr/>
        </p:nvSpPr>
        <p:spPr>
          <a:xfrm>
            <a:off x="832449" y="273110"/>
            <a:ext cx="10515600" cy="1052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ea typeface="Calibri Light"/>
                <a:cs typeface="Calibri Light"/>
              </a:rPr>
              <a:t>Model Evaluation</a:t>
            </a:r>
            <a:br>
              <a:rPr lang="en-US" b="1">
                <a:ea typeface="Calibri Light"/>
                <a:cs typeface="Calibri Light"/>
              </a:rPr>
            </a:br>
            <a:r>
              <a:rPr lang="en-US" b="1" err="1">
                <a:ea typeface="+mj-lt"/>
                <a:cs typeface="+mj-lt"/>
              </a:rPr>
              <a:t>Evaluation</a:t>
            </a:r>
            <a:r>
              <a:rPr lang="en-US" b="1">
                <a:ea typeface="+mj-lt"/>
                <a:cs typeface="+mj-lt"/>
              </a:rPr>
              <a:t> CO2 gas Prediction using ARIMA Method</a:t>
            </a:r>
            <a:endParaRPr lang="en-US" sz="4000" b="1">
              <a:ea typeface="Calibri Light" panose="020F0302020204030204"/>
              <a:cs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14702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20B8AD7-5F93-CA60-7A0E-B29EB786AD1C}"/>
              </a:ext>
            </a:extLst>
          </p:cNvPr>
          <p:cNvSpPr txBox="1">
            <a:spLocks/>
          </p:cNvSpPr>
          <p:nvPr/>
        </p:nvSpPr>
        <p:spPr>
          <a:xfrm>
            <a:off x="832449" y="2731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ea typeface="Calibri Light"/>
                <a:cs typeface="Calibri Light"/>
              </a:rPr>
              <a:t>Model Evaluation</a:t>
            </a:r>
            <a:br>
              <a:rPr lang="en-US" b="1">
                <a:ea typeface="Calibri Light"/>
                <a:cs typeface="Calibri Light"/>
              </a:rPr>
            </a:br>
            <a:r>
              <a:rPr lang="en-US" b="1" err="1">
                <a:ea typeface="+mj-lt"/>
                <a:cs typeface="+mj-lt"/>
              </a:rPr>
              <a:t>Evaluation</a:t>
            </a:r>
            <a:r>
              <a:rPr lang="en-US" b="1">
                <a:ea typeface="+mj-lt"/>
                <a:cs typeface="+mj-lt"/>
              </a:rPr>
              <a:t> CO2 gas Prediction using ETS method</a:t>
            </a:r>
            <a:endParaRPr lang="en-US" sz="4000" b="1">
              <a:ea typeface="Calibri Light" panose="020F0302020204030204"/>
              <a:cs typeface="Calibri Light" panose="020F0302020204030204"/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249F6BAD-BE78-CC14-B4CE-73B01E396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7300" y="1936867"/>
            <a:ext cx="9417399" cy="4517004"/>
          </a:xfrm>
        </p:spPr>
      </p:pic>
    </p:spTree>
    <p:extLst>
      <p:ext uri="{BB962C8B-B14F-4D97-AF65-F5344CB8AC3E}">
        <p14:creationId xmlns:p14="http://schemas.microsoft.com/office/powerpoint/2010/main" val="2269995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20B8AD7-5F93-CA60-7A0E-B29EB786AD1C}"/>
              </a:ext>
            </a:extLst>
          </p:cNvPr>
          <p:cNvSpPr txBox="1">
            <a:spLocks/>
          </p:cNvSpPr>
          <p:nvPr/>
        </p:nvSpPr>
        <p:spPr>
          <a:xfrm>
            <a:off x="832449" y="2731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ea typeface="Calibri Light"/>
                <a:cs typeface="Calibri Light"/>
              </a:rPr>
              <a:t>Model Evaluation</a:t>
            </a:r>
            <a:br>
              <a:rPr lang="en-US" b="1">
                <a:ea typeface="Calibri Light"/>
                <a:cs typeface="Calibri Light"/>
              </a:rPr>
            </a:br>
            <a:r>
              <a:rPr lang="en-US" b="1" err="1">
                <a:ea typeface="+mj-lt"/>
                <a:cs typeface="+mj-lt"/>
              </a:rPr>
              <a:t>Evaluation</a:t>
            </a:r>
            <a:r>
              <a:rPr lang="en-US" b="1">
                <a:ea typeface="+mj-lt"/>
                <a:cs typeface="+mj-lt"/>
              </a:rPr>
              <a:t> Methane gas prediction using ARIMA</a:t>
            </a:r>
            <a:endParaRPr lang="en-US" sz="4000" b="1">
              <a:ea typeface="Calibri Light" panose="020F0302020204030204"/>
              <a:cs typeface="Calibri Light" panose="020F0302020204030204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C18DCBB-751C-2C4A-6455-76CEEBF3D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5488" y="1787117"/>
            <a:ext cx="8689521" cy="4797773"/>
          </a:xfrm>
        </p:spPr>
      </p:pic>
    </p:spTree>
    <p:extLst>
      <p:ext uri="{BB962C8B-B14F-4D97-AF65-F5344CB8AC3E}">
        <p14:creationId xmlns:p14="http://schemas.microsoft.com/office/powerpoint/2010/main" val="1218890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20B8AD7-5F93-CA60-7A0E-B29EB786AD1C}"/>
              </a:ext>
            </a:extLst>
          </p:cNvPr>
          <p:cNvSpPr txBox="1">
            <a:spLocks/>
          </p:cNvSpPr>
          <p:nvPr/>
        </p:nvSpPr>
        <p:spPr>
          <a:xfrm>
            <a:off x="832449" y="2731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ea typeface="Calibri Light"/>
                <a:cs typeface="Calibri Light"/>
              </a:rPr>
              <a:t>Model Evaluation</a:t>
            </a:r>
            <a:br>
              <a:rPr lang="en-US" b="1">
                <a:ea typeface="Calibri Light"/>
                <a:cs typeface="Calibri Light"/>
              </a:rPr>
            </a:br>
            <a:r>
              <a:rPr lang="en-US" b="1" err="1">
                <a:ea typeface="+mj-lt"/>
                <a:cs typeface="+mj-lt"/>
              </a:rPr>
              <a:t>Evaluation</a:t>
            </a:r>
            <a:r>
              <a:rPr lang="en-US" b="1">
                <a:ea typeface="+mj-lt"/>
                <a:cs typeface="+mj-lt"/>
              </a:rPr>
              <a:t> Methane gas Prediction using ETS method</a:t>
            </a:r>
            <a:endParaRPr lang="en-US" sz="4000" b="1">
              <a:ea typeface="Calibri Light" panose="020F0302020204030204"/>
              <a:cs typeface="Calibri Light" panose="020F0302020204030204"/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97D5BDCA-4A94-BFEF-78D7-5BE4C2AA2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657" y="1797607"/>
            <a:ext cx="9799183" cy="4692955"/>
          </a:xfrm>
        </p:spPr>
      </p:pic>
    </p:spTree>
    <p:extLst>
      <p:ext uri="{BB962C8B-B14F-4D97-AF65-F5344CB8AC3E}">
        <p14:creationId xmlns:p14="http://schemas.microsoft.com/office/powerpoint/2010/main" val="1869886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F4EB3-C70B-C573-3229-17D49DF4B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568" y="455660"/>
            <a:ext cx="10515600" cy="11286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E3D42-DDC8-7F41-01B6-4614DFF92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105" y="2182058"/>
            <a:ext cx="4044890" cy="37304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    </a:t>
            </a:r>
            <a:r>
              <a:rPr lang="en-US" sz="2400" b="1"/>
              <a:t>For CO2 gas:</a:t>
            </a:r>
            <a:endParaRPr lang="en-US" sz="2400" b="1">
              <a:cs typeface="Calibri"/>
            </a:endParaRPr>
          </a:p>
          <a:p>
            <a:r>
              <a:rPr lang="en-US"/>
              <a:t>437 ppm by 2035</a:t>
            </a:r>
            <a:endParaRPr lang="en-US">
              <a:cs typeface="Calibri"/>
            </a:endParaRPr>
          </a:p>
          <a:p>
            <a:r>
              <a:rPr lang="en-US"/>
              <a:t>Increase by 4.7% from present </a:t>
            </a:r>
            <a:endParaRPr lang="en-US">
              <a:cs typeface="Calibri"/>
            </a:endParaRPr>
          </a:p>
          <a:p>
            <a:r>
              <a:rPr lang="en-US"/>
              <a:t>By 2073, 500ppm is expected to reach</a:t>
            </a:r>
            <a:endParaRPr lang="en-US">
              <a:cs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A68B755-DE46-C6B0-3B57-26672DCC04CA}"/>
              </a:ext>
            </a:extLst>
          </p:cNvPr>
          <p:cNvSpPr txBox="1">
            <a:spLocks/>
          </p:cNvSpPr>
          <p:nvPr/>
        </p:nvSpPr>
        <p:spPr>
          <a:xfrm>
            <a:off x="6436007" y="2182058"/>
            <a:ext cx="4044888" cy="37304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/>
              <a:t>    </a:t>
            </a:r>
            <a:r>
              <a:rPr lang="en-US" sz="2400" b="1"/>
              <a:t>For Methane gas:</a:t>
            </a:r>
            <a:endParaRPr lang="en-US" sz="2400" b="1">
              <a:cs typeface="Calibri"/>
            </a:endParaRPr>
          </a:p>
          <a:p>
            <a:r>
              <a:rPr lang="en-US" sz="2400"/>
              <a:t>1936 ppm by 2035</a:t>
            </a:r>
            <a:endParaRPr lang="en-US" sz="2400">
              <a:cs typeface="Calibri"/>
            </a:endParaRPr>
          </a:p>
          <a:p>
            <a:r>
              <a:rPr lang="en-US" sz="2400"/>
              <a:t>Increase by 1.3% from present </a:t>
            </a:r>
            <a:endParaRPr lang="en-US" sz="2400">
              <a:cs typeface="Calibri"/>
            </a:endParaRPr>
          </a:p>
          <a:p>
            <a:r>
              <a:rPr lang="en-US" sz="2400"/>
              <a:t>By 2068, 2000ppm is expected to reach</a:t>
            </a:r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1233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67FAC">
                <a:lumMod val="100000"/>
              </a:srgbClr>
            </a:gs>
            <a:gs pos="84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7A4DB-BA92-01B7-CD6B-0063BDCA0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>
                <a:cs typeface="Calibri Light"/>
              </a:rPr>
              <a:t>Table of Contents</a:t>
            </a:r>
            <a:endParaRPr lang="en-US" sz="5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B92CCC-5B68-CEC7-66D5-D3FB80126B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4195260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3502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8E58-E0A9-7406-D41B-DBEDD1D9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Recommendations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9AC23-0495-3810-1E04-4BC818F69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25135" cy="34525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Predict using seasonal model like SARIMA</a:t>
            </a:r>
          </a:p>
          <a:p>
            <a:r>
              <a:rPr lang="en-US">
                <a:ea typeface="+mn-lt"/>
                <a:cs typeface="+mn-lt"/>
              </a:rPr>
              <a:t>predicting more greenhouse gases similar to our project, will lead us predict global temperature accurately</a:t>
            </a:r>
          </a:p>
          <a:p>
            <a:r>
              <a:rPr lang="en-US">
                <a:ea typeface="Calibri"/>
                <a:cs typeface="Calibri"/>
              </a:rPr>
              <a:t>Consider factors like Covid, </a:t>
            </a:r>
            <a:r>
              <a:rPr lang="en-US">
                <a:ea typeface="+mn-lt"/>
                <a:cs typeface="+mn-lt"/>
              </a:rPr>
              <a:t>industrial pollution, cement emissions, electricity waste to predict more accurate values.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2785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D3C77-EB9E-5E5C-D9E0-05D3213EA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7912" y="2583223"/>
            <a:ext cx="6676176" cy="1325563"/>
          </a:xfrm>
        </p:spPr>
        <p:txBody>
          <a:bodyPr>
            <a:normAutofit/>
          </a:bodyPr>
          <a:lstStyle/>
          <a:p>
            <a:r>
              <a:rPr lang="en-US" sz="8800">
                <a:ea typeface="Calibri Light"/>
                <a:cs typeface="Calibri Light"/>
              </a:rPr>
              <a:t>THANK YOU !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2623325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98F1B-95AE-FC55-B3A3-1658B4DA9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Introduction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15EA8-BBCF-EA90-EEA9-CA4B7F8AA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Climate change is a long-term change in the average weather patterns that have come to define Earth’s local, regional, and global climates.</a:t>
            </a:r>
          </a:p>
          <a:p>
            <a:r>
              <a:rPr lang="en-US">
                <a:ea typeface="+mn-lt"/>
                <a:cs typeface="+mn-lt"/>
              </a:rPr>
              <a:t>Most of it is caused due to emission of greenhouse gases which is a result of more fossil consumption by humankind.</a:t>
            </a:r>
          </a:p>
          <a:p>
            <a:r>
              <a:rPr lang="en-US">
                <a:ea typeface="+mn-lt"/>
                <a:cs typeface="+mn-lt"/>
              </a:rPr>
              <a:t>The impact of 1.5 degree Celsius of global warming is above pre-industrial level and related global greenhouse gas emission</a:t>
            </a:r>
          </a:p>
          <a:p>
            <a:r>
              <a:rPr lang="en-US">
                <a:ea typeface="+mn-lt"/>
                <a:cs typeface="+mn-lt"/>
              </a:rPr>
              <a:t>In this project, only two gases such as CO2 – carbon dioxide and CH4 – Methane is taken into consideration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863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A7231-8D82-C09A-2C7F-1EF3F36B4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World Map of CO2 emissions in 2017</a:t>
            </a:r>
            <a:endParaRPr lang="en-US" b="1"/>
          </a:p>
        </p:txBody>
      </p:sp>
      <p:pic>
        <p:nvPicPr>
          <p:cNvPr id="4" name="Picture 4" descr="Map&#10;&#10;Description automatically generated">
            <a:extLst>
              <a:ext uri="{FF2B5EF4-FFF2-40B4-BE49-F238E27FC236}">
                <a16:creationId xmlns:a16="http://schemas.microsoft.com/office/drawing/2014/main" id="{BDD49E8D-A4FA-D048-4D4F-C5E309506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1501" y="1517537"/>
            <a:ext cx="8328997" cy="5086123"/>
          </a:xfrm>
        </p:spPr>
      </p:pic>
    </p:spTree>
    <p:extLst>
      <p:ext uri="{BB962C8B-B14F-4D97-AF65-F5344CB8AC3E}">
        <p14:creationId xmlns:p14="http://schemas.microsoft.com/office/powerpoint/2010/main" val="3680650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8185A-6B19-C924-0BD4-EB8760B36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CO2 emission trend – Global</a:t>
            </a:r>
            <a:endParaRPr lang="en-US" b="1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1A963E1-C197-984A-2F20-A680EB799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965" y="1635125"/>
            <a:ext cx="8586461" cy="4977266"/>
          </a:xfrm>
        </p:spPr>
      </p:pic>
    </p:spTree>
    <p:extLst>
      <p:ext uri="{BB962C8B-B14F-4D97-AF65-F5344CB8AC3E}">
        <p14:creationId xmlns:p14="http://schemas.microsoft.com/office/powerpoint/2010/main" val="2306059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6718089-766A-5A69-AF0E-7A70D8101849}"/>
              </a:ext>
            </a:extLst>
          </p:cNvPr>
          <p:cNvSpPr txBox="1">
            <a:spLocks/>
          </p:cNvSpPr>
          <p:nvPr/>
        </p:nvSpPr>
        <p:spPr>
          <a:xfrm>
            <a:off x="871409" y="555878"/>
            <a:ext cx="9643815" cy="9579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>
                <a:cs typeface="Calibri Light"/>
              </a:rPr>
              <a:t>Problem Statement </a:t>
            </a:r>
            <a:endParaRPr lang="en-US" sz="5000" b="1" i="1">
              <a:cs typeface="Calibri Ligh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C11798-A7FC-3B23-B3D8-BCDF00C54516}"/>
              </a:ext>
            </a:extLst>
          </p:cNvPr>
          <p:cNvSpPr txBox="1">
            <a:spLocks/>
          </p:cNvSpPr>
          <p:nvPr/>
        </p:nvSpPr>
        <p:spPr>
          <a:xfrm>
            <a:off x="1511558" y="2008955"/>
            <a:ext cx="9643815" cy="35305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700">
              <a:ea typeface="Calibri"/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400">
                <a:cs typeface="Calibri"/>
              </a:rPr>
              <a:t>What we plan to find</a:t>
            </a:r>
          </a:p>
          <a:p>
            <a:r>
              <a:rPr lang="en-US" sz="4400">
                <a:ea typeface="+mn-lt"/>
                <a:cs typeface="+mn-lt"/>
              </a:rPr>
              <a:t>Given the current rate of increase in greenhouse gas emissions, by what percentage would CO2 and Methane gas emissions increase by the year 2035?</a:t>
            </a:r>
          </a:p>
          <a:p>
            <a:pPr marL="0" indent="0">
              <a:buNone/>
            </a:pPr>
            <a:endParaRPr lang="en-US" sz="4400">
              <a:ea typeface="+mn-lt"/>
              <a:cs typeface="+mn-lt"/>
            </a:endParaRPr>
          </a:p>
          <a:p>
            <a:r>
              <a:rPr lang="en-US" sz="4400">
                <a:ea typeface="+mn-lt"/>
                <a:cs typeface="+mn-lt"/>
              </a:rPr>
              <a:t>Does the predicted value go beyond the unacceptable level of CO2 (1000-2000ppm) and Methane (above 5000 ppm) gas amount in the atmosphere?</a:t>
            </a:r>
          </a:p>
          <a:p>
            <a:pPr marL="457200" indent="-457200"/>
            <a:endParaRPr lang="en-US" sz="1700">
              <a:ea typeface="+mn-lt"/>
              <a:cs typeface="+mn-lt"/>
            </a:endParaRPr>
          </a:p>
          <a:p>
            <a:pPr marL="457200" indent="-457200"/>
            <a:endParaRPr lang="en-US" sz="17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6736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155D8-C1EE-49A2-80D4-93F5D4CE3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cs typeface="Calibri Light"/>
              </a:rPr>
              <a:t>Data Source and Description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7C03-37E1-D22E-1D48-36731A92F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648" y="2029708"/>
            <a:ext cx="9675845" cy="30368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Data Source: Global Monitoring Laboratory Earth System Research Laboratories</a:t>
            </a:r>
          </a:p>
          <a:p>
            <a:r>
              <a:rPr lang="en-US">
                <a:cs typeface="Calibri"/>
              </a:rPr>
              <a:t>The first dataset is Trends in CO2 global which show average carbon dioxide from 1980 to 2022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cs typeface="Calibri"/>
              </a:rPr>
              <a:t>The second dataset is Trends in CH4 global which show the average methane from 1983 to 2021</a:t>
            </a:r>
            <a:endParaRPr lang="en-US">
              <a:ea typeface="Calibri"/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2377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8E06-B84F-85F6-9EF2-5F5ECDDFC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Sample Data for CO2 and Methane</a:t>
            </a:r>
            <a:endParaRPr lang="en-US" b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42E26AB-1D82-D585-BE29-D57B8FC28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324" y="1885869"/>
            <a:ext cx="3469616" cy="43764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E2BA54C3-C716-C32E-9DCE-86769B107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966" y="1938367"/>
            <a:ext cx="4152181" cy="42752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22D8E4-D1CA-5346-886B-80A22CEF952A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599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9D263-A963-DFB9-7E5C-78F4AD624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Time Series Forecasting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09ECF-44BD-9D32-4B9B-B89725C6B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6738" y="2141537"/>
            <a:ext cx="963852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Time Series Forecasting is the method used in machine learning to predict a particular data, where we are not aware of actual data for a future period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>
                <a:ea typeface="Calibri"/>
                <a:cs typeface="Calibri"/>
              </a:rPr>
              <a:t>Two different techniques used to do forecasting here</a:t>
            </a:r>
          </a:p>
          <a:p>
            <a:pPr lvl="1"/>
            <a:r>
              <a:rPr lang="en-US">
                <a:ea typeface="+mn-lt"/>
                <a:cs typeface="+mn-lt"/>
              </a:rPr>
              <a:t>ARIMA - Auto Regressive Integrated Moving Average </a:t>
            </a:r>
          </a:p>
          <a:p>
            <a:pPr lvl="1"/>
            <a:r>
              <a:rPr lang="en-US">
                <a:ea typeface="Calibri"/>
                <a:cs typeface="Calibri"/>
              </a:rPr>
              <a:t>ETS - </a:t>
            </a:r>
            <a:r>
              <a:rPr lang="en-US">
                <a:ea typeface="+mn-lt"/>
                <a:cs typeface="+mn-lt"/>
              </a:rPr>
              <a:t>Exponential Triple Smoothing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432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Climate Change Gas Emissions Prediction</vt:lpstr>
      <vt:lpstr>Table of Contents</vt:lpstr>
      <vt:lpstr>Introduction</vt:lpstr>
      <vt:lpstr>World Map of CO2 emissions in 2017</vt:lpstr>
      <vt:lpstr>CO2 emission trend – Global</vt:lpstr>
      <vt:lpstr>PowerPoint Presentation</vt:lpstr>
      <vt:lpstr>Data Source and Description</vt:lpstr>
      <vt:lpstr>Sample Data for CO2 and Methane</vt:lpstr>
      <vt:lpstr>Time Series Forecasting</vt:lpstr>
      <vt:lpstr>ARIMA Method</vt:lpstr>
      <vt:lpstr>Regression Output</vt:lpstr>
      <vt:lpstr>ARIMA – Predicted Final output sample for CO2 and Methane</vt:lpstr>
      <vt:lpstr>ETS Method</vt:lpstr>
      <vt:lpstr>Model Evaluation Metrics calculation</vt:lpstr>
      <vt:lpstr>PowerPoint Presentation</vt:lpstr>
      <vt:lpstr>PowerPoint Presentation</vt:lpstr>
      <vt:lpstr>PowerPoint Presentation</vt:lpstr>
      <vt:lpstr>PowerPoint Presentation</vt:lpstr>
      <vt:lpstr>Results</vt:lpstr>
      <vt:lpstr>Recommendations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2022-04-14T02:23:29Z</dcterms:created>
  <dcterms:modified xsi:type="dcterms:W3CDTF">2022-04-19T02:47:50Z</dcterms:modified>
</cp:coreProperties>
</file>