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4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4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6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F339133-0B7A-4565-93F5-8C635253D8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FABABFD-586E-41D0-BAF4-3A98937B3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48FB-180A-4264-AC8D-42F3F3AFC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40903"/>
            <a:ext cx="8991600" cy="3758268"/>
          </a:xfrm>
        </p:spPr>
        <p:txBody>
          <a:bodyPr>
            <a:normAutofit/>
          </a:bodyPr>
          <a:lstStyle/>
          <a:p>
            <a:r>
              <a:rPr lang="en-US" dirty="0"/>
              <a:t>Joblift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Market and customer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105163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AF80-9407-469C-A217-C7C8263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863" y="2919327"/>
            <a:ext cx="7729728" cy="1188720"/>
          </a:xfrm>
        </p:spPr>
        <p:txBody>
          <a:bodyPr/>
          <a:lstStyle/>
          <a:p>
            <a:r>
              <a:rPr lang="en-US" dirty="0"/>
              <a:t>Recommendations for Marketing Team</a:t>
            </a:r>
          </a:p>
        </p:txBody>
      </p:sp>
    </p:spTree>
    <p:extLst>
      <p:ext uri="{BB962C8B-B14F-4D97-AF65-F5344CB8AC3E}">
        <p14:creationId xmlns:p14="http://schemas.microsoft.com/office/powerpoint/2010/main" val="281215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53344-CAFF-4D95-AABC-7E3B941B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0" y="533762"/>
            <a:ext cx="7704762" cy="57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192282-48B8-40D3-9DE4-B0A9F05F69C2}"/>
              </a:ext>
            </a:extLst>
          </p:cNvPr>
          <p:cNvSpPr txBox="1"/>
          <p:nvPr/>
        </p:nvSpPr>
        <p:spPr>
          <a:xfrm>
            <a:off x="7979621" y="543092"/>
            <a:ext cx="393751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Click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Numbers of clicks on the landing page are flat over time. Creation of new jobs and boarding new customers will lead to increase in clicks.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Major traffic is coming from referrals followed by search.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Email traffic is quite less, major improvements needed.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Two of the top three marketing channels belong to Search. Create more search channels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SEO optimization is recommendation – Google Advs, etc.</a:t>
            </a:r>
          </a:p>
          <a:p>
            <a:pPr marL="342900" indent="-342900" algn="r">
              <a:buFont typeface="+mj-lt"/>
              <a:buAutoNum type="arabicPeriod"/>
            </a:pPr>
            <a:endParaRPr lang="en-US" dirty="0"/>
          </a:p>
          <a:p>
            <a:pPr algn="r"/>
            <a:r>
              <a:rPr lang="en-US" sz="1200" dirty="0"/>
              <a:t>*Color Coding as per variables</a:t>
            </a:r>
          </a:p>
          <a:p>
            <a:pPr algn="r"/>
            <a:r>
              <a:rPr lang="en-US" sz="1200" dirty="0"/>
              <a:t>Like Referrals are Red, Search is Blue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0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0F68-C909-4F54-886C-5323FC613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965" y="507066"/>
            <a:ext cx="3919027" cy="5702564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Revenue and Cost Analysis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CPC numbers here does not reflect the true story since we do not have total traffic numbers to the landing page</a:t>
            </a:r>
          </a:p>
          <a:p>
            <a:pPr marL="0" indent="0">
              <a:buNone/>
            </a:pPr>
            <a:r>
              <a:rPr lang="en-US" dirty="0"/>
              <a:t>2) Email channel is the revenue generator since it is unpaid. Try to generate more traffic through emails</a:t>
            </a:r>
          </a:p>
          <a:p>
            <a:pPr marL="0" indent="0">
              <a:buNone/>
            </a:pPr>
            <a:r>
              <a:rPr lang="en-US" dirty="0"/>
              <a:t>3) Channels with marketing id 16, 19, 77 &amp; 85 are cost leaders. Their CPC is more than RPC and causing loses</a:t>
            </a:r>
          </a:p>
          <a:p>
            <a:pPr marL="0" indent="0">
              <a:buNone/>
            </a:pPr>
            <a:r>
              <a:rPr lang="en-US" dirty="0"/>
              <a:t>4) Improve Marketing Partners who are low on creating revenue starting from 92,72,94,91,96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884E3-ACF6-4994-89BC-0F09FCCB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3" y="507066"/>
            <a:ext cx="7628571" cy="5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0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179F4C-9D4E-463E-8A76-471C6E5B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25044"/>
            <a:ext cx="7729728" cy="1188720"/>
          </a:xfrm>
        </p:spPr>
        <p:txBody>
          <a:bodyPr/>
          <a:lstStyle/>
          <a:p>
            <a:r>
              <a:rPr lang="en-US" dirty="0"/>
              <a:t>Recommendations for Customer Management team</a:t>
            </a:r>
          </a:p>
        </p:txBody>
      </p:sp>
    </p:spTree>
    <p:extLst>
      <p:ext uri="{BB962C8B-B14F-4D97-AF65-F5344CB8AC3E}">
        <p14:creationId xmlns:p14="http://schemas.microsoft.com/office/powerpoint/2010/main" val="268338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82CA7-2E4F-461F-94CF-1D1C00A5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2" y="403906"/>
            <a:ext cx="7676190" cy="5714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9BBA9-93DA-41D9-84E3-E5B1155A0C0A}"/>
              </a:ext>
            </a:extLst>
          </p:cNvPr>
          <p:cNvSpPr txBox="1"/>
          <p:nvPr/>
        </p:nvSpPr>
        <p:spPr>
          <a:xfrm>
            <a:off x="7775642" y="403906"/>
            <a:ext cx="42457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Customer Analysis</a:t>
            </a:r>
          </a:p>
          <a:p>
            <a:pPr algn="ctr"/>
            <a:endParaRPr lang="en-US" u="sng" dirty="0"/>
          </a:p>
          <a:p>
            <a:pPr marL="342900" indent="-342900">
              <a:buAutoNum type="arabicParenR"/>
            </a:pPr>
            <a:r>
              <a:rPr lang="en-US" dirty="0"/>
              <a:t>Very few jobs are posted in the last 15 days. Efforts should be made to the customers to consistently post new jobs.</a:t>
            </a:r>
          </a:p>
          <a:p>
            <a:endParaRPr lang="en-US" dirty="0"/>
          </a:p>
          <a:p>
            <a:r>
              <a:rPr lang="en-US" dirty="0"/>
              <a:t>2) Only few customers are posting significant numbers of posts.  All customers should be encouraged to post new posts.</a:t>
            </a:r>
          </a:p>
          <a:p>
            <a:endParaRPr lang="en-US" dirty="0"/>
          </a:p>
          <a:p>
            <a:r>
              <a:rPr lang="en-US" dirty="0"/>
              <a:t>3) By RPC customer 125,352,31 are doing good. But customer like 368,210,293,301 are low performing with respect of revenue generations and job postings. </a:t>
            </a:r>
          </a:p>
          <a:p>
            <a:endParaRPr lang="en-US" dirty="0"/>
          </a:p>
          <a:p>
            <a:r>
              <a:rPr lang="en-US" dirty="0"/>
              <a:t>4) Another jobs per customer and RPC graphs show which customer post more jobs.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2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F1B399-66E4-480D-8DA5-114F69801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30"/>
          <a:stretch/>
        </p:blipFill>
        <p:spPr>
          <a:xfrm>
            <a:off x="233265" y="1567543"/>
            <a:ext cx="11566179" cy="4954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1CB55-4BDB-4DE2-A830-2D3AB34CC8CB}"/>
              </a:ext>
            </a:extLst>
          </p:cNvPr>
          <p:cNvSpPr txBox="1"/>
          <p:nvPr/>
        </p:nvSpPr>
        <p:spPr>
          <a:xfrm>
            <a:off x="796954" y="461394"/>
            <a:ext cx="1068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Jobs making Negative Profit for the joblift –</a:t>
            </a:r>
          </a:p>
          <a:p>
            <a:r>
              <a:rPr lang="en-US" dirty="0"/>
              <a:t>2) You will have to manage the customers for posting these kind of jobs.</a:t>
            </a:r>
          </a:p>
          <a:p>
            <a:r>
              <a:rPr lang="en-US" dirty="0"/>
              <a:t>3) Categorization is important.</a:t>
            </a:r>
          </a:p>
        </p:txBody>
      </p:sp>
    </p:spTree>
    <p:extLst>
      <p:ext uri="{BB962C8B-B14F-4D97-AF65-F5344CB8AC3E}">
        <p14:creationId xmlns:p14="http://schemas.microsoft.com/office/powerpoint/2010/main" val="264477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0F7-7EA9-45FB-90B0-FAFCC093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3193-7716-484C-B204-02275CA0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Process which was followed for analysis.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Imported CSV’s into local SQL server. </a:t>
            </a:r>
          </a:p>
          <a:p>
            <a:pPr marL="342900" indent="-342900">
              <a:buAutoNum type="arabicPeriod"/>
            </a:pPr>
            <a:r>
              <a:rPr lang="en-US" dirty="0"/>
              <a:t>Created Cases for Analysis with SQL Queries, Used Joins and Aggregative methods for.</a:t>
            </a:r>
          </a:p>
          <a:p>
            <a:pPr marL="342900" indent="-342900">
              <a:buAutoNum type="arabicPeriod"/>
            </a:pPr>
            <a:r>
              <a:rPr lang="en-US" dirty="0"/>
              <a:t>Created Views for different cases</a:t>
            </a:r>
          </a:p>
          <a:p>
            <a:pPr marL="342900" indent="-342900">
              <a:buAutoNum type="arabicPeriod"/>
            </a:pPr>
            <a:r>
              <a:rPr lang="en-US" dirty="0"/>
              <a:t>Imported these into Tableau </a:t>
            </a:r>
          </a:p>
          <a:p>
            <a:pPr marL="342900" indent="-342900">
              <a:buAutoNum type="arabicPeriod"/>
            </a:pPr>
            <a:r>
              <a:rPr lang="en-US" dirty="0"/>
              <a:t>Visualized the data and different cases, created dashboard for power presentation</a:t>
            </a:r>
          </a:p>
          <a:p>
            <a:pPr marL="342900" indent="-342900">
              <a:buAutoNum type="arabicPeriod"/>
            </a:pPr>
            <a:r>
              <a:rPr lang="en-US" dirty="0"/>
              <a:t>These visualizations are interactive in Nature and can be played off to match any requirements </a:t>
            </a:r>
          </a:p>
          <a:p>
            <a:pPr marL="342900" indent="-342900">
              <a:buAutoNum type="arabicPeriod"/>
            </a:pPr>
            <a:r>
              <a:rPr lang="en-US" dirty="0"/>
              <a:t>Cases other than these can also be created from the tableau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064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</TotalTime>
  <Words>312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Joblift   Market and customer data analysis </vt:lpstr>
      <vt:lpstr>Recommendations for Marketing Team</vt:lpstr>
      <vt:lpstr>PowerPoint Presentation</vt:lpstr>
      <vt:lpstr>PowerPoint Presentation</vt:lpstr>
      <vt:lpstr>Recommendations for Customer Management team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Joblift – Market and customer data analysis </dc:title>
  <dc:creator>waseem aslam</dc:creator>
  <cp:lastModifiedBy>waseem aslam</cp:lastModifiedBy>
  <cp:revision>13</cp:revision>
  <dcterms:created xsi:type="dcterms:W3CDTF">2019-03-01T08:25:46Z</dcterms:created>
  <dcterms:modified xsi:type="dcterms:W3CDTF">2019-03-01T10:11:00Z</dcterms:modified>
</cp:coreProperties>
</file>