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939724" y="3310464"/>
            <a:ext cx="6822281" cy="2031325"/>
          </a:xfrm>
          <a:prstGeom prst="rect">
            <a:avLst/>
          </a:prstGeom>
          <a:noFill/>
        </p:spPr>
        <p:txBody>
          <a:bodyPr wrap="square">
            <a:spAutoFit/>
          </a:bodyPr>
          <a:lstStyle/>
          <a:p>
            <a:r>
              <a:rPr lang="en-US" dirty="0"/>
              <a:t>Presented by – </a:t>
            </a:r>
          </a:p>
          <a:p>
            <a:endParaRPr lang="en-US" dirty="0"/>
          </a:p>
          <a:p>
            <a:r>
              <a:rPr lang="en-US" dirty="0"/>
              <a:t>         Student name </a:t>
            </a:r>
            <a:r>
              <a:rPr lang="en-US" altLang="zh-CN" dirty="0"/>
              <a:t>:</a:t>
            </a:r>
            <a:r>
              <a:rPr lang="en-IN" altLang="zh-CN" dirty="0"/>
              <a:t>D. </a:t>
            </a:r>
            <a:r>
              <a:rPr lang="en-IN" altLang="zh-CN" dirty="0" err="1"/>
              <a:t>Mavuriya</a:t>
            </a:r>
            <a:endParaRPr lang="en-US" dirty="0"/>
          </a:p>
          <a:p>
            <a:endParaRPr lang="en-US" dirty="0"/>
          </a:p>
          <a:p>
            <a:r>
              <a:rPr lang="en-US" dirty="0"/>
              <a:t>         College name : J K </a:t>
            </a:r>
            <a:r>
              <a:rPr lang="en-US" dirty="0" err="1"/>
              <a:t>K</a:t>
            </a:r>
            <a:r>
              <a:rPr lang="en-US" dirty="0"/>
              <a:t> MUNIRAJAH COLLEGE OF TECHNOLOGY</a:t>
            </a:r>
          </a:p>
          <a:p>
            <a:endParaRPr lang="en-US" dirty="0"/>
          </a:p>
          <a:p>
            <a:r>
              <a:rPr lang="en-US"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devikaait21@jkkmct.edu.in</cp:lastModifiedBy>
  <cp:revision>27</cp:revision>
  <dcterms:created xsi:type="dcterms:W3CDTF">2021-05-26T16:50:10Z</dcterms:created>
  <dcterms:modified xsi:type="dcterms:W3CDTF">2024-03-27T08:29:55Z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