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28F98E6-6B27-42FB-8397-DB437D3F158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43A7BC2-91AE-432E-BA0F-F94620D1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87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98E6-6B27-42FB-8397-DB437D3F158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7BC2-91AE-432E-BA0F-F94620D1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88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98E6-6B27-42FB-8397-DB437D3F158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7BC2-91AE-432E-BA0F-F94620D1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35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98E6-6B27-42FB-8397-DB437D3F158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7BC2-91AE-432E-BA0F-F94620D1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31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98E6-6B27-42FB-8397-DB437D3F158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7BC2-91AE-432E-BA0F-F94620D1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44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98E6-6B27-42FB-8397-DB437D3F158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7BC2-91AE-432E-BA0F-F94620D1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16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98E6-6B27-42FB-8397-DB437D3F158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7BC2-91AE-432E-BA0F-F94620D1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88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28F98E6-6B27-42FB-8397-DB437D3F158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7BC2-91AE-432E-BA0F-F94620D1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0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28F98E6-6B27-42FB-8397-DB437D3F158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7BC2-91AE-432E-BA0F-F94620D1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6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98E6-6B27-42FB-8397-DB437D3F158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7BC2-91AE-432E-BA0F-F94620D1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8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98E6-6B27-42FB-8397-DB437D3F158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7BC2-91AE-432E-BA0F-F94620D1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5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98E6-6B27-42FB-8397-DB437D3F158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7BC2-91AE-432E-BA0F-F94620D1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2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98E6-6B27-42FB-8397-DB437D3F158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7BC2-91AE-432E-BA0F-F94620D1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1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98E6-6B27-42FB-8397-DB437D3F158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7BC2-91AE-432E-BA0F-F94620D1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11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98E6-6B27-42FB-8397-DB437D3F158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7BC2-91AE-432E-BA0F-F94620D1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7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98E6-6B27-42FB-8397-DB437D3F158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7BC2-91AE-432E-BA0F-F94620D1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4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98E6-6B27-42FB-8397-DB437D3F158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7BC2-91AE-432E-BA0F-F94620D1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4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28F98E6-6B27-42FB-8397-DB437D3F158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43A7BC2-91AE-432E-BA0F-F94620D1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7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mawadamhd12@gmail.com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Brain Tumor Detection: Harnessing the Power of CNN </a:t>
            </a:r>
            <a:r>
              <a:rPr lang="en-US" dirty="0" err="1" smtClean="0"/>
              <a:t>EfficientNet</a:t>
            </a:r>
            <a:r>
              <a:rPr lang="en-US" dirty="0" smtClean="0"/>
              <a:t> B3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Author: </a:t>
            </a:r>
            <a:r>
              <a:rPr lang="en-US" dirty="0" err="1" smtClean="0"/>
              <a:t>Mawada</a:t>
            </a:r>
            <a:r>
              <a:rPr lang="en-US" dirty="0" smtClean="0"/>
              <a:t> Mohammed</a:t>
            </a:r>
          </a:p>
          <a:p>
            <a:r>
              <a:rPr lang="en-US" dirty="0" smtClean="0"/>
              <a:t>University of Khartoum – FACULTY OF MEDICAL LABORATORY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5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Our research highlights the significant potential of CNNs, particularly </a:t>
            </a:r>
            <a:r>
              <a:rPr lang="en-US" dirty="0" err="1" smtClean="0"/>
              <a:t>EfficientNet</a:t>
            </a:r>
            <a:r>
              <a:rPr lang="en-US" dirty="0" smtClean="0"/>
              <a:t> B3, for accurate brain tumor detection.</a:t>
            </a:r>
          </a:p>
          <a:p>
            <a:r>
              <a:rPr lang="en-US" dirty="0" smtClean="0"/>
              <a:t>This technology holds promise for revolutionizing medical image analysis and improving healthcare delivery.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0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873" y="2302093"/>
            <a:ext cx="5426364" cy="28100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03963" y="5418426"/>
            <a:ext cx="3893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 me on: </a:t>
            </a:r>
            <a:r>
              <a:rPr lang="en-US" dirty="0" smtClean="0">
                <a:hlinkClick r:id="rId3"/>
              </a:rPr>
              <a:t>mawadamhd12@gmail.com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1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Brain tumors are a serious health concern, often requiring early and accurate diagnosis for effective treatment.</a:t>
            </a:r>
          </a:p>
          <a:p>
            <a:r>
              <a:rPr lang="en-US" dirty="0" smtClean="0"/>
              <a:t>Traditional methods rely on manual examination of medical images, which can be time-consuming and prone to human error.</a:t>
            </a:r>
          </a:p>
          <a:p>
            <a:r>
              <a:rPr lang="en-US" dirty="0" smtClean="0"/>
              <a:t>Our research explores the use of Convolutional Neural Networks (CNNs), specifically </a:t>
            </a:r>
            <a:r>
              <a:rPr lang="en-US" dirty="0" err="1" smtClean="0"/>
              <a:t>EfficientNet</a:t>
            </a:r>
            <a:r>
              <a:rPr lang="en-US" dirty="0" smtClean="0"/>
              <a:t> B3, for automated and accurate brain tumor detection.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EfficientNet</a:t>
            </a:r>
            <a:r>
              <a:rPr lang="en-US" dirty="0" smtClean="0"/>
              <a:t> B3: A Powerful Architecture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EfficientNet</a:t>
            </a:r>
            <a:r>
              <a:rPr lang="en-US" dirty="0" smtClean="0"/>
              <a:t> B3 is a state-of-the-art CNN architecture known for its high accuracy and efficiency.</a:t>
            </a:r>
          </a:p>
          <a:p>
            <a:r>
              <a:rPr lang="en-US" dirty="0" smtClean="0"/>
              <a:t>It strategically balances network depth, width, and resolution to achieve optimal performance.</a:t>
            </a:r>
          </a:p>
          <a:p>
            <a:r>
              <a:rPr lang="en-US" dirty="0" smtClean="0"/>
              <a:t>This makes it ideal for complex image classification tasks like brain tumor detection.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43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Dataset: We curated a dataset of brain MRI images labeled as "Tumor" or "No Tumor".</a:t>
            </a:r>
          </a:p>
          <a:p>
            <a:pPr marL="0" indent="0">
              <a:buNone/>
            </a:pPr>
            <a:r>
              <a:rPr lang="en-US" dirty="0" smtClean="0"/>
              <a:t>2. Data Preprocessing: Images were resized and normalized to prepare them for the CNN.</a:t>
            </a:r>
          </a:p>
          <a:p>
            <a:pPr marL="0" indent="0">
              <a:buNone/>
            </a:pPr>
            <a:r>
              <a:rPr lang="en-US" dirty="0" smtClean="0"/>
              <a:t>3. Model Training: We trained </a:t>
            </a:r>
            <a:r>
              <a:rPr lang="en-US" dirty="0" err="1" smtClean="0"/>
              <a:t>EfficientNet</a:t>
            </a:r>
            <a:r>
              <a:rPr lang="en-US" dirty="0" smtClean="0"/>
              <a:t> B3 on the prepared dataset, optimizing for accuracy.</a:t>
            </a:r>
          </a:p>
          <a:p>
            <a:pPr marL="0" indent="0">
              <a:buNone/>
            </a:pPr>
            <a:r>
              <a:rPr lang="en-US" dirty="0" smtClean="0"/>
              <a:t>4. Model Evaluation: The trained model was rigorously evaluated on a separate test dataset to measure its 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0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Impressive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Performance</a:t>
            </a:r>
          </a:p>
          <a:p>
            <a:pPr marL="0" indent="0">
              <a:buNone/>
            </a:pPr>
            <a:r>
              <a:rPr lang="en-US" dirty="0" smtClean="0"/>
              <a:t>Loss: 2.2 </a:t>
            </a:r>
          </a:p>
          <a:p>
            <a:pPr marL="0" indent="0">
              <a:buNone/>
            </a:pPr>
            <a:r>
              <a:rPr lang="en-US" dirty="0" smtClean="0"/>
              <a:t>Accuracy: 1 (100%)</a:t>
            </a:r>
          </a:p>
          <a:p>
            <a:endParaRPr lang="en-US" dirty="0" smtClean="0"/>
          </a:p>
          <a:p>
            <a:r>
              <a:rPr lang="en-US" dirty="0" smtClean="0"/>
              <a:t>Test Performance</a:t>
            </a:r>
          </a:p>
          <a:p>
            <a:pPr marL="0" indent="0">
              <a:buNone/>
            </a:pPr>
            <a:r>
              <a:rPr lang="en-US" dirty="0" smtClean="0"/>
              <a:t>Loss: 2.4</a:t>
            </a:r>
          </a:p>
          <a:p>
            <a:pPr marL="0" indent="0">
              <a:buNone/>
            </a:pPr>
            <a:r>
              <a:rPr lang="en-US" dirty="0" smtClean="0"/>
              <a:t>Accuracy: 0.94 (94%)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27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Visualization: Insights from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visual representation helps understand the model's strengths and potential areas for improvement.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618437"/>
            <a:ext cx="83820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1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559" y="2603500"/>
            <a:ext cx="7693194" cy="3416300"/>
          </a:xfrm>
        </p:spPr>
      </p:pic>
    </p:spTree>
    <p:extLst>
      <p:ext uri="{BB962C8B-B14F-4D97-AF65-F5344CB8AC3E}">
        <p14:creationId xmlns:p14="http://schemas.microsoft.com/office/powerpoint/2010/main" val="358710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182" y="2603500"/>
            <a:ext cx="3373949" cy="3416300"/>
          </a:xfrm>
        </p:spPr>
      </p:pic>
    </p:spTree>
    <p:extLst>
      <p:ext uri="{BB962C8B-B14F-4D97-AF65-F5344CB8AC3E}">
        <p14:creationId xmlns:p14="http://schemas.microsoft.com/office/powerpoint/2010/main" val="85876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Discussion: Significance and 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accuracy achieved on the test set demonstrates the potential of </a:t>
            </a:r>
            <a:r>
              <a:rPr lang="en-US" dirty="0" err="1" smtClean="0"/>
              <a:t>EfficientNet</a:t>
            </a:r>
            <a:r>
              <a:rPr lang="en-US" dirty="0" smtClean="0"/>
              <a:t> B3 for automated brain tumor detection.</a:t>
            </a:r>
          </a:p>
          <a:p>
            <a:r>
              <a:rPr lang="en-US" dirty="0" smtClean="0"/>
              <a:t>This technology could assist medical professionals in making faster and more informed diagnoses, potentially leading to better patient outcomes.</a:t>
            </a:r>
          </a:p>
          <a:p>
            <a:r>
              <a:rPr lang="en-US" dirty="0" smtClean="0"/>
              <a:t>Future work will focus on:</a:t>
            </a:r>
          </a:p>
          <a:p>
            <a:pPr marL="0" indent="0">
              <a:buNone/>
            </a:pPr>
            <a:r>
              <a:rPr lang="en-US" dirty="0" smtClean="0"/>
              <a:t>       - Expanding the dataset size and diversity.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- Exploring other advanced CNN architectures.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- Developing a user-friendly interface for clinical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26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238</TotalTime>
  <Words>383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Brain Tumor Detection: Harnessing the Power of CNN EfficientNet B3</vt:lpstr>
      <vt:lpstr>Introduction</vt:lpstr>
      <vt:lpstr> EfficientNet B3: A Powerful Architecture </vt:lpstr>
      <vt:lpstr>Methodology</vt:lpstr>
      <vt:lpstr>Results: Impressive Performance</vt:lpstr>
      <vt:lpstr> Visualization: Insights from the Model</vt:lpstr>
      <vt:lpstr>PowerPoint Presentation</vt:lpstr>
      <vt:lpstr>PowerPoint Presentation</vt:lpstr>
      <vt:lpstr>Discussion: Significance and Future Directions</vt:lpstr>
      <vt:lpstr>Conclusion</vt:lpstr>
      <vt:lpstr>PowerPoint Presentation</vt:lpstr>
    </vt:vector>
  </TitlesOfParts>
  <Company>rg-adguard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Tumor Detection: Harnessing the Power of CNN EfficientNet B3</dc:title>
  <dc:creator>Admin</dc:creator>
  <cp:lastModifiedBy>Admin</cp:lastModifiedBy>
  <cp:revision>3</cp:revision>
  <dcterms:created xsi:type="dcterms:W3CDTF">2024-05-15T23:48:00Z</dcterms:created>
  <dcterms:modified xsi:type="dcterms:W3CDTF">2024-05-16T03:46:30Z</dcterms:modified>
</cp:coreProperties>
</file>