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9" autoAdjust="0"/>
  </p:normalViewPr>
  <p:slideViewPr>
    <p:cSldViewPr snapToGrid="0">
      <p:cViewPr>
        <p:scale>
          <a:sx n="69" d="100"/>
          <a:sy n="69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69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6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21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7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9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3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F802-17F4-4064-A7B6-975F42E6B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41573E-F375-489F-90AE-14EBD7C051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Genetic Variants Conflict Prediction Using Machine Learning Algorithms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Author: </a:t>
            </a:r>
            <a:r>
              <a:rPr lang="en-US" dirty="0" err="1" smtClean="0"/>
              <a:t>Mawada</a:t>
            </a:r>
            <a:r>
              <a:rPr lang="en-US" dirty="0" smtClean="0"/>
              <a:t> Mohammed</a:t>
            </a:r>
          </a:p>
          <a:p>
            <a:pPr algn="l"/>
            <a:r>
              <a:rPr lang="en-US" dirty="0" smtClean="0"/>
              <a:t>University of Khartoum – Faculty of Medical Laboratory Science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variants:  Variations in DNA sequence that can influence individual traits and disease susceptibility.</a:t>
            </a:r>
          </a:p>
          <a:p>
            <a:r>
              <a:rPr lang="en-US" dirty="0" smtClean="0"/>
              <a:t>Variant </a:t>
            </a:r>
            <a:r>
              <a:rPr lang="en-US" dirty="0"/>
              <a:t>conflicts: </a:t>
            </a:r>
            <a:r>
              <a:rPr lang="en-US" dirty="0" smtClean="0"/>
              <a:t>Occurs when different laboratories or sources report conflicting interpretations of the pathogenicity or significance of a genetic variant</a:t>
            </a:r>
          </a:p>
          <a:p>
            <a:r>
              <a:rPr lang="en-US" dirty="0" smtClean="0"/>
              <a:t>Challenges</a:t>
            </a:r>
            <a:r>
              <a:rPr lang="en-US" dirty="0"/>
              <a:t>: Heterogeneity of Data Sources, Variability in Methodologies, Evolving Classification Criteria</a:t>
            </a:r>
            <a:r>
              <a:rPr lang="en-US" dirty="0" smtClean="0"/>
              <a:t>, and </a:t>
            </a:r>
            <a:r>
              <a:rPr lang="en-US" dirty="0"/>
              <a:t>Limited Functional </a:t>
            </a: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/>
              <a:t>: Machine learning algorithms offer a powerful approach for predicting variant conflicts, providing valuable insights for personalized medicine and drug discovery.</a:t>
            </a:r>
          </a:p>
        </p:txBody>
      </p:sp>
    </p:spTree>
    <p:extLst>
      <p:ext uri="{BB962C8B-B14F-4D97-AF65-F5344CB8AC3E}">
        <p14:creationId xmlns:p14="http://schemas.microsoft.com/office/powerpoint/2010/main" val="15276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machine learning models to accurately predict genetic variant conflicts.</a:t>
            </a:r>
          </a:p>
          <a:p>
            <a:r>
              <a:rPr lang="en-US" dirty="0" smtClean="0"/>
              <a:t>Evaluate </a:t>
            </a:r>
            <a:r>
              <a:rPr lang="en-US" dirty="0"/>
              <a:t>different algorithms and feature sets to optimize prediction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Data </a:t>
            </a:r>
            <a:r>
              <a:rPr lang="en-US" dirty="0" smtClean="0"/>
              <a:t>Collection: The </a:t>
            </a:r>
            <a:r>
              <a:rPr lang="en-US" dirty="0"/>
              <a:t>data </a:t>
            </a:r>
            <a:r>
              <a:rPr lang="en-US" dirty="0" smtClean="0"/>
              <a:t>was </a:t>
            </a:r>
            <a:r>
              <a:rPr lang="en-US" dirty="0"/>
              <a:t>downloaded from </a:t>
            </a:r>
            <a:r>
              <a:rPr lang="en-US" dirty="0" err="1" smtClean="0"/>
              <a:t>Kaggle</a:t>
            </a:r>
            <a:endParaRPr lang="en-US" dirty="0"/>
          </a:p>
          <a:p>
            <a:r>
              <a:rPr lang="en-US" dirty="0"/>
              <a:t>2. Understanding the Data </a:t>
            </a:r>
            <a:r>
              <a:rPr lang="en-US" dirty="0" smtClean="0"/>
              <a:t>Structure: consider data </a:t>
            </a:r>
            <a:r>
              <a:rPr lang="en-US" dirty="0"/>
              <a:t>types, and number of missing, duplicated and unique values.</a:t>
            </a:r>
          </a:p>
          <a:p>
            <a:r>
              <a:rPr lang="en-US" dirty="0"/>
              <a:t>3. Exploratory Data Analysis (EDA</a:t>
            </a:r>
            <a:r>
              <a:rPr lang="en-US" dirty="0" smtClean="0"/>
              <a:t>): gain </a:t>
            </a:r>
            <a:r>
              <a:rPr lang="en-US" dirty="0"/>
              <a:t>a deeper understanding of the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4</a:t>
            </a:r>
            <a:r>
              <a:rPr lang="en-US" dirty="0"/>
              <a:t>. Data </a:t>
            </a:r>
            <a:r>
              <a:rPr lang="en-US" dirty="0" smtClean="0"/>
              <a:t>Preprocessing: data cleaning, transformation, handling </a:t>
            </a:r>
            <a:r>
              <a:rPr lang="en-US" dirty="0"/>
              <a:t>missing values, splitting the dataset, encoding categorical variables, and scaling.</a:t>
            </a:r>
          </a:p>
          <a:p>
            <a:r>
              <a:rPr lang="en-US" dirty="0"/>
              <a:t>5. Model Selection and </a:t>
            </a:r>
            <a:r>
              <a:rPr lang="en-US" dirty="0" smtClean="0"/>
              <a:t>Training: Identify </a:t>
            </a:r>
            <a:r>
              <a:rPr lang="en-US" dirty="0"/>
              <a:t>suitable machine learning algorithms for conflicting genetics variants analysis.</a:t>
            </a:r>
          </a:p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smtClean="0"/>
              <a:t>Tuning: grid search was used to </a:t>
            </a:r>
            <a:r>
              <a:rPr lang="en-US" dirty="0"/>
              <a:t>optimize model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r>
              <a:rPr lang="en-US" dirty="0" smtClean="0"/>
              <a:t>7</a:t>
            </a:r>
            <a:r>
              <a:rPr lang="en-US" dirty="0"/>
              <a:t>. Model </a:t>
            </a:r>
            <a:r>
              <a:rPr lang="en-US" dirty="0" smtClean="0"/>
              <a:t>Evaluation: accuracy</a:t>
            </a:r>
            <a:r>
              <a:rPr lang="en-US" dirty="0"/>
              <a:t>, precision, recall, F1-score, and area under the ROC </a:t>
            </a:r>
            <a:r>
              <a:rPr lang="en-US" dirty="0" smtClean="0"/>
              <a:t>curve were used to assess model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/>
              <a:t>Forest Classifier (RFC) </a:t>
            </a:r>
            <a:r>
              <a:rPr lang="en-US" dirty="0" smtClean="0"/>
              <a:t>was </a:t>
            </a:r>
            <a:r>
              <a:rPr lang="en-US" dirty="0"/>
              <a:t>the most effective </a:t>
            </a:r>
            <a:r>
              <a:rPr lang="en-US" dirty="0" smtClean="0"/>
              <a:t>algorithm in predicting genetic variants conflicts with accuracy of 82.9, precision of 86.3, recall of 77.6, and f1-score of 81.7.</a:t>
            </a:r>
          </a:p>
        </p:txBody>
      </p:sp>
    </p:spTree>
    <p:extLst>
      <p:ext uri="{BB962C8B-B14F-4D97-AF65-F5344CB8AC3E}">
        <p14:creationId xmlns:p14="http://schemas.microsoft.com/office/powerpoint/2010/main" val="7405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Metrix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8"/>
          <a:stretch/>
        </p:blipFill>
        <p:spPr>
          <a:xfrm>
            <a:off x="2749779" y="2160589"/>
            <a:ext cx="4452479" cy="3838430"/>
          </a:xfrm>
        </p:spPr>
      </p:pic>
    </p:spTree>
    <p:extLst>
      <p:ext uri="{BB962C8B-B14F-4D97-AF65-F5344CB8AC3E}">
        <p14:creationId xmlns:p14="http://schemas.microsoft.com/office/powerpoint/2010/main" val="4232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19" y="2258219"/>
            <a:ext cx="4648200" cy="3686175"/>
          </a:xfrm>
        </p:spPr>
      </p:pic>
    </p:spTree>
    <p:extLst>
      <p:ext uri="{BB962C8B-B14F-4D97-AF65-F5344CB8AC3E}">
        <p14:creationId xmlns:p14="http://schemas.microsoft.com/office/powerpoint/2010/main" val="30275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99" y="2160588"/>
            <a:ext cx="3889439" cy="3881437"/>
          </a:xfrm>
        </p:spPr>
      </p:pic>
    </p:spTree>
    <p:extLst>
      <p:ext uri="{BB962C8B-B14F-4D97-AF65-F5344CB8AC3E}">
        <p14:creationId xmlns:p14="http://schemas.microsoft.com/office/powerpoint/2010/main" val="14817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293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Genetic Variants Conflict Prediction Using Machine Learning Algorithms </vt:lpstr>
      <vt:lpstr> Introduction</vt:lpstr>
      <vt:lpstr>Research Objectives</vt:lpstr>
      <vt:lpstr>Data and Methodology</vt:lpstr>
      <vt:lpstr>Results</vt:lpstr>
      <vt:lpstr>Confusion Metrix</vt:lpstr>
      <vt:lpstr>Classification Report</vt:lpstr>
      <vt:lpstr>ROC Curve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Genetic Variants Conflict Prediction Using Machine Learning Algorithms </dc:title>
  <dc:creator>Admin</dc:creator>
  <cp:lastModifiedBy>Admin</cp:lastModifiedBy>
  <cp:revision>7</cp:revision>
  <dcterms:created xsi:type="dcterms:W3CDTF">2024-05-14T10:37:13Z</dcterms:created>
  <dcterms:modified xsi:type="dcterms:W3CDTF">2024-05-14T14:23:15Z</dcterms:modified>
</cp:coreProperties>
</file>