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6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AFE7A-F082-4791-9810-EAF0E7F7FF8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6456F5-2E6D-4C2B-840F-2DEFE46495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4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Pneumonia Detection from Chest X-rays Using CNN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Author: </a:t>
            </a:r>
            <a:r>
              <a:rPr lang="en-US" b="1" dirty="0" err="1" smtClean="0"/>
              <a:t>Mawada</a:t>
            </a:r>
            <a:r>
              <a:rPr lang="en-US" b="1" dirty="0" smtClean="0"/>
              <a:t> Mohammed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University of Khartoum – Faculty of Medical Laboratory Science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Our research showcases the power of CNNs for automated pneumonia detection from chest X-rays, offering a promising solution for faster and more accurate diagnosis.</a:t>
            </a:r>
          </a:p>
          <a:p>
            <a:r>
              <a:rPr lang="en-US" dirty="0" smtClean="0"/>
              <a:t>This technology has the potential to revolutionize medical image analysis, ultimately improving patient care and global healthcare accessibility.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Pneumonia is a serious respiratory infection affecting millions worldwide, often requiring prompt and accurate diagnosis for effective treatment.</a:t>
            </a:r>
          </a:p>
          <a:p>
            <a:r>
              <a:rPr lang="en-US" dirty="0" smtClean="0"/>
              <a:t>Analyzing chest X-rays is a common diagnostic method, but it can be challenging and time-consuming.</a:t>
            </a:r>
          </a:p>
          <a:p>
            <a:r>
              <a:rPr lang="en-US" dirty="0" smtClean="0"/>
              <a:t>Our research explores the use of Convolutional Neural Networks (CNNs) for automated and accurate pneumonia detection from chest X-rays.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CNNs: Learning from Image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CNNs are a powerful type of deep learning algorithm specifically designed for image analysis.</a:t>
            </a:r>
          </a:p>
          <a:p>
            <a:r>
              <a:rPr lang="en-US" dirty="0" smtClean="0"/>
              <a:t>They learn hierarchical features from image data, enabling them to detect complex patterns and make accurate predictions.</a:t>
            </a:r>
          </a:p>
          <a:p>
            <a:r>
              <a:rPr lang="en-US" dirty="0" smtClean="0"/>
              <a:t>By training on a large dataset of labeled X-rays, our CNN can effectively distinguish between pneumonia and healthy lungs.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Dataset: We used a dataset of chest X-ray images, each labeled as either "Pneumonia" or "Normal".</a:t>
            </a:r>
          </a:p>
          <a:p>
            <a:pPr marL="0" indent="0">
              <a:buNone/>
            </a:pPr>
            <a:r>
              <a:rPr lang="en-US" dirty="0" smtClean="0"/>
              <a:t>2. Data Preprocessing: Images were resized and normalized to prepare them for the CNN.</a:t>
            </a:r>
          </a:p>
          <a:p>
            <a:pPr marL="0" indent="0">
              <a:buNone/>
            </a:pPr>
            <a:r>
              <a:rPr lang="en-US" dirty="0" smtClean="0"/>
              <a:t>3. Model Training: We trained a CNN architecture on the prepared dataset, optimizing for accuracy.</a:t>
            </a:r>
          </a:p>
          <a:p>
            <a:pPr marL="0" indent="0">
              <a:buNone/>
            </a:pPr>
            <a:r>
              <a:rPr lang="en-US" dirty="0" smtClean="0"/>
              <a:t>4. Model Evaluation: The trained model was rigorously evaluated on a separate test dataset to measure its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Achieving High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Performance</a:t>
            </a:r>
          </a:p>
          <a:p>
            <a:pPr marL="0" indent="0">
              <a:buNone/>
            </a:pPr>
            <a:r>
              <a:rPr lang="en-US" dirty="0" smtClean="0"/>
              <a:t>   - Loss: 0.1</a:t>
            </a:r>
          </a:p>
          <a:p>
            <a:pPr marL="0" indent="0">
              <a:buNone/>
            </a:pPr>
            <a:r>
              <a:rPr lang="en-US" dirty="0" smtClean="0"/>
              <a:t>   - Accuracy: 0.94 (94%)</a:t>
            </a:r>
          </a:p>
          <a:p>
            <a:endParaRPr lang="en-US" dirty="0" smtClean="0"/>
          </a:p>
          <a:p>
            <a:r>
              <a:rPr lang="en-US" dirty="0" smtClean="0"/>
              <a:t>Test Performance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Loss: 0.5</a:t>
            </a:r>
          </a:p>
          <a:p>
            <a:pPr marL="0" indent="0">
              <a:buNone/>
            </a:pPr>
            <a:r>
              <a:rPr lang="en-US" dirty="0" smtClean="0"/>
              <a:t>   - Accuracy: 0.8 (80%)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Visualization: Understanding Model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visualizations provide insights into the model's performance, highlighting its strengths and areas for potential improvement.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5780"/>
            <a:ext cx="10058400" cy="32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8" y="2014538"/>
            <a:ext cx="9429750" cy="3686175"/>
          </a:xfrm>
        </p:spPr>
      </p:pic>
    </p:spTree>
    <p:extLst>
      <p:ext uri="{BB962C8B-B14F-4D97-AF65-F5344CB8AC3E}">
        <p14:creationId xmlns:p14="http://schemas.microsoft.com/office/powerpoint/2010/main" val="3326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471522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"/>
          <a:stretch/>
        </p:blipFill>
        <p:spPr>
          <a:xfrm>
            <a:off x="6341579" y="1824931"/>
            <a:ext cx="4589657" cy="39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Impact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results demonstrate the effectiveness of CNNs for pneumonia detection from chest X-rays, achieving high accuracy on both training and test datasets.</a:t>
            </a:r>
          </a:p>
          <a:p>
            <a:r>
              <a:rPr lang="en-US" dirty="0" smtClean="0"/>
              <a:t>This technology can assist healthcare professionals in making faster and more accurate diagnoses, potentially improving patient care and outcomes.</a:t>
            </a:r>
          </a:p>
          <a:p>
            <a:r>
              <a:rPr lang="en-US" dirty="0" smtClean="0"/>
              <a:t>Future work will focus on:</a:t>
            </a:r>
          </a:p>
          <a:p>
            <a:pPr marL="0" indent="0">
              <a:buNone/>
            </a:pPr>
            <a:r>
              <a:rPr lang="en-US" dirty="0" smtClean="0"/>
              <a:t>       - Expanding the dataset with more diverse cases.</a:t>
            </a:r>
          </a:p>
          <a:p>
            <a:pPr marL="0" indent="0">
              <a:buNone/>
            </a:pPr>
            <a:r>
              <a:rPr lang="en-US" dirty="0" smtClean="0"/>
              <a:t>       - Exploring different CNN architectures and </a:t>
            </a:r>
            <a:r>
              <a:rPr lang="en-US" dirty="0" err="1" smtClean="0"/>
              <a:t>hyperparameter</a:t>
            </a:r>
            <a:r>
              <a:rPr lang="en-US" dirty="0" smtClean="0"/>
              <a:t> tuning to further enhance performance.</a:t>
            </a:r>
          </a:p>
          <a:p>
            <a:pPr marL="0" indent="0">
              <a:buNone/>
            </a:pPr>
            <a:r>
              <a:rPr lang="en-US" dirty="0" smtClean="0"/>
              <a:t>       - Developing a user-friendly interface for integration into clinical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409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    Pneumonia Detection from Chest X-rays Using CNN Models</vt:lpstr>
      <vt:lpstr>Introduction</vt:lpstr>
      <vt:lpstr>CNNs: Learning from Image Data</vt:lpstr>
      <vt:lpstr> Methodology</vt:lpstr>
      <vt:lpstr>Results: Achieving High Accuracy</vt:lpstr>
      <vt:lpstr> Visualization: Understanding Model Predictions</vt:lpstr>
      <vt:lpstr>PowerPoint Presentation</vt:lpstr>
      <vt:lpstr>PowerPoint Presentation</vt:lpstr>
      <vt:lpstr>Discussion: Impact and Future Work</vt:lpstr>
      <vt:lpstr> Conclusion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Pneumonia Detection from Chest X-rays Using CNN Models</dc:title>
  <dc:creator>Admin</dc:creator>
  <cp:lastModifiedBy>Admin</cp:lastModifiedBy>
  <cp:revision>2</cp:revision>
  <dcterms:created xsi:type="dcterms:W3CDTF">2024-05-16T04:50:27Z</dcterms:created>
  <dcterms:modified xsi:type="dcterms:W3CDTF">2024-05-16T05:01:30Z</dcterms:modified>
</cp:coreProperties>
</file>