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EFC"/>
    <a:srgbClr val="033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CD998-84C5-4F12-BC32-ED2345B6A003}" v="129" dt="2021-10-22T10:06:42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sx148" userId="68498b9a-f31c-4a6f-9074-0efde38f7db0" providerId="ADAL" clId="{88CCD998-84C5-4F12-BC32-ED2345B6A003}"/>
    <pc:docChg chg="custSel addSld delSld modSld modMainMaster">
      <pc:chgData name="azsx148" userId="68498b9a-f31c-4a6f-9074-0efde38f7db0" providerId="ADAL" clId="{88CCD998-84C5-4F12-BC32-ED2345B6A003}" dt="2021-10-23T14:08:55.338" v="768" actId="47"/>
      <pc:docMkLst>
        <pc:docMk/>
      </pc:docMkLst>
      <pc:sldChg chg="modSp new mod modTransition setBg modAnim">
        <pc:chgData name="azsx148" userId="68498b9a-f31c-4a6f-9074-0efde38f7db0" providerId="ADAL" clId="{88CCD998-84C5-4F12-BC32-ED2345B6A003}" dt="2021-10-22T10:05:47.330" v="749" actId="20577"/>
        <pc:sldMkLst>
          <pc:docMk/>
          <pc:sldMk cId="3633392120" sldId="256"/>
        </pc:sldMkLst>
        <pc:spChg chg="mod">
          <ac:chgData name="azsx148" userId="68498b9a-f31c-4a6f-9074-0efde38f7db0" providerId="ADAL" clId="{88CCD998-84C5-4F12-BC32-ED2345B6A003}" dt="2021-10-22T08:53:15.195" v="89" actId="113"/>
          <ac:spMkLst>
            <pc:docMk/>
            <pc:sldMk cId="3633392120" sldId="256"/>
            <ac:spMk id="2" creationId="{02C0F48D-E117-4905-8356-76E7445671EC}"/>
          </ac:spMkLst>
        </pc:spChg>
        <pc:spChg chg="mod">
          <ac:chgData name="azsx148" userId="68498b9a-f31c-4a6f-9074-0efde38f7db0" providerId="ADAL" clId="{88CCD998-84C5-4F12-BC32-ED2345B6A003}" dt="2021-10-22T10:05:47.330" v="749" actId="20577"/>
          <ac:spMkLst>
            <pc:docMk/>
            <pc:sldMk cId="3633392120" sldId="256"/>
            <ac:spMk id="3" creationId="{3FCC7506-3D97-412D-ABDE-F2419DCAB5F3}"/>
          </ac:spMkLst>
        </pc:spChg>
      </pc:sldChg>
      <pc:sldChg chg="modSp new mod modTransition modAnim">
        <pc:chgData name="azsx148" userId="68498b9a-f31c-4a6f-9074-0efde38f7db0" providerId="ADAL" clId="{88CCD998-84C5-4F12-BC32-ED2345B6A003}" dt="2021-10-22T10:01:02.605" v="692"/>
        <pc:sldMkLst>
          <pc:docMk/>
          <pc:sldMk cId="3528783628" sldId="257"/>
        </pc:sldMkLst>
        <pc:spChg chg="mod">
          <ac:chgData name="azsx148" userId="68498b9a-f31c-4a6f-9074-0efde38f7db0" providerId="ADAL" clId="{88CCD998-84C5-4F12-BC32-ED2345B6A003}" dt="2021-10-22T09:42:42.354" v="405" actId="207"/>
          <ac:spMkLst>
            <pc:docMk/>
            <pc:sldMk cId="3528783628" sldId="257"/>
            <ac:spMk id="2" creationId="{97A80F8B-ACC4-4D19-8E97-AB9EF3CD2237}"/>
          </ac:spMkLst>
        </pc:spChg>
        <pc:spChg chg="mod">
          <ac:chgData name="azsx148" userId="68498b9a-f31c-4a6f-9074-0efde38f7db0" providerId="ADAL" clId="{88CCD998-84C5-4F12-BC32-ED2345B6A003}" dt="2021-10-22T09:42:43.758" v="406" actId="207"/>
          <ac:spMkLst>
            <pc:docMk/>
            <pc:sldMk cId="3528783628" sldId="257"/>
            <ac:spMk id="3" creationId="{97C655E8-4566-4791-B77A-FD7DA65C1D32}"/>
          </ac:spMkLst>
        </pc:spChg>
      </pc:sldChg>
      <pc:sldChg chg="addSp delSp modSp new mod modTransition modAnim">
        <pc:chgData name="azsx148" userId="68498b9a-f31c-4a6f-9074-0efde38f7db0" providerId="ADAL" clId="{88CCD998-84C5-4F12-BC32-ED2345B6A003}" dt="2021-10-22T10:04:46.889" v="737" actId="6549"/>
        <pc:sldMkLst>
          <pc:docMk/>
          <pc:sldMk cId="3855476559" sldId="258"/>
        </pc:sldMkLst>
        <pc:spChg chg="mod">
          <ac:chgData name="azsx148" userId="68498b9a-f31c-4a6f-9074-0efde38f7db0" providerId="ADAL" clId="{88CCD998-84C5-4F12-BC32-ED2345B6A003}" dt="2021-10-22T09:45:53.420" v="499" actId="20577"/>
          <ac:spMkLst>
            <pc:docMk/>
            <pc:sldMk cId="3855476559" sldId="258"/>
            <ac:spMk id="2" creationId="{300E0A0E-58CB-4F44-AF58-91910D50AFAF}"/>
          </ac:spMkLst>
        </pc:spChg>
        <pc:spChg chg="del">
          <ac:chgData name="azsx148" userId="68498b9a-f31c-4a6f-9074-0efde38f7db0" providerId="ADAL" clId="{88CCD998-84C5-4F12-BC32-ED2345B6A003}" dt="2021-10-22T09:45:56.596" v="500" actId="21"/>
          <ac:spMkLst>
            <pc:docMk/>
            <pc:sldMk cId="3855476559" sldId="258"/>
            <ac:spMk id="3" creationId="{45C65136-E984-42CD-9BEE-0A2A308185D2}"/>
          </ac:spMkLst>
        </pc:spChg>
        <pc:spChg chg="add mod">
          <ac:chgData name="azsx148" userId="68498b9a-f31c-4a6f-9074-0efde38f7db0" providerId="ADAL" clId="{88CCD998-84C5-4F12-BC32-ED2345B6A003}" dt="2021-10-22T10:04:46.889" v="737" actId="6549"/>
          <ac:spMkLst>
            <pc:docMk/>
            <pc:sldMk cId="3855476559" sldId="258"/>
            <ac:spMk id="4" creationId="{905A34C3-C0D2-422D-8259-FFCDE9653A5C}"/>
          </ac:spMkLst>
        </pc:spChg>
      </pc:sldChg>
      <pc:sldChg chg="modSp new mod modTransition setBg modAnim">
        <pc:chgData name="azsx148" userId="68498b9a-f31c-4a6f-9074-0efde38f7db0" providerId="ADAL" clId="{88CCD998-84C5-4F12-BC32-ED2345B6A003}" dt="2021-10-22T10:01:13.412" v="694"/>
        <pc:sldMkLst>
          <pc:docMk/>
          <pc:sldMk cId="485912254" sldId="259"/>
        </pc:sldMkLst>
        <pc:spChg chg="mod">
          <ac:chgData name="azsx148" userId="68498b9a-f31c-4a6f-9074-0efde38f7db0" providerId="ADAL" clId="{88CCD998-84C5-4F12-BC32-ED2345B6A003}" dt="2021-10-22T09:47:45.691" v="523" actId="20577"/>
          <ac:spMkLst>
            <pc:docMk/>
            <pc:sldMk cId="485912254" sldId="259"/>
            <ac:spMk id="2" creationId="{4B34672B-4356-4FAB-AAE0-1D62B95F7873}"/>
          </ac:spMkLst>
        </pc:spChg>
        <pc:spChg chg="mod">
          <ac:chgData name="azsx148" userId="68498b9a-f31c-4a6f-9074-0efde38f7db0" providerId="ADAL" clId="{88CCD998-84C5-4F12-BC32-ED2345B6A003}" dt="2021-10-22T09:48:29.358" v="606" actId="20577"/>
          <ac:spMkLst>
            <pc:docMk/>
            <pc:sldMk cId="485912254" sldId="259"/>
            <ac:spMk id="3" creationId="{4B77905E-96E9-4685-944A-2D4B11A5A6FF}"/>
          </ac:spMkLst>
        </pc:spChg>
      </pc:sldChg>
      <pc:sldChg chg="modSp new mod modTransition modAnim">
        <pc:chgData name="azsx148" userId="68498b9a-f31c-4a6f-9074-0efde38f7db0" providerId="ADAL" clId="{88CCD998-84C5-4F12-BC32-ED2345B6A003}" dt="2021-10-22T10:06:42.013" v="766" actId="20577"/>
        <pc:sldMkLst>
          <pc:docMk/>
          <pc:sldMk cId="1469638931" sldId="260"/>
        </pc:sldMkLst>
        <pc:spChg chg="mod">
          <ac:chgData name="azsx148" userId="68498b9a-f31c-4a6f-9074-0efde38f7db0" providerId="ADAL" clId="{88CCD998-84C5-4F12-BC32-ED2345B6A003}" dt="2021-10-22T10:06:42.013" v="766" actId="20577"/>
          <ac:spMkLst>
            <pc:docMk/>
            <pc:sldMk cId="1469638931" sldId="260"/>
            <ac:spMk id="2" creationId="{4961D0A8-278C-4BAD-B560-F96C32567A00}"/>
          </ac:spMkLst>
        </pc:spChg>
        <pc:spChg chg="mod">
          <ac:chgData name="azsx148" userId="68498b9a-f31c-4a6f-9074-0efde38f7db0" providerId="ADAL" clId="{88CCD998-84C5-4F12-BC32-ED2345B6A003}" dt="2021-10-22T10:04:34.803" v="722" actId="207"/>
          <ac:spMkLst>
            <pc:docMk/>
            <pc:sldMk cId="1469638931" sldId="260"/>
            <ac:spMk id="3" creationId="{C7ADA2F2-C787-4211-9FDC-FE53615A49CF}"/>
          </ac:spMkLst>
        </pc:spChg>
      </pc:sldChg>
      <pc:sldChg chg="new del">
        <pc:chgData name="azsx148" userId="68498b9a-f31c-4a6f-9074-0efde38f7db0" providerId="ADAL" clId="{88CCD998-84C5-4F12-BC32-ED2345B6A003}" dt="2021-10-23T14:08:55.338" v="768" actId="47"/>
        <pc:sldMkLst>
          <pc:docMk/>
          <pc:sldMk cId="2360201070" sldId="261"/>
        </pc:sldMkLst>
      </pc:sldChg>
      <pc:sldMasterChg chg="setBg modSldLayout">
        <pc:chgData name="azsx148" userId="68498b9a-f31c-4a6f-9074-0efde38f7db0" providerId="ADAL" clId="{88CCD998-84C5-4F12-BC32-ED2345B6A003}" dt="2021-10-22T09:04:15.459" v="96"/>
        <pc:sldMasterMkLst>
          <pc:docMk/>
          <pc:sldMasterMk cId="2088020875" sldId="2147483648"/>
        </pc:sldMasterMkLst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400974790" sldId="2147483649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178173670" sldId="2147483650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3190305097" sldId="2147483651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1456370355" sldId="2147483652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2077675862" sldId="2147483653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925761857" sldId="2147483654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4001098830" sldId="2147483655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3971926261" sldId="2147483656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3666230265" sldId="2147483657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1209977651" sldId="2147483658"/>
          </pc:sldLayoutMkLst>
        </pc:sldLayoutChg>
        <pc:sldLayoutChg chg="setBg">
          <pc:chgData name="azsx148" userId="68498b9a-f31c-4a6f-9074-0efde38f7db0" providerId="ADAL" clId="{88CCD998-84C5-4F12-BC32-ED2345B6A003}" dt="2021-10-22T09:04:15.459" v="96"/>
          <pc:sldLayoutMkLst>
            <pc:docMk/>
            <pc:sldMasterMk cId="2088020875" sldId="2147483648"/>
            <pc:sldLayoutMk cId="284632660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3399-9FD7-47C4-82FF-BE3BB613F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B4C64-C3A3-49D2-8177-F520AC23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BEAA-5948-4C51-8B1C-28A66EA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048-14AD-45CF-A580-3A2E734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19BE-0834-4A1C-A3EE-F7553295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5EED-0255-40AC-8AAA-7655916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B6593-1DE8-41D1-8949-29234010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F33B-320C-45DA-BC6C-234A21FC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96A5-6ED8-4BBC-B59E-B739EE3C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E826-92F4-4E0D-BB69-A347A2D8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99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D2B41-A1F3-4184-8DF7-24212E297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D0E66-C75E-49A9-977F-DB2C6B6E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5309-A0BB-4B8F-B602-01C73787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15C7-D0AC-48D0-8C2B-AF25736D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F3B6-6BE2-4DDA-8ED3-B1898E8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3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71B-FA58-4721-B317-44F7158F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3DD3-6153-44EE-BDC3-2299D9D4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D3B8-FD54-49AE-B110-04C36FAD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3902-5619-4CB9-AFBB-BB147DEA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2960-650A-4F68-9E06-5786C05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4EB8-7E3E-4BF0-9CF4-F1936CB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FE1E-59DD-47F3-8440-6BBA1CD1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515C-C02B-4C1F-AB3F-5626C712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B4EF-82EA-4DB0-9E15-FB99411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64DC-A2FF-4F45-8AA9-260A0FC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030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7F6F-9046-404F-B86C-CAD2FAA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8EAD-0750-4663-85B4-9FD3BFD87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B758C-B366-4195-8B7A-D90DFE9C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2ADA-1549-4C78-86B8-AC770167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3C892-B7CB-4722-B6D5-6E8F779C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DCAF-2F40-4C4F-B8BA-2E5D758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63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2CA0-9992-4160-B317-4D8F39E8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49B2-855D-4C60-A97D-3A9F37E7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5A0D-2F8A-4CA7-814C-32FA5C8B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7C456-3323-40CD-AAE8-5C15A2F13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69501-BF1E-412F-85D8-F99740BD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F7D8-F4D9-4220-B4CA-52FC27D4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81319-4120-4BC3-AAAB-C0B413F1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8909C-C20C-4830-ADCF-2A1A1486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6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7E31-F7BE-42F2-B458-F30844BF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DF912-8206-4D83-B518-1A869DD9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9B26-7480-478B-B355-C56A5464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B91E-6277-402F-9345-CA999F36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7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89E63-C96C-40CF-9047-0BCC0A21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DEAAA-2B06-43C7-90B2-1F6A3EE5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07A7-D003-4F09-A249-228193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10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6F8D-6894-4617-94D3-97BF6B5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8B35-4503-451C-A6B8-E20FE46A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284A0-EA81-43B2-B19D-07A3969A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0CF1-E5C0-4029-9B9C-FFA895CC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A02B-A1E3-46A6-9C6E-50A09AD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D9A4-90D4-49D5-B826-2B736A5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92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0E6-C8D9-4897-9999-A35D3FD2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C368-BCEB-4D24-BE01-7B46793D7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9D2F4-1EBC-4023-955A-2D14057D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1E0E-394B-49B0-8549-D6D39815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8F3C6-5AB1-4C33-9CBB-B84EC00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4B0F-9052-4233-A69B-32B904D3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2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10657-2373-4D36-B443-492910FC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7217E-17A0-4EBE-959D-EE5B344E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5C1E-48FF-4DD5-BC3B-62B0E082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65D5-B8CF-4012-AA77-3F07D736F2A1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E744-F8A9-46AF-88F6-D662B8237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EC9F-D56A-443A-9E77-DFBF6306F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2E78-9C7F-460F-B49F-FE56E55BE0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80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cal.rf.g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cal.rf.g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F48D-E117-4905-8356-76E744567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Devcal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7506-3D97-412D-ABDE-F2419DCAB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Nhật </a:t>
            </a:r>
            <a:r>
              <a:rPr lang="vi-VN" dirty="0" err="1">
                <a:solidFill>
                  <a:schemeClr val="bg1"/>
                </a:solidFill>
              </a:rPr>
              <a:t>kí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về</a:t>
            </a:r>
            <a:r>
              <a:rPr lang="vi-VN" dirty="0">
                <a:solidFill>
                  <a:schemeClr val="bg1"/>
                </a:solidFill>
              </a:rPr>
              <a:t> toán học</a:t>
            </a:r>
          </a:p>
        </p:txBody>
      </p:sp>
    </p:spTree>
    <p:extLst>
      <p:ext uri="{BB962C8B-B14F-4D97-AF65-F5344CB8AC3E}">
        <p14:creationId xmlns:p14="http://schemas.microsoft.com/office/powerpoint/2010/main" val="36333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F8B-ACC4-4D19-8E97-AB9EF3CD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55E8-4566-4791-B77A-FD7DA65C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Chia </a:t>
            </a:r>
            <a:r>
              <a:rPr lang="vi-VN" dirty="0" err="1"/>
              <a:t>sẻ</a:t>
            </a:r>
            <a:r>
              <a:rPr lang="vi-VN" dirty="0"/>
              <a:t> toán học</a:t>
            </a:r>
          </a:p>
          <a:p>
            <a:r>
              <a:rPr lang="vi-VN" dirty="0"/>
              <a:t>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87836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0A0E-58CB-4F44-AF58-91910D50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Trang </a:t>
            </a:r>
            <a:r>
              <a:rPr lang="vi-VN" dirty="0" err="1">
                <a:solidFill>
                  <a:schemeClr val="bg1"/>
                </a:solidFill>
              </a:rPr>
              <a:t>web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5A34C3-C0D2-422D-8259-FFCDE965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http://devcal.rf.gd/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765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672B-4356-4FAB-AAE0-1D62B95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tương 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905E-96E9-4685-944A-2D4B11A5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Thêm </a:t>
            </a:r>
            <a:r>
              <a:rPr lang="vi-VN" dirty="0" err="1"/>
              <a:t>backend</a:t>
            </a:r>
            <a:endParaRPr lang="vi-VN" dirty="0"/>
          </a:p>
          <a:p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thêm </a:t>
            </a:r>
            <a:r>
              <a:rPr lang="vi-VN" dirty="0" err="1"/>
              <a:t>blog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59122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0A8-278C-4BAD-B560-F96C3256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bg1"/>
                </a:solidFill>
              </a:rPr>
              <a:t>Kết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A2F2-C787-4211-9FDC-FE53615A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http://devcal.rf.gd/</a:t>
            </a:r>
            <a:endParaRPr lang="en-US" dirty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389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Devcal</vt:lpstr>
      <vt:lpstr>Mục đích</vt:lpstr>
      <vt:lpstr>Trang web</vt:lpstr>
      <vt:lpstr>Trong tương lai</vt:lpstr>
      <vt:lpstr>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azsx148</dc:creator>
  <cp:lastModifiedBy>azsx148</cp:lastModifiedBy>
  <cp:revision>1</cp:revision>
  <dcterms:created xsi:type="dcterms:W3CDTF">2021-10-21T14:36:00Z</dcterms:created>
  <dcterms:modified xsi:type="dcterms:W3CDTF">2021-10-23T14:09:21Z</dcterms:modified>
</cp:coreProperties>
</file>