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a5165fb5-cc6c-429a-a49b-62ae4315c81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8ecc8cc5befc411e" /><Relationship Type="http://schemas.openxmlformats.org/officeDocument/2006/relationships/hyperlink" Target="https://app.powerbi.com/groups/me/reports/a5165fb5-cc6c-429a-a49b-62ae4315c812/ReportSection?pbi_source=PowerPoint" TargetMode="External" Id="RelId0" /><Relationship Type="http://schemas.openxmlformats.org/officeDocument/2006/relationships/image" Target="/ppt/media/image4.png" Id="imgId69732599" /><Relationship Type="http://schemas.openxmlformats.org/officeDocument/2006/relationships/notesSlide" Target="/ppt/notesSlides/notesSlide.xml" Id="Rc60ecc8faa4d483a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ba33c3777943486c" /><Relationship Type="http://schemas.openxmlformats.org/officeDocument/2006/relationships/hyperlink" Target="https://app.powerbi.com/groups/me/reports/a5165fb5-cc6c-429a-a49b-62ae4315c812/ReportSectionc8812db331ded0ce39aa?pbi_source=PowerPoint" TargetMode="External" Id="RelId1" /><Relationship Type="http://schemas.openxmlformats.org/officeDocument/2006/relationships/image" Target="/ppt/media/image5.png" Id="imgId69732600" /><Relationship Type="http://schemas.openxmlformats.org/officeDocument/2006/relationships/notesSlide" Target="/ppt/notesSlides/notesSlide2.xml" Id="R5a19d43d8cb7422b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eaa42d3cc834800" /><Relationship Type="http://schemas.openxmlformats.org/officeDocument/2006/relationships/hyperlink" Target="https://app.powerbi.com/groups/me/reports/a5165fb5-cc6c-429a-a49b-62ae4315c812/ReportSection79ed8dad11ffc09a8862?pbi_source=PowerPoint" TargetMode="External" Id="RelId2" /><Relationship Type="http://schemas.openxmlformats.org/officeDocument/2006/relationships/image" Target="/ppt/media/image6.png" Id="imgId69732601" /><Relationship Type="http://schemas.openxmlformats.org/officeDocument/2006/relationships/notesSlide" Target="/ppt/notesSlides/notesSlide3.xml" Id="Re0e1986231974178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b6a588b953414a40" /><Relationship Type="http://schemas.openxmlformats.org/officeDocument/2006/relationships/hyperlink" Target="https://app.powerbi.com/groups/me/reports/a5165fb5-cc6c-429a-a49b-62ae4315c812/ReportSectionc5ab97b74c9f82e6119f?pbi_source=PowerPoint" TargetMode="External" Id="RelId3" /><Relationship Type="http://schemas.openxmlformats.org/officeDocument/2006/relationships/image" Target="/ppt/media/image7.png" Id="imgId69732602" /><Relationship Type="http://schemas.openxmlformats.org/officeDocument/2006/relationships/notesSlide" Target="/ppt/notesSlides/notesSlide4.xml" Id="R151e42b356f840e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FIFA PLAYERS ANALYSIS USING POWER BI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6/14/2021 10:25:22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6/14/2021 9:45:06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map, clusteredColumnChart, clusteredBarChart, clusteredBarChart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973259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ColumnChart. Please refer to the notes on this slide for details.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973260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BarChart, clusteredBarChart, clusteredBarChart, clusteredBarChart, clusteredBarChart, textbox. Please refer to the notes on this slide for details.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973260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HIGHEST PAID PLAYERS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, clusteredBarChart, clusteredBarChart, clusteredBarChart, clusteredBarChart, clusteredBarChart. Please refer to the notes on this slide for details.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973260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MOST VALUABLE PLAYERS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