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65c597c-3e54-44e4-9c2d-9b3696684a4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b9b07e2511d4886" /><Relationship Type="http://schemas.openxmlformats.org/officeDocument/2006/relationships/hyperlink" Target="https://app.powerbi.com/groups/me/reports/565c597c-3e54-44e4-9c2d-9b3696684a42/ReportSection?pbi_source=PowerPoint" TargetMode="External" Id="RelId0" /><Relationship Type="http://schemas.openxmlformats.org/officeDocument/2006/relationships/image" Target="/ppt/media/image4.png" Id="imgId2008019" /><Relationship Type="http://schemas.openxmlformats.org/officeDocument/2006/relationships/notesSlide" Target="/ppt/notesSlides/notesSlide.xml" Id="R229c9eaa7ce44c1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e682a7c17cb4f69" /><Relationship Type="http://schemas.openxmlformats.org/officeDocument/2006/relationships/hyperlink" Target="https://app.powerbi.com/groups/me/reports/565c597c-3e54-44e4-9c2d-9b3696684a42/ReportSectionfb4db348e0601133e084?pbi_source=PowerPoint" TargetMode="External" Id="RelId1" /><Relationship Type="http://schemas.openxmlformats.org/officeDocument/2006/relationships/image" Target="/ppt/media/image5.png" Id="imgId2008020" /><Relationship Type="http://schemas.openxmlformats.org/officeDocument/2006/relationships/notesSlide" Target="/ppt/notesSlides/notesSlide2.xml" Id="R537bdf284bac40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7b272d9279a45cb" /><Relationship Type="http://schemas.openxmlformats.org/officeDocument/2006/relationships/hyperlink" Target="https://app.powerbi.com/groups/me/reports/565c597c-3e54-44e4-9c2d-9b3696684a42/ReportSectionebe6da83beeec2a58480?pbi_source=PowerPoint" TargetMode="External" Id="RelId2" /><Relationship Type="http://schemas.openxmlformats.org/officeDocument/2006/relationships/image" Target="/ppt/media/image6.png" Id="imgId2008021" /><Relationship Type="http://schemas.openxmlformats.org/officeDocument/2006/relationships/notesSlide" Target="/ppt/notesSlides/notesSlide3.xml" Id="Rc66f791822c84e1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5/27/2021 12:25:39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5/27/2021 12:06:03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unnel, clusteredBarChart, clusteredColumnChart, slicer, donutChart, columnChart, textbox, clusteredBarChart, card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080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, card, card, textbox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080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, lineChart, textbox. Please refer to the notes on this slide for details.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080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