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5ED3A-C2B1-CD90-2BA2-E484A92D9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F4BDF4-A161-98FC-BB3C-6808E35DA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8A98F4-C081-796E-2865-B390680E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0E44-4767-4A4B-9E5C-43D51DBF5C30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4B2833-B18D-53CE-4D97-5EF71C97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ED165E-E424-A26E-EE9F-2B51B59E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46C1-7B22-4ED4-847A-B8E7753734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810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4ED5-7757-FBE5-4303-B653BB40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FF2375-52FD-02E0-D740-374F85001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0B128-954B-68DF-EFDF-7D02FD6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0E44-4767-4A4B-9E5C-43D51DBF5C30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2FB773-9005-1F10-8112-DF8C6244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7A52E-126C-3229-8F83-5083851A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46C1-7B22-4ED4-847A-B8E7753734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80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00979F-E44D-1609-25F3-2955367ED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7BB0D6-A30E-8F61-97F2-F03B81410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FDA10-2429-40B4-3AF1-EB670C61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0E44-4767-4A4B-9E5C-43D51DBF5C30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804E4B-084A-AFF5-F22B-6FC9C2F9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3E4390-34D0-F350-6BED-FE8165FF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46C1-7B22-4ED4-847A-B8E7753734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074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D0232-184C-F926-4D0C-9E87630D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F989D-C346-EBB1-D2EE-3C9598A2C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2F4F1F-7B5C-4CDB-AD0F-1121339C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0E44-4767-4A4B-9E5C-43D51DBF5C30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271398-4729-E7AD-A12B-66ED906B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85B96-7EAA-5320-23DC-2632ACF9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46C1-7B22-4ED4-847A-B8E7753734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714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6C5AE-0294-6B3A-6893-0E4B8E8C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BD0935-2A9C-E869-4038-AAFA0DC3D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F71555-EFF2-A16F-B9D7-61D7FA7D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0E44-4767-4A4B-9E5C-43D51DBF5C30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29BD02-A3E1-00D0-E0BE-86C1019B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912CA9-E0A8-AB79-0ACD-114B1BE0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46C1-7B22-4ED4-847A-B8E7753734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277AE-BB1E-BFFE-0FC0-00A424CF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A5774-29A0-57E7-A97A-539D4A8C2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EA98BB-0554-215D-3FEB-DCA180BAA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C37F01-C187-92AA-6B1E-52D9BE3C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0E44-4767-4A4B-9E5C-43D51DBF5C30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5EE153-3358-6FA9-7678-E548151C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7125FD-A90E-718C-000B-8A8A6E5E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46C1-7B22-4ED4-847A-B8E7753734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32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A8EB4-0C6E-A2CE-EA82-35F4E664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EFF355-48CA-BC7B-D77A-4FE4B5CD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F42D5B-06C4-14FC-F49E-B25958A08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93FE08-8B76-72E1-FFF2-5B89C1E49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50E510-C768-11B4-C5CD-6C428A543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348E94-99D0-7383-DCC3-385D69ED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0E44-4767-4A4B-9E5C-43D51DBF5C30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B3E4C6-7F43-081C-F04B-3E2EB94F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E4E985-D65A-1D0E-126B-AF8AF4E3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46C1-7B22-4ED4-847A-B8E7753734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385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2435A-AC5C-CBC4-3642-4B44E6A6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FE6A15-9A34-93E0-B3B4-72A3AE47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0E44-4767-4A4B-9E5C-43D51DBF5C30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E91CF4-4AE0-993F-09CD-AA8C7977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6D6EB1-1859-1606-309E-12BD1763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46C1-7B22-4ED4-847A-B8E7753734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088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438895-BEF5-B78C-7751-103754A9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0E44-4767-4A4B-9E5C-43D51DBF5C30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55CAD7-1BCA-54BD-8A50-B27E9446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81B22E-93D8-7C56-215A-FEA02EAD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46C1-7B22-4ED4-847A-B8E7753734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54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E0E7A-CFE1-ED59-AD79-0E937A82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3BB7BB-7356-00E8-464B-EAE6B313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A5F938-BEC7-0621-7366-8A959D1B1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404ADD-7F9B-C7E3-522D-8C41C3E2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0E44-4767-4A4B-9E5C-43D51DBF5C30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9295A4-083B-52F3-E7F3-97C49353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A549D0-5130-768F-FC33-735120B6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46C1-7B22-4ED4-847A-B8E7753734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176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96CB4-D0A0-CD21-A0BF-7BB138F8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FDA032-B658-38EA-8642-FB9115D10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07A8F3-A8F3-1C01-B0A4-BAA4BE7B9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14D9C5-2BEA-7243-7A81-513613B2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0E44-4767-4A4B-9E5C-43D51DBF5C30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43B87C-A812-F8F3-D531-D49345C7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EAB612-6B44-3EF8-406C-63476803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46C1-7B22-4ED4-847A-B8E7753734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92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6BF301-8707-8A22-764C-09BF479E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8B2F9B-4B26-76A4-1DCA-98879DC1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EBF8C4-5437-1AEB-9793-156791C01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E0E44-4767-4A4B-9E5C-43D51DBF5C30}" type="datetimeFigureOut">
              <a:rPr lang="es-MX" smtClean="0"/>
              <a:t>11/05/2025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EF9918-D95D-B623-CA12-AE2EBE86D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E92524-A35F-B9C8-CFA6-803C11ABF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946C1-7B22-4ED4-847A-B8E7753734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263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F4A46-2D3F-58CF-7D62-3F7431801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Presentación de la </a:t>
            </a:r>
            <a:r>
              <a:rPr lang="en-US" sz="3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funcionalidad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programa</a:t>
            </a:r>
            <a:endParaRPr 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4449E0-3F22-025E-36E4-E1934601B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Materia: Desarrollo 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Maestro: Federico Miguel Cirett Galán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Equipo: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Jesús Yancarlo Gómez Gaytán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Omar Molina Espinoza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Fecha de entrega: 11/05/2025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1026" name="Picture 2" descr="Escudo Unison logo, Vector Logo of Escudo Unison brand free download (eps, ai, png, cdr) formats">
            <a:extLst>
              <a:ext uri="{FF2B5EF4-FFF2-40B4-BE49-F238E27FC236}">
                <a16:creationId xmlns:a16="http://schemas.microsoft.com/office/drawing/2014/main" id="{8B2CFF61-B76B-8DF7-2C1F-A53566E30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86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4062458-8E37-4059-AAB7-04C2ECEE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98152"/>
            <a:ext cx="10905066" cy="52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8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2C52557B-6BB9-BD91-1368-6124C2948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11784"/>
            <a:ext cx="10905066" cy="523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7C29F3BD-66C3-5A9B-4715-D9C5A5A05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39046"/>
            <a:ext cx="10905066" cy="517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7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CBE139EC-6E1F-028F-6DFE-EC324A2F4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11784"/>
            <a:ext cx="10905066" cy="523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6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 descr="Interfaz de usuario gráfica, Tabla&#10;&#10;El contenido generado por IA puede ser incorrecto.">
            <a:extLst>
              <a:ext uri="{FF2B5EF4-FFF2-40B4-BE49-F238E27FC236}">
                <a16:creationId xmlns:a16="http://schemas.microsoft.com/office/drawing/2014/main" id="{E60BDB85-B977-B121-3762-2BB3D6D72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4521"/>
            <a:ext cx="10905066" cy="528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70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1DEFD6F362445853EE6858266974A" ma:contentTypeVersion="15" ma:contentTypeDescription="Create a new document." ma:contentTypeScope="" ma:versionID="d765cbf205f947aa7550b4d36d88c128">
  <xsd:schema xmlns:xsd="http://www.w3.org/2001/XMLSchema" xmlns:xs="http://www.w3.org/2001/XMLSchema" xmlns:p="http://schemas.microsoft.com/office/2006/metadata/properties" xmlns:ns3="d836661f-0fe7-4a5e-9dea-4db11d3bfae8" xmlns:ns4="da3bc8ad-a75a-4de6-8fae-a208e7caa9e0" targetNamespace="http://schemas.microsoft.com/office/2006/metadata/properties" ma:root="true" ma:fieldsID="e7d42669e7787a05265afcfc8587540f" ns3:_="" ns4:_="">
    <xsd:import namespace="d836661f-0fe7-4a5e-9dea-4db11d3bfae8"/>
    <xsd:import namespace="da3bc8ad-a75a-4de6-8fae-a208e7caa9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ystemTags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36661f-0fe7-4a5e-9dea-4db11d3bfa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bc8ad-a75a-4de6-8fae-a208e7caa9e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836661f-0fe7-4a5e-9dea-4db11d3bfae8" xsi:nil="true"/>
  </documentManagement>
</p:properties>
</file>

<file path=customXml/itemProps1.xml><?xml version="1.0" encoding="utf-8"?>
<ds:datastoreItem xmlns:ds="http://schemas.openxmlformats.org/officeDocument/2006/customXml" ds:itemID="{07FC1987-8E4A-4E28-8B01-AF8E81B5A3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36661f-0fe7-4a5e-9dea-4db11d3bfae8"/>
    <ds:schemaRef ds:uri="da3bc8ad-a75a-4de6-8fae-a208e7caa9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43D41C-FA76-47E4-8656-5528CCADBC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3696AC-FDF9-4D7B-9960-C026D599B455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d836661f-0fe7-4a5e-9dea-4db11d3bfae8"/>
    <ds:schemaRef ds:uri="http://purl.org/dc/terms/"/>
    <ds:schemaRef ds:uri="http://purl.org/dc/elements/1.1/"/>
    <ds:schemaRef ds:uri="http://schemas.openxmlformats.org/package/2006/metadata/core-properties"/>
    <ds:schemaRef ds:uri="da3bc8ad-a75a-4de6-8fae-a208e7caa9e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la funcionalidad del programa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YANCARLO GOMEZ GAYTAN</dc:creator>
  <cp:lastModifiedBy>JESUS YANCARLO GOMEZ GAYTAN</cp:lastModifiedBy>
  <cp:revision>2</cp:revision>
  <dcterms:created xsi:type="dcterms:W3CDTF">2025-05-12T06:21:39Z</dcterms:created>
  <dcterms:modified xsi:type="dcterms:W3CDTF">2025-05-12T06:32:38Z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0x0101007081DEFD6F362445853EE6858266974A</vt:lpwstr>
  </property>
</Properties>
</file>