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73" r:id="rId4"/>
    <p:sldId id="286" r:id="rId5"/>
    <p:sldId id="282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8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5F95-E1E9-4AC8-B9E4-C596E49655C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0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Block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Engineering 304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277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VHDL and Block Diagrams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10744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A VHDL process should describe one (or a group) of blocks on your block diagram</a:t>
            </a:r>
          </a:p>
          <a:p>
            <a:r>
              <a:rPr lang="en-US" dirty="0" smtClean="0"/>
              <a:t>VHDL processes should have only 1 output (or 2 if the two are almost identical)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4000"/>
          <a:stretch/>
        </p:blipFill>
        <p:spPr>
          <a:xfrm>
            <a:off x="4191000" y="2743200"/>
            <a:ext cx="3505200" cy="40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277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VHDL and Block Diagrams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10744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A VHDL process should describe one (or a group) of blocks on your block diagram</a:t>
            </a:r>
          </a:p>
          <a:p>
            <a:r>
              <a:rPr lang="en-US" dirty="0" smtClean="0"/>
              <a:t>VHDL processes should have only 1 output (or 2 if the two are almost identical)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590800"/>
            <a:ext cx="7696200" cy="42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353800" cy="762000"/>
          </a:xfrm>
        </p:spPr>
        <p:txBody>
          <a:bodyPr/>
          <a:lstStyle/>
          <a:p>
            <a:r>
              <a:rPr lang="en-US" dirty="0" smtClean="0"/>
              <a:t>MUX – Selected Signal Assignment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1125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entity Multiplexer is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port( A, B, S : IN  BIT 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F       : OUT BIT ) 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 Multiplexer 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SelectedSignal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Multiplexer is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S select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&lt;= A when'0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B when OTHERS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SelectedSignal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11125200" cy="762000"/>
          </a:xfrm>
        </p:spPr>
        <p:txBody>
          <a:bodyPr/>
          <a:lstStyle/>
          <a:p>
            <a:r>
              <a:rPr lang="en-US" dirty="0" smtClean="0"/>
              <a:t>MUX – Conditional Signal Assignment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143000"/>
            <a:ext cx="1120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Multiplexer is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port( A, B,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       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OUT BIT ) 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 Multiplexer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ConditionalSignal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of Multiplexer is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when 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'0'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B 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ConditionalSignal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dirty="0" smtClean="0"/>
              <a:t>MUX – Process If-Else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990600"/>
            <a:ext cx="10591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entity Multiplexer 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port( A, B, S	: IN 	BIT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 BIT )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Multiplexer 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ProcessIfElse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 Multiplexer is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process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A, B, 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'0' THEN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 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process;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ProcessIfElse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dirty="0" smtClean="0"/>
              <a:t>MUX – Process Case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886375"/>
            <a:ext cx="11049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entity Multiplexer 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port( A, B, S	: IN 	BIT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: OUT BIT )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Multiplexer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 Multiplexer 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process( A, B, 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'0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    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OTHERS =&gt;  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case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process;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uses</a:t>
            </a:r>
            <a:endParaRPr lang="en-US" dirty="0"/>
          </a:p>
          <a:p>
            <a:r>
              <a:rPr lang="en-US" dirty="0" smtClean="0"/>
              <a:t>Example DE2 Block Diagram</a:t>
            </a:r>
          </a:p>
          <a:p>
            <a:pPr lvl="1"/>
            <a:r>
              <a:rPr lang="en-US" dirty="0" smtClean="0"/>
              <a:t>Level 0</a:t>
            </a:r>
          </a:p>
          <a:p>
            <a:pPr lvl="1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6200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Use Block Diagrams?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10744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System Engineering is how you design a system with multiple components that interact</a:t>
            </a:r>
          </a:p>
          <a:p>
            <a:pPr lvl="1"/>
            <a:r>
              <a:rPr lang="en-US" dirty="0" smtClean="0"/>
              <a:t>Much of your work in the future will be a form of system engineering</a:t>
            </a:r>
          </a:p>
          <a:p>
            <a:pPr lvl="2"/>
            <a:r>
              <a:rPr lang="en-US" dirty="0" smtClean="0"/>
              <a:t>Less focus on the low level components</a:t>
            </a:r>
          </a:p>
          <a:p>
            <a:pPr lvl="2"/>
            <a:r>
              <a:rPr lang="en-US" dirty="0" smtClean="0"/>
              <a:t>Move focus on how components connect together</a:t>
            </a:r>
          </a:p>
          <a:p>
            <a:r>
              <a:rPr lang="en-US" dirty="0" smtClean="0"/>
              <a:t>Good tool for communicating your ideas</a:t>
            </a:r>
          </a:p>
          <a:p>
            <a:r>
              <a:rPr lang="en-US" dirty="0" smtClean="0"/>
              <a:t>Helpful for dividing and conquering a complex design	</a:t>
            </a:r>
          </a:p>
          <a:p>
            <a:pPr lvl="1"/>
            <a:r>
              <a:rPr lang="en-US" dirty="0" smtClean="0"/>
              <a:t>E.g. senior design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6200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the different levels?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10744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Level 0</a:t>
            </a:r>
          </a:p>
          <a:p>
            <a:pPr lvl="1"/>
            <a:r>
              <a:rPr lang="en-US" dirty="0" smtClean="0"/>
              <a:t>Identifies system inputs, outputs, and function</a:t>
            </a:r>
          </a:p>
          <a:p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Identifies primary sub-systems, connections between them, and functionality of each</a:t>
            </a:r>
          </a:p>
          <a:p>
            <a:r>
              <a:rPr lang="en-US" dirty="0" smtClean="0"/>
              <a:t>Level 2</a:t>
            </a:r>
          </a:p>
          <a:p>
            <a:pPr lvl="1"/>
            <a:r>
              <a:rPr lang="en-US" dirty="0" smtClean="0"/>
              <a:t>For each primary sub-system, secondary sub-systems are identified.</a:t>
            </a:r>
          </a:p>
          <a:p>
            <a:r>
              <a:rPr lang="en-US" dirty="0" smtClean="0"/>
              <a:t>Level n</a:t>
            </a:r>
          </a:p>
          <a:p>
            <a:pPr lvl="1"/>
            <a:r>
              <a:rPr lang="en-US" dirty="0" smtClean="0"/>
              <a:t>Continues until you reach the lowest component level desired</a:t>
            </a:r>
          </a:p>
          <a:p>
            <a:r>
              <a:rPr lang="en-US" dirty="0" smtClean="0"/>
              <a:t>Example follows for the DE2 board with a NIOS CPU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277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DE2 Board – Level </a:t>
            </a:r>
            <a:r>
              <a:rPr lang="en-US" b="1" dirty="0"/>
              <a:t>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65" y="762001"/>
            <a:ext cx="10183609" cy="60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277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DE2 Board – Level 1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4" y="757843"/>
            <a:ext cx="10326506" cy="60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277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DE2 Board – Level 2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3643"/>
            <a:ext cx="98869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277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DE2 Board – Level 3 – CPU Only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9" y="1066800"/>
            <a:ext cx="1052670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277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Common Logic </a:t>
            </a:r>
            <a:r>
              <a:rPr lang="en-US" b="1" smtClean="0"/>
              <a:t>Block Symbols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1069374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276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Block Diagrams</vt:lpstr>
      <vt:lpstr>Outline</vt:lpstr>
      <vt:lpstr>Why Use Block Diagrams?</vt:lpstr>
      <vt:lpstr>What are the different levels?</vt:lpstr>
      <vt:lpstr>DE2 Board – Level 0</vt:lpstr>
      <vt:lpstr>DE2 Board – Level 1</vt:lpstr>
      <vt:lpstr>DE2 Board – Level 2</vt:lpstr>
      <vt:lpstr>DE2 Board – Level 3 – CPU Only</vt:lpstr>
      <vt:lpstr>Common Logic Block Symbols</vt:lpstr>
      <vt:lpstr>VHDL and Block Diagrams</vt:lpstr>
      <vt:lpstr>VHDL and Block Diagrams</vt:lpstr>
      <vt:lpstr>MUX – Selected Signal Assignment</vt:lpstr>
      <vt:lpstr>MUX – Conditional Signal Assignment</vt:lpstr>
      <vt:lpstr>MUX – Process If-Else</vt:lpstr>
      <vt:lpstr>MUX – Process Case Statement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Pushes and Pops on the NIOS Processor Stack</dc:title>
  <dc:creator>Information Technology</dc:creator>
  <cp:lastModifiedBy>Randall Brouwer</cp:lastModifiedBy>
  <cp:revision>50</cp:revision>
  <dcterms:created xsi:type="dcterms:W3CDTF">2013-02-13T19:01:54Z</dcterms:created>
  <dcterms:modified xsi:type="dcterms:W3CDTF">2018-03-27T18:06:58Z</dcterms:modified>
</cp:coreProperties>
</file>