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346" r:id="rId5"/>
    <p:sldId id="326" r:id="rId6"/>
    <p:sldId id="347" r:id="rId7"/>
    <p:sldId id="350" r:id="rId8"/>
    <p:sldId id="351" r:id="rId9"/>
    <p:sldId id="352" r:id="rId10"/>
    <p:sldId id="293" r:id="rId11"/>
    <p:sldId id="353" r:id="rId12"/>
    <p:sldId id="295" r:id="rId13"/>
    <p:sldId id="296" r:id="rId14"/>
    <p:sldId id="348" r:id="rId15"/>
    <p:sldId id="354" r:id="rId16"/>
    <p:sldId id="355" r:id="rId17"/>
    <p:sldId id="356" r:id="rId18"/>
    <p:sldId id="357" r:id="rId19"/>
    <p:sldId id="358" r:id="rId20"/>
    <p:sldId id="349" r:id="rId21"/>
    <p:sldId id="360" r:id="rId22"/>
    <p:sldId id="359" r:id="rId23"/>
    <p:sldId id="361" r:id="rId24"/>
    <p:sldId id="294"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9" autoAdjust="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o" userId="1cf66dae-8fc4-4db1-bf51-7e0e4ca83b45" providerId="ADAL" clId="{AAD3EDBF-7618-4D92-966F-D3514BA28CD9}"/>
    <pc:docChg chg="undo redo custSel addSld delSld modSld sldOrd">
      <pc:chgData name="Andrew Jo" userId="1cf66dae-8fc4-4db1-bf51-7e0e4ca83b45" providerId="ADAL" clId="{AAD3EDBF-7618-4D92-966F-D3514BA28CD9}" dt="2019-02-14T03:20:56.026" v="2382" actId="20577"/>
      <pc:docMkLst>
        <pc:docMk/>
      </pc:docMkLst>
      <pc:sldChg chg="modSp">
        <pc:chgData name="Andrew Jo" userId="1cf66dae-8fc4-4db1-bf51-7e0e4ca83b45" providerId="ADAL" clId="{AAD3EDBF-7618-4D92-966F-D3514BA28CD9}" dt="2019-02-14T02:43:08.338" v="1" actId="20577"/>
        <pc:sldMkLst>
          <pc:docMk/>
          <pc:sldMk cId="2886244640" sldId="256"/>
        </pc:sldMkLst>
        <pc:spChg chg="mod">
          <ac:chgData name="Andrew Jo" userId="1cf66dae-8fc4-4db1-bf51-7e0e4ca83b45" providerId="ADAL" clId="{AAD3EDBF-7618-4D92-966F-D3514BA28CD9}" dt="2019-02-14T02:43:08.338" v="1" actId="20577"/>
          <ac:spMkLst>
            <pc:docMk/>
            <pc:sldMk cId="2886244640" sldId="256"/>
            <ac:spMk id="3" creationId="{FD5E24B3-F89E-4933-A6C2-13C499F17F60}"/>
          </ac:spMkLst>
        </pc:spChg>
      </pc:sldChg>
      <pc:sldChg chg="modSp">
        <pc:chgData name="Andrew Jo" userId="1cf66dae-8fc4-4db1-bf51-7e0e4ca83b45" providerId="ADAL" clId="{AAD3EDBF-7618-4D92-966F-D3514BA28CD9}" dt="2019-02-14T02:46:20.697" v="161" actId="20577"/>
        <pc:sldMkLst>
          <pc:docMk/>
          <pc:sldMk cId="3897590887" sldId="257"/>
        </pc:sldMkLst>
        <pc:spChg chg="mod">
          <ac:chgData name="Andrew Jo" userId="1cf66dae-8fc4-4db1-bf51-7e0e4ca83b45" providerId="ADAL" clId="{AAD3EDBF-7618-4D92-966F-D3514BA28CD9}" dt="2019-02-14T02:46:20.697" v="161" actId="20577"/>
          <ac:spMkLst>
            <pc:docMk/>
            <pc:sldMk cId="3897590887" sldId="257"/>
            <ac:spMk id="3" creationId="{EFF596CB-173A-4E46-A365-21FAA08D17C8}"/>
          </ac:spMkLst>
        </pc:spChg>
      </pc:sldChg>
      <pc:sldChg chg="modSp">
        <pc:chgData name="Andrew Jo" userId="1cf66dae-8fc4-4db1-bf51-7e0e4ca83b45" providerId="ADAL" clId="{AAD3EDBF-7618-4D92-966F-D3514BA28CD9}" dt="2019-02-14T02:47:59.814" v="383" actId="20577"/>
        <pc:sldMkLst>
          <pc:docMk/>
          <pc:sldMk cId="3551206830" sldId="258"/>
        </pc:sldMkLst>
        <pc:spChg chg="mod">
          <ac:chgData name="Andrew Jo" userId="1cf66dae-8fc4-4db1-bf51-7e0e4ca83b45" providerId="ADAL" clId="{AAD3EDBF-7618-4D92-966F-D3514BA28CD9}" dt="2019-02-14T02:43:51.230" v="35" actId="20577"/>
          <ac:spMkLst>
            <pc:docMk/>
            <pc:sldMk cId="3551206830" sldId="258"/>
            <ac:spMk id="2" creationId="{8154602A-7BC2-476E-85AD-30D85BDACD7D}"/>
          </ac:spMkLst>
        </pc:spChg>
        <pc:spChg chg="mod">
          <ac:chgData name="Andrew Jo" userId="1cf66dae-8fc4-4db1-bf51-7e0e4ca83b45" providerId="ADAL" clId="{AAD3EDBF-7618-4D92-966F-D3514BA28CD9}" dt="2019-02-14T02:47:59.814" v="383" actId="20577"/>
          <ac:spMkLst>
            <pc:docMk/>
            <pc:sldMk cId="3551206830" sldId="258"/>
            <ac:spMk id="3" creationId="{EAA8B009-6221-42FB-BB4B-29E966AE56E9}"/>
          </ac:spMkLst>
        </pc:spChg>
      </pc:sldChg>
      <pc:sldChg chg="modSp ord">
        <pc:chgData name="Andrew Jo" userId="1cf66dae-8fc4-4db1-bf51-7e0e4ca83b45" providerId="ADAL" clId="{AAD3EDBF-7618-4D92-966F-D3514BA28CD9}" dt="2019-02-14T02:46:13.474" v="147"/>
        <pc:sldMkLst>
          <pc:docMk/>
          <pc:sldMk cId="1473887968" sldId="262"/>
        </pc:sldMkLst>
        <pc:spChg chg="mod">
          <ac:chgData name="Andrew Jo" userId="1cf66dae-8fc4-4db1-bf51-7e0e4ca83b45" providerId="ADAL" clId="{AAD3EDBF-7618-4D92-966F-D3514BA28CD9}" dt="2019-02-14T02:44:47.971" v="119" actId="20577"/>
          <ac:spMkLst>
            <pc:docMk/>
            <pc:sldMk cId="1473887968" sldId="262"/>
            <ac:spMk id="3" creationId="{EAA8B009-6221-42FB-BB4B-29E966AE56E9}"/>
          </ac:spMkLst>
        </pc:spChg>
      </pc:sldChg>
    </pc:docChg>
  </pc:docChgLst>
  <pc:docChgLst>
    <pc:chgData name="Andrew Jo" userId="1cf66dae-8fc4-4db1-bf51-7e0e4ca83b45" providerId="ADAL" clId="{505C4AAC-8A13-4ABF-98A2-329D8512430B}"/>
    <pc:docChg chg="custSel addSld delSld modSld sldOrd">
      <pc:chgData name="Andrew Jo" userId="1cf66dae-8fc4-4db1-bf51-7e0e4ca83b45" providerId="ADAL" clId="{505C4AAC-8A13-4ABF-98A2-329D8512430B}" dt="2019-03-14T04:20:12.272" v="391" actId="6549"/>
      <pc:docMkLst>
        <pc:docMk/>
      </pc:docMkLst>
      <pc:sldChg chg="modSp">
        <pc:chgData name="Andrew Jo" userId="1cf66dae-8fc4-4db1-bf51-7e0e4ca83b45" providerId="ADAL" clId="{505C4AAC-8A13-4ABF-98A2-329D8512430B}" dt="2019-03-14T04:05:46.375" v="1" actId="20577"/>
        <pc:sldMkLst>
          <pc:docMk/>
          <pc:sldMk cId="2886244640" sldId="256"/>
        </pc:sldMkLst>
        <pc:spChg chg="mod">
          <ac:chgData name="Andrew Jo" userId="1cf66dae-8fc4-4db1-bf51-7e0e4ca83b45" providerId="ADAL" clId="{505C4AAC-8A13-4ABF-98A2-329D8512430B}" dt="2019-03-14T04:05:46.375" v="1" actId="20577"/>
          <ac:spMkLst>
            <pc:docMk/>
            <pc:sldMk cId="2886244640" sldId="256"/>
            <ac:spMk id="3" creationId="{FD5E24B3-F89E-4933-A6C2-13C499F17F60}"/>
          </ac:spMkLst>
        </pc:spChg>
      </pc:sldChg>
      <pc:sldChg chg="modSp">
        <pc:chgData name="Andrew Jo" userId="1cf66dae-8fc4-4db1-bf51-7e0e4ca83b45" providerId="ADAL" clId="{505C4AAC-8A13-4ABF-98A2-329D8512430B}" dt="2019-03-14T04:13:49.963" v="131" actId="6549"/>
        <pc:sldMkLst>
          <pc:docMk/>
          <pc:sldMk cId="3897590887" sldId="257"/>
        </pc:sldMkLst>
        <pc:spChg chg="mod">
          <ac:chgData name="Andrew Jo" userId="1cf66dae-8fc4-4db1-bf51-7e0e4ca83b45" providerId="ADAL" clId="{505C4AAC-8A13-4ABF-98A2-329D8512430B}" dt="2019-03-14T04:13:49.963" v="131" actId="6549"/>
          <ac:spMkLst>
            <pc:docMk/>
            <pc:sldMk cId="3897590887" sldId="257"/>
            <ac:spMk id="3" creationId="{EFF596CB-173A-4E46-A365-21FAA08D17C8}"/>
          </ac:spMkLst>
        </pc:spChg>
      </pc:sldChg>
      <pc:sldChg chg="delSp modSp">
        <pc:chgData name="Andrew Jo" userId="1cf66dae-8fc4-4db1-bf51-7e0e4ca83b45" providerId="ADAL" clId="{505C4AAC-8A13-4ABF-98A2-329D8512430B}" dt="2019-03-14T04:13:29.642" v="127" actId="6549"/>
        <pc:sldMkLst>
          <pc:docMk/>
          <pc:sldMk cId="3551206830" sldId="258"/>
        </pc:sldMkLst>
        <pc:spChg chg="mod">
          <ac:chgData name="Andrew Jo" userId="1cf66dae-8fc4-4db1-bf51-7e0e4ca83b45" providerId="ADAL" clId="{505C4AAC-8A13-4ABF-98A2-329D8512430B}" dt="2019-03-14T04:13:29.642" v="127" actId="6549"/>
          <ac:spMkLst>
            <pc:docMk/>
            <pc:sldMk cId="3551206830" sldId="258"/>
            <ac:spMk id="3" creationId="{EAA8B009-6221-42FB-BB4B-29E966AE56E9}"/>
          </ac:spMkLst>
        </pc:spChg>
        <pc:picChg chg="del">
          <ac:chgData name="Andrew Jo" userId="1cf66dae-8fc4-4db1-bf51-7e0e4ca83b45" providerId="ADAL" clId="{505C4AAC-8A13-4ABF-98A2-329D8512430B}" dt="2019-03-14T04:12:54.829" v="55" actId="478"/>
          <ac:picMkLst>
            <pc:docMk/>
            <pc:sldMk cId="3551206830" sldId="258"/>
            <ac:picMk id="4" creationId="{83F7E8E5-411C-400F-8B7D-2C72760F32FD}"/>
          </ac:picMkLst>
        </pc:picChg>
      </pc:sldChg>
      <pc:sldChg chg="modSp">
        <pc:chgData name="Andrew Jo" userId="1cf66dae-8fc4-4db1-bf51-7e0e4ca83b45" providerId="ADAL" clId="{505C4AAC-8A13-4ABF-98A2-329D8512430B}" dt="2019-03-14T04:20:12.272" v="391" actId="6549"/>
        <pc:sldMkLst>
          <pc:docMk/>
          <pc:sldMk cId="1473887968" sldId="262"/>
        </pc:sldMkLst>
        <pc:spChg chg="mod">
          <ac:chgData name="Andrew Jo" userId="1cf66dae-8fc4-4db1-bf51-7e0e4ca83b45" providerId="ADAL" clId="{505C4AAC-8A13-4ABF-98A2-329D8512430B}" dt="2019-03-14T04:20:12.272" v="391" actId="6549"/>
          <ac:spMkLst>
            <pc:docMk/>
            <pc:sldMk cId="1473887968" sldId="262"/>
            <ac:spMk id="3" creationId="{EAA8B009-6221-42FB-BB4B-29E966AE56E9}"/>
          </ac:spMkLst>
        </pc:spChg>
      </pc:sldChg>
      <pc:sldChg chg="modSp">
        <pc:chgData name="Andrew Jo" userId="1cf66dae-8fc4-4db1-bf51-7e0e4ca83b45" providerId="ADAL" clId="{505C4AAC-8A13-4ABF-98A2-329D8512430B}" dt="2019-03-14T04:19:54.554" v="386" actId="20577"/>
        <pc:sldMkLst>
          <pc:docMk/>
          <pc:sldMk cId="1149352348" sldId="294"/>
        </pc:sldMkLst>
        <pc:spChg chg="mod">
          <ac:chgData name="Andrew Jo" userId="1cf66dae-8fc4-4db1-bf51-7e0e4ca83b45" providerId="ADAL" clId="{505C4AAC-8A13-4ABF-98A2-329D8512430B}" dt="2019-03-14T04:16:49.939" v="156" actId="20577"/>
          <ac:spMkLst>
            <pc:docMk/>
            <pc:sldMk cId="1149352348" sldId="294"/>
            <ac:spMk id="2" creationId="{135935A4-9B51-4268-9BCE-0847932A2FD1}"/>
          </ac:spMkLst>
        </pc:spChg>
        <pc:spChg chg="mod">
          <ac:chgData name="Andrew Jo" userId="1cf66dae-8fc4-4db1-bf51-7e0e4ca83b45" providerId="ADAL" clId="{505C4AAC-8A13-4ABF-98A2-329D8512430B}" dt="2019-03-14T04:19:54.554" v="386" actId="20577"/>
          <ac:spMkLst>
            <pc:docMk/>
            <pc:sldMk cId="1149352348" sldId="294"/>
            <ac:spMk id="3" creationId="{BA9702CB-C03A-4987-B841-81FD59681E2C}"/>
          </ac:spMkLst>
        </pc:spChg>
      </pc:sldChg>
      <pc:sldChg chg="ord">
        <pc:chgData name="Andrew Jo" userId="1cf66dae-8fc4-4db1-bf51-7e0e4ca83b45" providerId="ADAL" clId="{505C4AAC-8A13-4ABF-98A2-329D8512430B}" dt="2019-03-14T04:16:41.701" v="154"/>
        <pc:sldMkLst>
          <pc:docMk/>
          <pc:sldMk cId="1708517311" sldId="326"/>
        </pc:sldMkLst>
      </pc:sldChg>
      <pc:sldChg chg="add">
        <pc:chgData name="Andrew Jo" userId="1cf66dae-8fc4-4db1-bf51-7e0e4ca83b45" providerId="ADAL" clId="{505C4AAC-8A13-4ABF-98A2-329D8512430B}" dt="2019-03-14T04:14:44.348" v="151"/>
        <pc:sldMkLst>
          <pc:docMk/>
          <pc:sldMk cId="4122816894" sldId="346"/>
        </pc:sldMkLst>
      </pc:sldChg>
    </pc:docChg>
  </pc:docChgLst>
  <pc:docChgLst>
    <pc:chgData name="Andrew Jo" userId="1cf66dae-8fc4-4db1-bf51-7e0e4ca83b45" providerId="ADAL" clId="{CCEA3D86-0B52-4F0A-A01E-E98C0EC45220}"/>
    <pc:docChg chg="undo custSel addSld delSld modSld sldOrd">
      <pc:chgData name="Andrew Jo" userId="1cf66dae-8fc4-4db1-bf51-7e0e4ca83b45" providerId="ADAL" clId="{CCEA3D86-0B52-4F0A-A01E-E98C0EC45220}" dt="2019-03-28T20:33:36.672" v="5749" actId="20577"/>
      <pc:docMkLst>
        <pc:docMk/>
      </pc:docMkLst>
      <pc:sldChg chg="modSp">
        <pc:chgData name="Andrew Jo" userId="1cf66dae-8fc4-4db1-bf51-7e0e4ca83b45" providerId="ADAL" clId="{CCEA3D86-0B52-4F0A-A01E-E98C0EC45220}" dt="2019-03-28T18:40:01.270" v="9" actId="20577"/>
        <pc:sldMkLst>
          <pc:docMk/>
          <pc:sldMk cId="2886244640" sldId="256"/>
        </pc:sldMkLst>
        <pc:spChg chg="mod">
          <ac:chgData name="Andrew Jo" userId="1cf66dae-8fc4-4db1-bf51-7e0e4ca83b45" providerId="ADAL" clId="{CCEA3D86-0B52-4F0A-A01E-E98C0EC45220}" dt="2019-03-28T18:40:01.270" v="9" actId="20577"/>
          <ac:spMkLst>
            <pc:docMk/>
            <pc:sldMk cId="2886244640" sldId="256"/>
            <ac:spMk id="3" creationId="{FD5E24B3-F89E-4933-A6C2-13C499F17F60}"/>
          </ac:spMkLst>
        </pc:spChg>
      </pc:sldChg>
      <pc:sldChg chg="modSp">
        <pc:chgData name="Andrew Jo" userId="1cf66dae-8fc4-4db1-bf51-7e0e4ca83b45" providerId="ADAL" clId="{CCEA3D86-0B52-4F0A-A01E-E98C0EC45220}" dt="2019-03-28T18:43:57.591" v="274" actId="20577"/>
        <pc:sldMkLst>
          <pc:docMk/>
          <pc:sldMk cId="3897590887" sldId="257"/>
        </pc:sldMkLst>
        <pc:spChg chg="mod">
          <ac:chgData name="Andrew Jo" userId="1cf66dae-8fc4-4db1-bf51-7e0e4ca83b45" providerId="ADAL" clId="{CCEA3D86-0B52-4F0A-A01E-E98C0EC45220}" dt="2019-03-28T18:43:57.591" v="274" actId="20577"/>
          <ac:spMkLst>
            <pc:docMk/>
            <pc:sldMk cId="3897590887" sldId="257"/>
            <ac:spMk id="3" creationId="{EFF596CB-173A-4E46-A365-21FAA08D17C8}"/>
          </ac:spMkLst>
        </pc:spChg>
      </pc:sldChg>
      <pc:sldChg chg="modSp">
        <pc:chgData name="Andrew Jo" userId="1cf66dae-8fc4-4db1-bf51-7e0e4ca83b45" providerId="ADAL" clId="{CCEA3D86-0B52-4F0A-A01E-E98C0EC45220}" dt="2019-03-28T18:40:49.378" v="114" actId="20577"/>
        <pc:sldMkLst>
          <pc:docMk/>
          <pc:sldMk cId="3551206830" sldId="258"/>
        </pc:sldMkLst>
        <pc:spChg chg="mod">
          <ac:chgData name="Andrew Jo" userId="1cf66dae-8fc4-4db1-bf51-7e0e4ca83b45" providerId="ADAL" clId="{CCEA3D86-0B52-4F0A-A01E-E98C0EC45220}" dt="2019-03-28T18:40:49.378" v="114" actId="20577"/>
          <ac:spMkLst>
            <pc:docMk/>
            <pc:sldMk cId="3551206830" sldId="258"/>
            <ac:spMk id="3" creationId="{EAA8B009-6221-42FB-BB4B-29E966AE56E9}"/>
          </ac:spMkLst>
        </pc:spChg>
      </pc:sldChg>
      <pc:sldChg chg="modSp">
        <pc:chgData name="Andrew Jo" userId="1cf66dae-8fc4-4db1-bf51-7e0e4ca83b45" providerId="ADAL" clId="{CCEA3D86-0B52-4F0A-A01E-E98C0EC45220}" dt="2019-03-28T18:42:58.339" v="206"/>
        <pc:sldMkLst>
          <pc:docMk/>
          <pc:sldMk cId="1473887968" sldId="262"/>
        </pc:sldMkLst>
        <pc:spChg chg="mod">
          <ac:chgData name="Andrew Jo" userId="1cf66dae-8fc4-4db1-bf51-7e0e4ca83b45" providerId="ADAL" clId="{CCEA3D86-0B52-4F0A-A01E-E98C0EC45220}" dt="2019-03-28T18:42:58.339" v="206"/>
          <ac:spMkLst>
            <pc:docMk/>
            <pc:sldMk cId="1473887968" sldId="262"/>
            <ac:spMk id="3" creationId="{EAA8B009-6221-42FB-BB4B-29E966AE56E9}"/>
          </ac:spMkLst>
        </pc:spChg>
      </pc:sldChg>
      <pc:sldChg chg="del">
        <pc:chgData name="Andrew Jo" userId="1cf66dae-8fc4-4db1-bf51-7e0e4ca83b45" providerId="ADAL" clId="{CCEA3D86-0B52-4F0A-A01E-E98C0EC45220}" dt="2019-03-28T18:41:53.445" v="168" actId="2696"/>
        <pc:sldMkLst>
          <pc:docMk/>
          <pc:sldMk cId="928449331" sldId="280"/>
        </pc:sldMkLst>
      </pc:sldChg>
      <pc:sldChg chg="del">
        <pc:chgData name="Andrew Jo" userId="1cf66dae-8fc4-4db1-bf51-7e0e4ca83b45" providerId="ADAL" clId="{CCEA3D86-0B52-4F0A-A01E-E98C0EC45220}" dt="2019-03-28T18:41:53.448" v="169" actId="2696"/>
        <pc:sldMkLst>
          <pc:docMk/>
          <pc:sldMk cId="4285148087" sldId="281"/>
        </pc:sldMkLst>
      </pc:sldChg>
      <pc:sldChg chg="add">
        <pc:chgData name="Andrew Jo" userId="1cf66dae-8fc4-4db1-bf51-7e0e4ca83b45" providerId="ADAL" clId="{CCEA3D86-0B52-4F0A-A01E-E98C0EC45220}" dt="2019-03-28T19:22:21.113" v="2000"/>
        <pc:sldMkLst>
          <pc:docMk/>
          <pc:sldMk cId="1310706161" sldId="293"/>
        </pc:sldMkLst>
      </pc:sldChg>
      <pc:sldChg chg="del">
        <pc:chgData name="Andrew Jo" userId="1cf66dae-8fc4-4db1-bf51-7e0e4ca83b45" providerId="ADAL" clId="{CCEA3D86-0B52-4F0A-A01E-E98C0EC45220}" dt="2019-03-28T18:41:25.642" v="151" actId="2696"/>
        <pc:sldMkLst>
          <pc:docMk/>
          <pc:sldMk cId="3960783000" sldId="293"/>
        </pc:sldMkLst>
      </pc:sldChg>
      <pc:sldChg chg="modSp">
        <pc:chgData name="Andrew Jo" userId="1cf66dae-8fc4-4db1-bf51-7e0e4ca83b45" providerId="ADAL" clId="{CCEA3D86-0B52-4F0A-A01E-E98C0EC45220}" dt="2019-03-28T19:53:15.386" v="4584" actId="20577"/>
        <pc:sldMkLst>
          <pc:docMk/>
          <pc:sldMk cId="1149352348" sldId="294"/>
        </pc:sldMkLst>
        <pc:spChg chg="mod">
          <ac:chgData name="Andrew Jo" userId="1cf66dae-8fc4-4db1-bf51-7e0e4ca83b45" providerId="ADAL" clId="{CCEA3D86-0B52-4F0A-A01E-E98C0EC45220}" dt="2019-03-28T18:43:01.904" v="210" actId="20577"/>
          <ac:spMkLst>
            <pc:docMk/>
            <pc:sldMk cId="1149352348" sldId="294"/>
            <ac:spMk id="2" creationId="{135935A4-9B51-4268-9BCE-0847932A2FD1}"/>
          </ac:spMkLst>
        </pc:spChg>
        <pc:spChg chg="mod">
          <ac:chgData name="Andrew Jo" userId="1cf66dae-8fc4-4db1-bf51-7e0e4ca83b45" providerId="ADAL" clId="{CCEA3D86-0B52-4F0A-A01E-E98C0EC45220}" dt="2019-03-28T19:53:15.386" v="4584" actId="20577"/>
          <ac:spMkLst>
            <pc:docMk/>
            <pc:sldMk cId="1149352348" sldId="294"/>
            <ac:spMk id="3" creationId="{BA9702CB-C03A-4987-B841-81FD59681E2C}"/>
          </ac:spMkLst>
        </pc:spChg>
      </pc:sldChg>
      <pc:sldChg chg="add">
        <pc:chgData name="Andrew Jo" userId="1cf66dae-8fc4-4db1-bf51-7e0e4ca83b45" providerId="ADAL" clId="{CCEA3D86-0B52-4F0A-A01E-E98C0EC45220}" dt="2019-03-28T19:22:21.113" v="2000"/>
        <pc:sldMkLst>
          <pc:docMk/>
          <pc:sldMk cId="1567079965" sldId="295"/>
        </pc:sldMkLst>
      </pc:sldChg>
      <pc:sldChg chg="add">
        <pc:chgData name="Andrew Jo" userId="1cf66dae-8fc4-4db1-bf51-7e0e4ca83b45" providerId="ADAL" clId="{CCEA3D86-0B52-4F0A-A01E-E98C0EC45220}" dt="2019-03-28T19:22:21.113" v="2000"/>
        <pc:sldMkLst>
          <pc:docMk/>
          <pc:sldMk cId="811033137" sldId="296"/>
        </pc:sldMkLst>
      </pc:sldChg>
      <pc:sldChg chg="delSp modSp ord">
        <pc:chgData name="Andrew Jo" userId="1cf66dae-8fc4-4db1-bf51-7e0e4ca83b45" providerId="ADAL" clId="{CCEA3D86-0B52-4F0A-A01E-E98C0EC45220}" dt="2019-03-28T19:22:33.954" v="2001"/>
        <pc:sldMkLst>
          <pc:docMk/>
          <pc:sldMk cId="1708517311" sldId="326"/>
        </pc:sldMkLst>
        <pc:spChg chg="del">
          <ac:chgData name="Andrew Jo" userId="1cf66dae-8fc4-4db1-bf51-7e0e4ca83b45" providerId="ADAL" clId="{CCEA3D86-0B52-4F0A-A01E-E98C0EC45220}" dt="2019-03-28T18:42:25.938" v="172" actId="478"/>
          <ac:spMkLst>
            <pc:docMk/>
            <pc:sldMk cId="1708517311" sldId="326"/>
            <ac:spMk id="70" creationId="{850F5A38-064C-4D82-A401-E02F5DEDA0BF}"/>
          </ac:spMkLst>
        </pc:spChg>
        <pc:spChg chg="del">
          <ac:chgData name="Andrew Jo" userId="1cf66dae-8fc4-4db1-bf51-7e0e4ca83b45" providerId="ADAL" clId="{CCEA3D86-0B52-4F0A-A01E-E98C0EC45220}" dt="2019-03-28T18:42:25.938" v="172" actId="478"/>
          <ac:spMkLst>
            <pc:docMk/>
            <pc:sldMk cId="1708517311" sldId="326"/>
            <ac:spMk id="71" creationId="{D471EFE4-ACE8-4B86-8218-558969A4421A}"/>
          </ac:spMkLst>
        </pc:spChg>
        <pc:spChg chg="del mod">
          <ac:chgData name="Andrew Jo" userId="1cf66dae-8fc4-4db1-bf51-7e0e4ca83b45" providerId="ADAL" clId="{CCEA3D86-0B52-4F0A-A01E-E98C0EC45220}" dt="2019-03-28T18:42:25.938" v="172" actId="478"/>
          <ac:spMkLst>
            <pc:docMk/>
            <pc:sldMk cId="1708517311" sldId="326"/>
            <ac:spMk id="72" creationId="{1877D432-81BD-40F0-8B8E-17302184A122}"/>
          </ac:spMkLst>
        </pc:spChg>
        <pc:spChg chg="mod">
          <ac:chgData name="Andrew Jo" userId="1cf66dae-8fc4-4db1-bf51-7e0e4ca83b45" providerId="ADAL" clId="{CCEA3D86-0B52-4F0A-A01E-E98C0EC45220}" dt="2019-03-28T18:42:41.717" v="200" actId="20577"/>
          <ac:spMkLst>
            <pc:docMk/>
            <pc:sldMk cId="1708517311" sldId="326"/>
            <ac:spMk id="74" creationId="{91932698-8FF2-4AFA-B414-BB13837AEFAC}"/>
          </ac:spMkLst>
        </pc:spChg>
        <pc:spChg chg="del">
          <ac:chgData name="Andrew Jo" userId="1cf66dae-8fc4-4db1-bf51-7e0e4ca83b45" providerId="ADAL" clId="{CCEA3D86-0B52-4F0A-A01E-E98C0EC45220}" dt="2019-03-28T18:42:44.952" v="201" actId="478"/>
          <ac:spMkLst>
            <pc:docMk/>
            <pc:sldMk cId="1708517311" sldId="326"/>
            <ac:spMk id="75" creationId="{84009B72-6782-4726-9CCF-36F571AB2E9E}"/>
          </ac:spMkLst>
        </pc:spChg>
        <pc:spChg chg="del mod">
          <ac:chgData name="Andrew Jo" userId="1cf66dae-8fc4-4db1-bf51-7e0e4ca83b45" providerId="ADAL" clId="{CCEA3D86-0B52-4F0A-A01E-E98C0EC45220}" dt="2019-03-28T18:42:25.938" v="172" actId="478"/>
          <ac:spMkLst>
            <pc:docMk/>
            <pc:sldMk cId="1708517311" sldId="326"/>
            <ac:spMk id="76" creationId="{CD738B94-5D0A-4A10-8F9B-485DB10FAAD3}"/>
          </ac:spMkLst>
        </pc:spChg>
        <pc:spChg chg="mod">
          <ac:chgData name="Andrew Jo" userId="1cf66dae-8fc4-4db1-bf51-7e0e4ca83b45" providerId="ADAL" clId="{CCEA3D86-0B52-4F0A-A01E-E98C0EC45220}" dt="2019-03-28T18:42:32.765" v="186" actId="20577"/>
          <ac:spMkLst>
            <pc:docMk/>
            <pc:sldMk cId="1708517311" sldId="326"/>
            <ac:spMk id="77" creationId="{ED20FED7-8CD0-49DE-8B26-C10F55698F04}"/>
          </ac:spMkLst>
        </pc:spChg>
        <pc:spChg chg="del mod">
          <ac:chgData name="Andrew Jo" userId="1cf66dae-8fc4-4db1-bf51-7e0e4ca83b45" providerId="ADAL" clId="{CCEA3D86-0B52-4F0A-A01E-E98C0EC45220}" dt="2019-03-28T18:42:25.938" v="172" actId="478"/>
          <ac:spMkLst>
            <pc:docMk/>
            <pc:sldMk cId="1708517311" sldId="326"/>
            <ac:spMk id="78" creationId="{16F6C6F2-1022-473C-AD09-42CA6CB9D40F}"/>
          </ac:spMkLst>
        </pc:spChg>
      </pc:sldChg>
      <pc:sldChg chg="del">
        <pc:chgData name="Andrew Jo" userId="1cf66dae-8fc4-4db1-bf51-7e0e4ca83b45" providerId="ADAL" clId="{CCEA3D86-0B52-4F0A-A01E-E98C0EC45220}" dt="2019-03-28T18:41:25.687" v="156" actId="2696"/>
        <pc:sldMkLst>
          <pc:docMk/>
          <pc:sldMk cId="2413976913" sldId="329"/>
        </pc:sldMkLst>
      </pc:sldChg>
      <pc:sldChg chg="del">
        <pc:chgData name="Andrew Jo" userId="1cf66dae-8fc4-4db1-bf51-7e0e4ca83b45" providerId="ADAL" clId="{CCEA3D86-0B52-4F0A-A01E-E98C0EC45220}" dt="2019-03-28T18:41:33.318" v="157" actId="2696"/>
        <pc:sldMkLst>
          <pc:docMk/>
          <pc:sldMk cId="3191679419" sldId="330"/>
        </pc:sldMkLst>
      </pc:sldChg>
      <pc:sldChg chg="del">
        <pc:chgData name="Andrew Jo" userId="1cf66dae-8fc4-4db1-bf51-7e0e4ca83b45" providerId="ADAL" clId="{CCEA3D86-0B52-4F0A-A01E-E98C0EC45220}" dt="2019-03-28T18:41:53.461" v="170" actId="2696"/>
        <pc:sldMkLst>
          <pc:docMk/>
          <pc:sldMk cId="2073312423" sldId="331"/>
        </pc:sldMkLst>
      </pc:sldChg>
      <pc:sldChg chg="del">
        <pc:chgData name="Andrew Jo" userId="1cf66dae-8fc4-4db1-bf51-7e0e4ca83b45" providerId="ADAL" clId="{CCEA3D86-0B52-4F0A-A01E-E98C0EC45220}" dt="2019-03-28T18:41:33.329" v="159" actId="2696"/>
        <pc:sldMkLst>
          <pc:docMk/>
          <pc:sldMk cId="2094999442" sldId="332"/>
        </pc:sldMkLst>
      </pc:sldChg>
      <pc:sldChg chg="del">
        <pc:chgData name="Andrew Jo" userId="1cf66dae-8fc4-4db1-bf51-7e0e4ca83b45" providerId="ADAL" clId="{CCEA3D86-0B52-4F0A-A01E-E98C0EC45220}" dt="2019-03-28T18:41:25.642" v="152" actId="2696"/>
        <pc:sldMkLst>
          <pc:docMk/>
          <pc:sldMk cId="142742559" sldId="334"/>
        </pc:sldMkLst>
      </pc:sldChg>
      <pc:sldChg chg="del">
        <pc:chgData name="Andrew Jo" userId="1cf66dae-8fc4-4db1-bf51-7e0e4ca83b45" providerId="ADAL" clId="{CCEA3D86-0B52-4F0A-A01E-E98C0EC45220}" dt="2019-03-28T18:41:25.664" v="153" actId="2696"/>
        <pc:sldMkLst>
          <pc:docMk/>
          <pc:sldMk cId="4093526883" sldId="335"/>
        </pc:sldMkLst>
      </pc:sldChg>
      <pc:sldChg chg="del">
        <pc:chgData name="Andrew Jo" userId="1cf66dae-8fc4-4db1-bf51-7e0e4ca83b45" providerId="ADAL" clId="{CCEA3D86-0B52-4F0A-A01E-E98C0EC45220}" dt="2019-03-28T18:41:25.672" v="154" actId="2696"/>
        <pc:sldMkLst>
          <pc:docMk/>
          <pc:sldMk cId="2055858586" sldId="336"/>
        </pc:sldMkLst>
      </pc:sldChg>
      <pc:sldChg chg="del">
        <pc:chgData name="Andrew Jo" userId="1cf66dae-8fc4-4db1-bf51-7e0e4ca83b45" providerId="ADAL" clId="{CCEA3D86-0B52-4F0A-A01E-E98C0EC45220}" dt="2019-03-28T18:43:13.779" v="233" actId="2696"/>
        <pc:sldMkLst>
          <pc:docMk/>
          <pc:sldMk cId="3094359408" sldId="337"/>
        </pc:sldMkLst>
      </pc:sldChg>
      <pc:sldChg chg="del">
        <pc:chgData name="Andrew Jo" userId="1cf66dae-8fc4-4db1-bf51-7e0e4ca83b45" providerId="ADAL" clId="{CCEA3D86-0B52-4F0A-A01E-E98C0EC45220}" dt="2019-03-28T18:41:25.678" v="155" actId="2696"/>
        <pc:sldMkLst>
          <pc:docMk/>
          <pc:sldMk cId="923814726" sldId="338"/>
        </pc:sldMkLst>
      </pc:sldChg>
      <pc:sldChg chg="del">
        <pc:chgData name="Andrew Jo" userId="1cf66dae-8fc4-4db1-bf51-7e0e4ca83b45" providerId="ADAL" clId="{CCEA3D86-0B52-4F0A-A01E-E98C0EC45220}" dt="2019-03-28T18:41:33.323" v="158" actId="2696"/>
        <pc:sldMkLst>
          <pc:docMk/>
          <pc:sldMk cId="2687302467" sldId="339"/>
        </pc:sldMkLst>
      </pc:sldChg>
      <pc:sldChg chg="del">
        <pc:chgData name="Andrew Jo" userId="1cf66dae-8fc4-4db1-bf51-7e0e4ca83b45" providerId="ADAL" clId="{CCEA3D86-0B52-4F0A-A01E-E98C0EC45220}" dt="2019-03-28T18:41:46.896" v="166" actId="2696"/>
        <pc:sldMkLst>
          <pc:docMk/>
          <pc:sldMk cId="3248419215" sldId="340"/>
        </pc:sldMkLst>
      </pc:sldChg>
      <pc:sldChg chg="del">
        <pc:chgData name="Andrew Jo" userId="1cf66dae-8fc4-4db1-bf51-7e0e4ca83b45" providerId="ADAL" clId="{CCEA3D86-0B52-4F0A-A01E-E98C0EC45220}" dt="2019-03-28T18:41:33.344" v="161" actId="2696"/>
        <pc:sldMkLst>
          <pc:docMk/>
          <pc:sldMk cId="830034841" sldId="341"/>
        </pc:sldMkLst>
      </pc:sldChg>
      <pc:sldChg chg="del">
        <pc:chgData name="Andrew Jo" userId="1cf66dae-8fc4-4db1-bf51-7e0e4ca83b45" providerId="ADAL" clId="{CCEA3D86-0B52-4F0A-A01E-E98C0EC45220}" dt="2019-03-28T18:41:33.362" v="163" actId="2696"/>
        <pc:sldMkLst>
          <pc:docMk/>
          <pc:sldMk cId="3561112504" sldId="342"/>
        </pc:sldMkLst>
      </pc:sldChg>
      <pc:sldChg chg="del">
        <pc:chgData name="Andrew Jo" userId="1cf66dae-8fc4-4db1-bf51-7e0e4ca83b45" providerId="ADAL" clId="{CCEA3D86-0B52-4F0A-A01E-E98C0EC45220}" dt="2019-03-28T18:41:33.336" v="160" actId="2696"/>
        <pc:sldMkLst>
          <pc:docMk/>
          <pc:sldMk cId="1745183755" sldId="344"/>
        </pc:sldMkLst>
      </pc:sldChg>
      <pc:sldChg chg="del">
        <pc:chgData name="Andrew Jo" userId="1cf66dae-8fc4-4db1-bf51-7e0e4ca83b45" providerId="ADAL" clId="{CCEA3D86-0B52-4F0A-A01E-E98C0EC45220}" dt="2019-03-28T18:41:33.353" v="162" actId="2696"/>
        <pc:sldMkLst>
          <pc:docMk/>
          <pc:sldMk cId="2615589891" sldId="345"/>
        </pc:sldMkLst>
      </pc:sldChg>
      <pc:sldChg chg="modSp">
        <pc:chgData name="Andrew Jo" userId="1cf66dae-8fc4-4db1-bf51-7e0e4ca83b45" providerId="ADAL" clId="{CCEA3D86-0B52-4F0A-A01E-E98C0EC45220}" dt="2019-03-28T18:54:09.888" v="567" actId="20577"/>
        <pc:sldMkLst>
          <pc:docMk/>
          <pc:sldMk cId="4122816894" sldId="346"/>
        </pc:sldMkLst>
        <pc:spChg chg="mod">
          <ac:chgData name="Andrew Jo" userId="1cf66dae-8fc4-4db1-bf51-7e0e4ca83b45" providerId="ADAL" clId="{CCEA3D86-0B52-4F0A-A01E-E98C0EC45220}" dt="2019-03-28T18:43:24.999" v="238" actId="20577"/>
          <ac:spMkLst>
            <pc:docMk/>
            <pc:sldMk cId="4122816894" sldId="346"/>
            <ac:spMk id="2" creationId="{135935A4-9B51-4268-9BCE-0847932A2FD1}"/>
          </ac:spMkLst>
        </pc:spChg>
        <pc:spChg chg="mod">
          <ac:chgData name="Andrew Jo" userId="1cf66dae-8fc4-4db1-bf51-7e0e4ca83b45" providerId="ADAL" clId="{CCEA3D86-0B52-4F0A-A01E-E98C0EC45220}" dt="2019-03-28T18:54:09.888" v="567" actId="20577"/>
          <ac:spMkLst>
            <pc:docMk/>
            <pc:sldMk cId="4122816894" sldId="346"/>
            <ac:spMk id="3" creationId="{BA9702CB-C03A-4987-B841-81FD59681E2C}"/>
          </ac:spMkLst>
        </pc:spChg>
      </pc:sldChg>
      <pc:sldChg chg="del">
        <pc:chgData name="Andrew Jo" userId="1cf66dae-8fc4-4db1-bf51-7e0e4ca83b45" providerId="ADAL" clId="{CCEA3D86-0B52-4F0A-A01E-E98C0EC45220}" dt="2019-03-28T18:41:46.880" v="164" actId="2696"/>
        <pc:sldMkLst>
          <pc:docMk/>
          <pc:sldMk cId="1566789060" sldId="347"/>
        </pc:sldMkLst>
      </pc:sldChg>
      <pc:sldChg chg="addSp delSp modSp add">
        <pc:chgData name="Andrew Jo" userId="1cf66dae-8fc4-4db1-bf51-7e0e4ca83b45" providerId="ADAL" clId="{CCEA3D86-0B52-4F0A-A01E-E98C0EC45220}" dt="2019-03-28T19:01:55.268" v="1057" actId="20577"/>
        <pc:sldMkLst>
          <pc:docMk/>
          <pc:sldMk cId="3547131166" sldId="347"/>
        </pc:sldMkLst>
        <pc:spChg chg="mod">
          <ac:chgData name="Andrew Jo" userId="1cf66dae-8fc4-4db1-bf51-7e0e4ca83b45" providerId="ADAL" clId="{CCEA3D86-0B52-4F0A-A01E-E98C0EC45220}" dt="2019-03-28T18:43:28.793" v="243" actId="20577"/>
          <ac:spMkLst>
            <pc:docMk/>
            <pc:sldMk cId="3547131166" sldId="347"/>
            <ac:spMk id="2" creationId="{135935A4-9B51-4268-9BCE-0847932A2FD1}"/>
          </ac:spMkLst>
        </pc:spChg>
        <pc:spChg chg="mod">
          <ac:chgData name="Andrew Jo" userId="1cf66dae-8fc4-4db1-bf51-7e0e4ca83b45" providerId="ADAL" clId="{CCEA3D86-0B52-4F0A-A01E-E98C0EC45220}" dt="2019-03-28T19:01:55.268" v="1057" actId="20577"/>
          <ac:spMkLst>
            <pc:docMk/>
            <pc:sldMk cId="3547131166" sldId="347"/>
            <ac:spMk id="3" creationId="{BA9702CB-C03A-4987-B841-81FD59681E2C}"/>
          </ac:spMkLst>
        </pc:spChg>
        <pc:picChg chg="add del">
          <ac:chgData name="Andrew Jo" userId="1cf66dae-8fc4-4db1-bf51-7e0e4ca83b45" providerId="ADAL" clId="{CCEA3D86-0B52-4F0A-A01E-E98C0EC45220}" dt="2019-03-28T19:01:21.883" v="963" actId="478"/>
          <ac:picMkLst>
            <pc:docMk/>
            <pc:sldMk cId="3547131166" sldId="347"/>
            <ac:picMk id="4" creationId="{097E8885-4292-4DA5-A77F-B4B11FC39C12}"/>
          </ac:picMkLst>
        </pc:picChg>
      </pc:sldChg>
      <pc:sldChg chg="addSp modSp add">
        <pc:chgData name="Andrew Jo" userId="1cf66dae-8fc4-4db1-bf51-7e0e4ca83b45" providerId="ADAL" clId="{CCEA3D86-0B52-4F0A-A01E-E98C0EC45220}" dt="2019-03-28T19:32:59.432" v="2743" actId="1076"/>
        <pc:sldMkLst>
          <pc:docMk/>
          <pc:sldMk cId="2664710005" sldId="348"/>
        </pc:sldMkLst>
        <pc:spChg chg="mod">
          <ac:chgData name="Andrew Jo" userId="1cf66dae-8fc4-4db1-bf51-7e0e4ca83b45" providerId="ADAL" clId="{CCEA3D86-0B52-4F0A-A01E-E98C0EC45220}" dt="2019-03-28T18:43:48.136" v="260" actId="20577"/>
          <ac:spMkLst>
            <pc:docMk/>
            <pc:sldMk cId="2664710005" sldId="348"/>
            <ac:spMk id="2" creationId="{135935A4-9B51-4268-9BCE-0847932A2FD1}"/>
          </ac:spMkLst>
        </pc:spChg>
        <pc:spChg chg="mod">
          <ac:chgData name="Andrew Jo" userId="1cf66dae-8fc4-4db1-bf51-7e0e4ca83b45" providerId="ADAL" clId="{CCEA3D86-0B52-4F0A-A01E-E98C0EC45220}" dt="2019-03-28T19:32:22.956" v="2706" actId="20577"/>
          <ac:spMkLst>
            <pc:docMk/>
            <pc:sldMk cId="2664710005" sldId="348"/>
            <ac:spMk id="3" creationId="{BA9702CB-C03A-4987-B841-81FD59681E2C}"/>
          </ac:spMkLst>
        </pc:spChg>
        <pc:spChg chg="add mod">
          <ac:chgData name="Andrew Jo" userId="1cf66dae-8fc4-4db1-bf51-7e0e4ca83b45" providerId="ADAL" clId="{CCEA3D86-0B52-4F0A-A01E-E98C0EC45220}" dt="2019-03-28T19:32:59.432" v="2743" actId="1076"/>
          <ac:spMkLst>
            <pc:docMk/>
            <pc:sldMk cId="2664710005" sldId="348"/>
            <ac:spMk id="4" creationId="{E9405381-BF9E-43FC-BD96-56B0D371E5B4}"/>
          </ac:spMkLst>
        </pc:spChg>
      </pc:sldChg>
      <pc:sldChg chg="del">
        <pc:chgData name="Andrew Jo" userId="1cf66dae-8fc4-4db1-bf51-7e0e4ca83b45" providerId="ADAL" clId="{CCEA3D86-0B52-4F0A-A01E-E98C0EC45220}" dt="2019-03-28T18:41:46.896" v="165" actId="2696"/>
        <pc:sldMkLst>
          <pc:docMk/>
          <pc:sldMk cId="2854290476" sldId="348"/>
        </pc:sldMkLst>
      </pc:sldChg>
      <pc:sldChg chg="del">
        <pc:chgData name="Andrew Jo" userId="1cf66dae-8fc4-4db1-bf51-7e0e4ca83b45" providerId="ADAL" clId="{CCEA3D86-0B52-4F0A-A01E-E98C0EC45220}" dt="2019-03-28T18:41:46.911" v="167" actId="2696"/>
        <pc:sldMkLst>
          <pc:docMk/>
          <pc:sldMk cId="272144181" sldId="349"/>
        </pc:sldMkLst>
      </pc:sldChg>
      <pc:sldChg chg="addSp delSp modSp add">
        <pc:chgData name="Andrew Jo" userId="1cf66dae-8fc4-4db1-bf51-7e0e4ca83b45" providerId="ADAL" clId="{CCEA3D86-0B52-4F0A-A01E-E98C0EC45220}" dt="2019-03-28T19:42:13.150" v="3422"/>
        <pc:sldMkLst>
          <pc:docMk/>
          <pc:sldMk cId="1724587833" sldId="349"/>
        </pc:sldMkLst>
        <pc:spChg chg="mod">
          <ac:chgData name="Andrew Jo" userId="1cf66dae-8fc4-4db1-bf51-7e0e4ca83b45" providerId="ADAL" clId="{CCEA3D86-0B52-4F0A-A01E-E98C0EC45220}" dt="2019-03-28T19:40:09.890" v="3366" actId="20577"/>
          <ac:spMkLst>
            <pc:docMk/>
            <pc:sldMk cId="1724587833" sldId="349"/>
            <ac:spMk id="2" creationId="{135935A4-9B51-4268-9BCE-0847932A2FD1}"/>
          </ac:spMkLst>
        </pc:spChg>
        <pc:spChg chg="mod">
          <ac:chgData name="Andrew Jo" userId="1cf66dae-8fc4-4db1-bf51-7e0e4ca83b45" providerId="ADAL" clId="{CCEA3D86-0B52-4F0A-A01E-E98C0EC45220}" dt="2019-03-28T19:41:30.871" v="3420" actId="20577"/>
          <ac:spMkLst>
            <pc:docMk/>
            <pc:sldMk cId="1724587833" sldId="349"/>
            <ac:spMk id="3" creationId="{BA9702CB-C03A-4987-B841-81FD59681E2C}"/>
          </ac:spMkLst>
        </pc:spChg>
        <pc:spChg chg="add mod">
          <ac:chgData name="Andrew Jo" userId="1cf66dae-8fc4-4db1-bf51-7e0e4ca83b45" providerId="ADAL" clId="{CCEA3D86-0B52-4F0A-A01E-E98C0EC45220}" dt="2019-03-28T19:41:10.304" v="3375" actId="1076"/>
          <ac:spMkLst>
            <pc:docMk/>
            <pc:sldMk cId="1724587833" sldId="349"/>
            <ac:spMk id="5" creationId="{41BA8ADF-2147-4B08-9B8D-AA3349E7B625}"/>
          </ac:spMkLst>
        </pc:spChg>
        <pc:spChg chg="add del">
          <ac:chgData name="Andrew Jo" userId="1cf66dae-8fc4-4db1-bf51-7e0e4ca83b45" providerId="ADAL" clId="{CCEA3D86-0B52-4F0A-A01E-E98C0EC45220}" dt="2019-03-28T19:42:13.150" v="3422"/>
          <ac:spMkLst>
            <pc:docMk/>
            <pc:sldMk cId="1724587833" sldId="349"/>
            <ac:spMk id="6" creationId="{2F924406-0702-443F-9485-DDC19C6A991A}"/>
          </ac:spMkLst>
        </pc:spChg>
        <pc:picChg chg="add mod">
          <ac:chgData name="Andrew Jo" userId="1cf66dae-8fc4-4db1-bf51-7e0e4ca83b45" providerId="ADAL" clId="{CCEA3D86-0B52-4F0A-A01E-E98C0EC45220}" dt="2019-03-28T19:41:14.414" v="3377" actId="1076"/>
          <ac:picMkLst>
            <pc:docMk/>
            <pc:sldMk cId="1724587833" sldId="349"/>
            <ac:picMk id="4" creationId="{454AD9FA-550D-497C-95C8-FBE6588E939E}"/>
          </ac:picMkLst>
        </pc:picChg>
        <pc:picChg chg="add mod">
          <ac:chgData name="Andrew Jo" userId="1cf66dae-8fc4-4db1-bf51-7e0e4ca83b45" providerId="ADAL" clId="{CCEA3D86-0B52-4F0A-A01E-E98C0EC45220}" dt="2019-03-28T19:41:19.594" v="3380" actId="1076"/>
          <ac:picMkLst>
            <pc:docMk/>
            <pc:sldMk cId="1724587833" sldId="349"/>
            <ac:picMk id="1026" creationId="{C22CF0D9-2BB4-4684-A1A2-F84A250378E4}"/>
          </ac:picMkLst>
        </pc:picChg>
      </pc:sldChg>
      <pc:sldChg chg="addSp delSp modSp add">
        <pc:chgData name="Andrew Jo" userId="1cf66dae-8fc4-4db1-bf51-7e0e4ca83b45" providerId="ADAL" clId="{CCEA3D86-0B52-4F0A-A01E-E98C0EC45220}" dt="2019-03-28T19:15:26.316" v="1866" actId="20577"/>
        <pc:sldMkLst>
          <pc:docMk/>
          <pc:sldMk cId="3625627441" sldId="350"/>
        </pc:sldMkLst>
        <pc:spChg chg="mod">
          <ac:chgData name="Andrew Jo" userId="1cf66dae-8fc4-4db1-bf51-7e0e4ca83b45" providerId="ADAL" clId="{CCEA3D86-0B52-4F0A-A01E-E98C0EC45220}" dt="2019-03-28T19:15:26.316" v="1866" actId="20577"/>
          <ac:spMkLst>
            <pc:docMk/>
            <pc:sldMk cId="3625627441" sldId="350"/>
            <ac:spMk id="3" creationId="{BA9702CB-C03A-4987-B841-81FD59681E2C}"/>
          </ac:spMkLst>
        </pc:spChg>
        <pc:spChg chg="add del mod">
          <ac:chgData name="Andrew Jo" userId="1cf66dae-8fc4-4db1-bf51-7e0e4ca83b45" providerId="ADAL" clId="{CCEA3D86-0B52-4F0A-A01E-E98C0EC45220}" dt="2019-03-28T19:06:18.601" v="1248" actId="478"/>
          <ac:spMkLst>
            <pc:docMk/>
            <pc:sldMk cId="3625627441" sldId="350"/>
            <ac:spMk id="5" creationId="{AF2C349C-E060-4C51-8942-8F6D9DE493AE}"/>
          </ac:spMkLst>
        </pc:spChg>
        <pc:picChg chg="del mod">
          <ac:chgData name="Andrew Jo" userId="1cf66dae-8fc4-4db1-bf51-7e0e4ca83b45" providerId="ADAL" clId="{CCEA3D86-0B52-4F0A-A01E-E98C0EC45220}" dt="2019-03-28T19:06:18.601" v="1248" actId="478"/>
          <ac:picMkLst>
            <pc:docMk/>
            <pc:sldMk cId="3625627441" sldId="350"/>
            <ac:picMk id="4" creationId="{097E8885-4292-4DA5-A77F-B4B11FC39C12}"/>
          </ac:picMkLst>
        </pc:picChg>
      </pc:sldChg>
      <pc:sldChg chg="add del">
        <pc:chgData name="Andrew Jo" userId="1cf66dae-8fc4-4db1-bf51-7e0e4ca83b45" providerId="ADAL" clId="{CCEA3D86-0B52-4F0A-A01E-E98C0EC45220}" dt="2019-03-28T19:12:01.891" v="1701" actId="2696"/>
        <pc:sldMkLst>
          <pc:docMk/>
          <pc:sldMk cId="1071377052" sldId="351"/>
        </pc:sldMkLst>
      </pc:sldChg>
      <pc:sldChg chg="addSp modSp add">
        <pc:chgData name="Andrew Jo" userId="1cf66dae-8fc4-4db1-bf51-7e0e4ca83b45" providerId="ADAL" clId="{CCEA3D86-0B52-4F0A-A01E-E98C0EC45220}" dt="2019-03-28T19:19:28.916" v="1937" actId="20577"/>
        <pc:sldMkLst>
          <pc:docMk/>
          <pc:sldMk cId="1599355258" sldId="351"/>
        </pc:sldMkLst>
        <pc:spChg chg="mod">
          <ac:chgData name="Andrew Jo" userId="1cf66dae-8fc4-4db1-bf51-7e0e4ca83b45" providerId="ADAL" clId="{CCEA3D86-0B52-4F0A-A01E-E98C0EC45220}" dt="2019-03-28T19:16:39.479" v="1868"/>
          <ac:spMkLst>
            <pc:docMk/>
            <pc:sldMk cId="1599355258" sldId="351"/>
            <ac:spMk id="2" creationId="{135935A4-9B51-4268-9BCE-0847932A2FD1}"/>
          </ac:spMkLst>
        </pc:spChg>
        <pc:spChg chg="mod">
          <ac:chgData name="Andrew Jo" userId="1cf66dae-8fc4-4db1-bf51-7e0e4ca83b45" providerId="ADAL" clId="{CCEA3D86-0B52-4F0A-A01E-E98C0EC45220}" dt="2019-03-28T19:19:28.916" v="1937" actId="20577"/>
          <ac:spMkLst>
            <pc:docMk/>
            <pc:sldMk cId="1599355258" sldId="351"/>
            <ac:spMk id="3" creationId="{BA9702CB-C03A-4987-B841-81FD59681E2C}"/>
          </ac:spMkLst>
        </pc:spChg>
        <pc:picChg chg="add mod">
          <ac:chgData name="Andrew Jo" userId="1cf66dae-8fc4-4db1-bf51-7e0e4ca83b45" providerId="ADAL" clId="{CCEA3D86-0B52-4F0A-A01E-E98C0EC45220}" dt="2019-03-28T19:19:09.757" v="1928" actId="1076"/>
          <ac:picMkLst>
            <pc:docMk/>
            <pc:sldMk cId="1599355258" sldId="351"/>
            <ac:picMk id="4" creationId="{FF64B139-460D-46A8-B245-06E7FBBE65BB}"/>
          </ac:picMkLst>
        </pc:picChg>
      </pc:sldChg>
      <pc:sldChg chg="addSp delSp modSp add">
        <pc:chgData name="Andrew Jo" userId="1cf66dae-8fc4-4db1-bf51-7e0e4ca83b45" providerId="ADAL" clId="{CCEA3D86-0B52-4F0A-A01E-E98C0EC45220}" dt="2019-03-28T19:25:47.729" v="2141" actId="5793"/>
        <pc:sldMkLst>
          <pc:docMk/>
          <pc:sldMk cId="868824633" sldId="352"/>
        </pc:sldMkLst>
        <pc:spChg chg="mod">
          <ac:chgData name="Andrew Jo" userId="1cf66dae-8fc4-4db1-bf51-7e0e4ca83b45" providerId="ADAL" clId="{CCEA3D86-0B52-4F0A-A01E-E98C0EC45220}" dt="2019-03-28T19:25:47.729" v="2141" actId="5793"/>
          <ac:spMkLst>
            <pc:docMk/>
            <pc:sldMk cId="868824633" sldId="352"/>
            <ac:spMk id="3" creationId="{BA9702CB-C03A-4987-B841-81FD59681E2C}"/>
          </ac:spMkLst>
        </pc:spChg>
        <pc:graphicFrameChg chg="add mod modGraphic">
          <ac:chgData name="Andrew Jo" userId="1cf66dae-8fc4-4db1-bf51-7e0e4ca83b45" providerId="ADAL" clId="{CCEA3D86-0B52-4F0A-A01E-E98C0EC45220}" dt="2019-03-28T19:25:17.178" v="2125" actId="20577"/>
          <ac:graphicFrameMkLst>
            <pc:docMk/>
            <pc:sldMk cId="868824633" sldId="352"/>
            <ac:graphicFrameMk id="5" creationId="{B1D376BA-8303-45C6-9121-9C35054E68C6}"/>
          </ac:graphicFrameMkLst>
        </pc:graphicFrameChg>
        <pc:picChg chg="del">
          <ac:chgData name="Andrew Jo" userId="1cf66dae-8fc4-4db1-bf51-7e0e4ca83b45" providerId="ADAL" clId="{CCEA3D86-0B52-4F0A-A01E-E98C0EC45220}" dt="2019-03-28T19:21:13.659" v="1939" actId="478"/>
          <ac:picMkLst>
            <pc:docMk/>
            <pc:sldMk cId="868824633" sldId="352"/>
            <ac:picMk id="4" creationId="{FF64B139-460D-46A8-B245-06E7FBBE65BB}"/>
          </ac:picMkLst>
        </pc:picChg>
      </pc:sldChg>
      <pc:sldChg chg="add">
        <pc:chgData name="Andrew Jo" userId="1cf66dae-8fc4-4db1-bf51-7e0e4ca83b45" providerId="ADAL" clId="{CCEA3D86-0B52-4F0A-A01E-E98C0EC45220}" dt="2019-03-28T19:22:21.113" v="2000"/>
        <pc:sldMkLst>
          <pc:docMk/>
          <pc:sldMk cId="3373642569" sldId="353"/>
        </pc:sldMkLst>
      </pc:sldChg>
      <pc:sldChg chg="delSp modSp add">
        <pc:chgData name="Andrew Jo" userId="1cf66dae-8fc4-4db1-bf51-7e0e4ca83b45" providerId="ADAL" clId="{CCEA3D86-0B52-4F0A-A01E-E98C0EC45220}" dt="2019-03-28T19:36:25.909" v="3241" actId="5793"/>
        <pc:sldMkLst>
          <pc:docMk/>
          <pc:sldMk cId="283369524" sldId="354"/>
        </pc:sldMkLst>
        <pc:spChg chg="mod">
          <ac:chgData name="Andrew Jo" userId="1cf66dae-8fc4-4db1-bf51-7e0e4ca83b45" providerId="ADAL" clId="{CCEA3D86-0B52-4F0A-A01E-E98C0EC45220}" dt="2019-03-28T19:36:25.909" v="3241" actId="5793"/>
          <ac:spMkLst>
            <pc:docMk/>
            <pc:sldMk cId="283369524" sldId="354"/>
            <ac:spMk id="3" creationId="{BA9702CB-C03A-4987-B841-81FD59681E2C}"/>
          </ac:spMkLst>
        </pc:spChg>
        <pc:spChg chg="del">
          <ac:chgData name="Andrew Jo" userId="1cf66dae-8fc4-4db1-bf51-7e0e4ca83b45" providerId="ADAL" clId="{CCEA3D86-0B52-4F0A-A01E-E98C0EC45220}" dt="2019-03-28T19:34:17.882" v="2826" actId="478"/>
          <ac:spMkLst>
            <pc:docMk/>
            <pc:sldMk cId="283369524" sldId="354"/>
            <ac:spMk id="4" creationId="{E9405381-BF9E-43FC-BD96-56B0D371E5B4}"/>
          </ac:spMkLst>
        </pc:spChg>
      </pc:sldChg>
      <pc:sldChg chg="addSp modSp add">
        <pc:chgData name="Andrew Jo" userId="1cf66dae-8fc4-4db1-bf51-7e0e4ca83b45" providerId="ADAL" clId="{CCEA3D86-0B52-4F0A-A01E-E98C0EC45220}" dt="2019-03-28T19:38:03.965" v="3283" actId="14100"/>
        <pc:sldMkLst>
          <pc:docMk/>
          <pc:sldMk cId="3198530457" sldId="355"/>
        </pc:sldMkLst>
        <pc:spChg chg="mod">
          <ac:chgData name="Andrew Jo" userId="1cf66dae-8fc4-4db1-bf51-7e0e4ca83b45" providerId="ADAL" clId="{CCEA3D86-0B52-4F0A-A01E-E98C0EC45220}" dt="2019-03-28T19:36:41.207" v="3269" actId="20577"/>
          <ac:spMkLst>
            <pc:docMk/>
            <pc:sldMk cId="3198530457" sldId="355"/>
            <ac:spMk id="2" creationId="{135935A4-9B51-4268-9BCE-0847932A2FD1}"/>
          </ac:spMkLst>
        </pc:spChg>
        <pc:spChg chg="mod">
          <ac:chgData name="Andrew Jo" userId="1cf66dae-8fc4-4db1-bf51-7e0e4ca83b45" providerId="ADAL" clId="{CCEA3D86-0B52-4F0A-A01E-E98C0EC45220}" dt="2019-03-28T19:37:55.202" v="3279" actId="20577"/>
          <ac:spMkLst>
            <pc:docMk/>
            <pc:sldMk cId="3198530457" sldId="355"/>
            <ac:spMk id="3" creationId="{BA9702CB-C03A-4987-B841-81FD59681E2C}"/>
          </ac:spMkLst>
        </pc:spChg>
        <pc:picChg chg="add mod">
          <ac:chgData name="Andrew Jo" userId="1cf66dae-8fc4-4db1-bf51-7e0e4ca83b45" providerId="ADAL" clId="{CCEA3D86-0B52-4F0A-A01E-E98C0EC45220}" dt="2019-03-28T19:38:03.965" v="3283" actId="14100"/>
          <ac:picMkLst>
            <pc:docMk/>
            <pc:sldMk cId="3198530457" sldId="355"/>
            <ac:picMk id="4" creationId="{DB51155A-27A4-44A5-8665-EF250AAF22D6}"/>
          </ac:picMkLst>
        </pc:picChg>
      </pc:sldChg>
      <pc:sldChg chg="addSp delSp modSp add">
        <pc:chgData name="Andrew Jo" userId="1cf66dae-8fc4-4db1-bf51-7e0e4ca83b45" providerId="ADAL" clId="{CCEA3D86-0B52-4F0A-A01E-E98C0EC45220}" dt="2019-03-28T19:38:42.310" v="3293" actId="20577"/>
        <pc:sldMkLst>
          <pc:docMk/>
          <pc:sldMk cId="1847045081" sldId="356"/>
        </pc:sldMkLst>
        <pc:spChg chg="mod">
          <ac:chgData name="Andrew Jo" userId="1cf66dae-8fc4-4db1-bf51-7e0e4ca83b45" providerId="ADAL" clId="{CCEA3D86-0B52-4F0A-A01E-E98C0EC45220}" dt="2019-03-28T19:38:42.310" v="3293" actId="20577"/>
          <ac:spMkLst>
            <pc:docMk/>
            <pc:sldMk cId="1847045081" sldId="356"/>
            <ac:spMk id="3" creationId="{BA9702CB-C03A-4987-B841-81FD59681E2C}"/>
          </ac:spMkLst>
        </pc:spChg>
        <pc:picChg chg="del">
          <ac:chgData name="Andrew Jo" userId="1cf66dae-8fc4-4db1-bf51-7e0e4ca83b45" providerId="ADAL" clId="{CCEA3D86-0B52-4F0A-A01E-E98C0EC45220}" dt="2019-03-28T19:38:38.887" v="3290" actId="478"/>
          <ac:picMkLst>
            <pc:docMk/>
            <pc:sldMk cId="1847045081" sldId="356"/>
            <ac:picMk id="4" creationId="{DB51155A-27A4-44A5-8665-EF250AAF22D6}"/>
          </ac:picMkLst>
        </pc:picChg>
        <pc:picChg chg="add mod ord">
          <ac:chgData name="Andrew Jo" userId="1cf66dae-8fc4-4db1-bf51-7e0e4ca83b45" providerId="ADAL" clId="{CCEA3D86-0B52-4F0A-A01E-E98C0EC45220}" dt="2019-03-28T19:38:38.165" v="3289" actId="167"/>
          <ac:picMkLst>
            <pc:docMk/>
            <pc:sldMk cId="1847045081" sldId="356"/>
            <ac:picMk id="5" creationId="{194E70DB-F9A5-4084-BCE9-79CC012286FF}"/>
          </ac:picMkLst>
        </pc:picChg>
      </pc:sldChg>
      <pc:sldChg chg="addSp delSp modSp add">
        <pc:chgData name="Andrew Jo" userId="1cf66dae-8fc4-4db1-bf51-7e0e4ca83b45" providerId="ADAL" clId="{CCEA3D86-0B52-4F0A-A01E-E98C0EC45220}" dt="2019-03-28T19:39:00.191" v="3301" actId="478"/>
        <pc:sldMkLst>
          <pc:docMk/>
          <pc:sldMk cId="1852297110" sldId="357"/>
        </pc:sldMkLst>
        <pc:spChg chg="mod">
          <ac:chgData name="Andrew Jo" userId="1cf66dae-8fc4-4db1-bf51-7e0e4ca83b45" providerId="ADAL" clId="{CCEA3D86-0B52-4F0A-A01E-E98C0EC45220}" dt="2019-03-28T19:38:46.951" v="3296" actId="20577"/>
          <ac:spMkLst>
            <pc:docMk/>
            <pc:sldMk cId="1852297110" sldId="357"/>
            <ac:spMk id="3" creationId="{BA9702CB-C03A-4987-B841-81FD59681E2C}"/>
          </ac:spMkLst>
        </pc:spChg>
        <pc:picChg chg="del">
          <ac:chgData name="Andrew Jo" userId="1cf66dae-8fc4-4db1-bf51-7e0e4ca83b45" providerId="ADAL" clId="{CCEA3D86-0B52-4F0A-A01E-E98C0EC45220}" dt="2019-03-28T19:39:00.191" v="3301" actId="478"/>
          <ac:picMkLst>
            <pc:docMk/>
            <pc:sldMk cId="1852297110" sldId="357"/>
            <ac:picMk id="5" creationId="{194E70DB-F9A5-4084-BCE9-79CC012286FF}"/>
          </ac:picMkLst>
        </pc:picChg>
        <pc:picChg chg="add mod ord">
          <ac:chgData name="Andrew Jo" userId="1cf66dae-8fc4-4db1-bf51-7e0e4ca83b45" providerId="ADAL" clId="{CCEA3D86-0B52-4F0A-A01E-E98C0EC45220}" dt="2019-03-28T19:38:58.824" v="3300" actId="167"/>
          <ac:picMkLst>
            <pc:docMk/>
            <pc:sldMk cId="1852297110" sldId="357"/>
            <ac:picMk id="6" creationId="{25A8715A-A448-4649-8A93-2DD91EFFBCB0}"/>
          </ac:picMkLst>
        </pc:picChg>
      </pc:sldChg>
      <pc:sldChg chg="addSp delSp modSp add">
        <pc:chgData name="Andrew Jo" userId="1cf66dae-8fc4-4db1-bf51-7e0e4ca83b45" providerId="ADAL" clId="{CCEA3D86-0B52-4F0A-A01E-E98C0EC45220}" dt="2019-03-28T19:39:38.792" v="3349" actId="20577"/>
        <pc:sldMkLst>
          <pc:docMk/>
          <pc:sldMk cId="2612476347" sldId="358"/>
        </pc:sldMkLst>
        <pc:spChg chg="mod">
          <ac:chgData name="Andrew Jo" userId="1cf66dae-8fc4-4db1-bf51-7e0e4ca83b45" providerId="ADAL" clId="{CCEA3D86-0B52-4F0A-A01E-E98C0EC45220}" dt="2019-03-28T19:39:38.792" v="3349" actId="20577"/>
          <ac:spMkLst>
            <pc:docMk/>
            <pc:sldMk cId="2612476347" sldId="358"/>
            <ac:spMk id="3" creationId="{BA9702CB-C03A-4987-B841-81FD59681E2C}"/>
          </ac:spMkLst>
        </pc:spChg>
        <pc:picChg chg="add mod">
          <ac:chgData name="Andrew Jo" userId="1cf66dae-8fc4-4db1-bf51-7e0e4ca83b45" providerId="ADAL" clId="{CCEA3D86-0B52-4F0A-A01E-E98C0EC45220}" dt="2019-03-28T19:39:31.230" v="3339" actId="14100"/>
          <ac:picMkLst>
            <pc:docMk/>
            <pc:sldMk cId="2612476347" sldId="358"/>
            <ac:picMk id="5" creationId="{2D83B34F-B1CE-4DAE-AC61-883DAE15BCAA}"/>
          </ac:picMkLst>
        </pc:picChg>
        <pc:picChg chg="del">
          <ac:chgData name="Andrew Jo" userId="1cf66dae-8fc4-4db1-bf51-7e0e4ca83b45" providerId="ADAL" clId="{CCEA3D86-0B52-4F0A-A01E-E98C0EC45220}" dt="2019-03-28T19:39:21.574" v="3335" actId="478"/>
          <ac:picMkLst>
            <pc:docMk/>
            <pc:sldMk cId="2612476347" sldId="358"/>
            <ac:picMk id="6" creationId="{25A8715A-A448-4649-8A93-2DD91EFFBCB0}"/>
          </ac:picMkLst>
        </pc:picChg>
      </pc:sldChg>
      <pc:sldChg chg="modSp add">
        <pc:chgData name="Andrew Jo" userId="1cf66dae-8fc4-4db1-bf51-7e0e4ca83b45" providerId="ADAL" clId="{CCEA3D86-0B52-4F0A-A01E-E98C0EC45220}" dt="2019-03-28T20:18:44.798" v="5221" actId="20577"/>
        <pc:sldMkLst>
          <pc:docMk/>
          <pc:sldMk cId="2108128497" sldId="359"/>
        </pc:sldMkLst>
        <pc:spChg chg="mod">
          <ac:chgData name="Andrew Jo" userId="1cf66dae-8fc4-4db1-bf51-7e0e4ca83b45" providerId="ADAL" clId="{CCEA3D86-0B52-4F0A-A01E-E98C0EC45220}" dt="2019-03-28T20:18:44.798" v="5221" actId="20577"/>
          <ac:spMkLst>
            <pc:docMk/>
            <pc:sldMk cId="2108128497" sldId="359"/>
            <ac:spMk id="3" creationId="{BA9702CB-C03A-4987-B841-81FD59681E2C}"/>
          </ac:spMkLst>
        </pc:spChg>
      </pc:sldChg>
      <pc:sldChg chg="addSp delSp modSp add">
        <pc:chgData name="Andrew Jo" userId="1cf66dae-8fc4-4db1-bf51-7e0e4ca83b45" providerId="ADAL" clId="{CCEA3D86-0B52-4F0A-A01E-E98C0EC45220}" dt="2019-03-28T19:44:00.064" v="3646" actId="1076"/>
        <pc:sldMkLst>
          <pc:docMk/>
          <pc:sldMk cId="767716885" sldId="360"/>
        </pc:sldMkLst>
        <pc:spChg chg="mod">
          <ac:chgData name="Andrew Jo" userId="1cf66dae-8fc4-4db1-bf51-7e0e4ca83b45" providerId="ADAL" clId="{CCEA3D86-0B52-4F0A-A01E-E98C0EC45220}" dt="2019-03-28T19:43:46.907" v="3643" actId="20577"/>
          <ac:spMkLst>
            <pc:docMk/>
            <pc:sldMk cId="767716885" sldId="360"/>
            <ac:spMk id="3" creationId="{BA9702CB-C03A-4987-B841-81FD59681E2C}"/>
          </ac:spMkLst>
        </pc:spChg>
        <pc:spChg chg="del mod">
          <ac:chgData name="Andrew Jo" userId="1cf66dae-8fc4-4db1-bf51-7e0e4ca83b45" providerId="ADAL" clId="{CCEA3D86-0B52-4F0A-A01E-E98C0EC45220}" dt="2019-03-28T19:42:32.302" v="3458" actId="478"/>
          <ac:spMkLst>
            <pc:docMk/>
            <pc:sldMk cId="767716885" sldId="360"/>
            <ac:spMk id="5" creationId="{41BA8ADF-2147-4B08-9B8D-AA3349E7B625}"/>
          </ac:spMkLst>
        </pc:spChg>
        <pc:picChg chg="del">
          <ac:chgData name="Andrew Jo" userId="1cf66dae-8fc4-4db1-bf51-7e0e4ca83b45" providerId="ADAL" clId="{CCEA3D86-0B52-4F0A-A01E-E98C0EC45220}" dt="2019-03-28T19:42:28.739" v="3455" actId="478"/>
          <ac:picMkLst>
            <pc:docMk/>
            <pc:sldMk cId="767716885" sldId="360"/>
            <ac:picMk id="4" creationId="{454AD9FA-550D-497C-95C8-FBE6588E939E}"/>
          </ac:picMkLst>
        </pc:picChg>
        <pc:picChg chg="add mod">
          <ac:chgData name="Andrew Jo" userId="1cf66dae-8fc4-4db1-bf51-7e0e4ca83b45" providerId="ADAL" clId="{CCEA3D86-0B52-4F0A-A01E-E98C0EC45220}" dt="2019-03-28T19:44:00.064" v="3646" actId="1076"/>
          <ac:picMkLst>
            <pc:docMk/>
            <pc:sldMk cId="767716885" sldId="360"/>
            <ac:picMk id="7" creationId="{4121F085-7253-4DE7-9648-381408FE2360}"/>
          </ac:picMkLst>
        </pc:picChg>
        <pc:picChg chg="del">
          <ac:chgData name="Andrew Jo" userId="1cf66dae-8fc4-4db1-bf51-7e0e4ca83b45" providerId="ADAL" clId="{CCEA3D86-0B52-4F0A-A01E-E98C0EC45220}" dt="2019-03-28T19:42:28.957" v="3456" actId="478"/>
          <ac:picMkLst>
            <pc:docMk/>
            <pc:sldMk cId="767716885" sldId="360"/>
            <ac:picMk id="1026" creationId="{C22CF0D9-2BB4-4684-A1A2-F84A250378E4}"/>
          </ac:picMkLst>
        </pc:picChg>
      </pc:sldChg>
      <pc:sldChg chg="modSp add">
        <pc:chgData name="Andrew Jo" userId="1cf66dae-8fc4-4db1-bf51-7e0e4ca83b45" providerId="ADAL" clId="{CCEA3D86-0B52-4F0A-A01E-E98C0EC45220}" dt="2019-03-28T20:33:36.672" v="5749" actId="20577"/>
        <pc:sldMkLst>
          <pc:docMk/>
          <pc:sldMk cId="4119356876" sldId="361"/>
        </pc:sldMkLst>
        <pc:spChg chg="mod">
          <ac:chgData name="Andrew Jo" userId="1cf66dae-8fc4-4db1-bf51-7e0e4ca83b45" providerId="ADAL" clId="{CCEA3D86-0B52-4F0A-A01E-E98C0EC45220}" dt="2019-03-28T20:31:16.116" v="5230" actId="20577"/>
          <ac:spMkLst>
            <pc:docMk/>
            <pc:sldMk cId="4119356876" sldId="361"/>
            <ac:spMk id="2" creationId="{135935A4-9B51-4268-9BCE-0847932A2FD1}"/>
          </ac:spMkLst>
        </pc:spChg>
        <pc:spChg chg="mod">
          <ac:chgData name="Andrew Jo" userId="1cf66dae-8fc4-4db1-bf51-7e0e4ca83b45" providerId="ADAL" clId="{CCEA3D86-0B52-4F0A-A01E-E98C0EC45220}" dt="2019-03-28T20:33:36.672" v="5749" actId="20577"/>
          <ac:spMkLst>
            <pc:docMk/>
            <pc:sldMk cId="4119356876" sldId="361"/>
            <ac:spMk id="3" creationId="{BA9702CB-C03A-4987-B841-81FD59681E2C}"/>
          </ac:spMkLst>
        </pc:spChg>
      </pc:sldChg>
    </pc:docChg>
  </pc:docChgLst>
  <pc:docChgLst>
    <pc:chgData name="Andrew Jo" userId="1cf66dae-8fc4-4db1-bf51-7e0e4ca83b45" providerId="ADAL" clId="{4D3C8DAE-B112-4352-9FED-694BB45C317C}"/>
    <pc:docChg chg="undo custSel addSld delSld modSld sldOrd">
      <pc:chgData name="Andrew Jo" userId="1cf66dae-8fc4-4db1-bf51-7e0e4ca83b45" providerId="ADAL" clId="{4D3C8DAE-B112-4352-9FED-694BB45C317C}" dt="2019-02-21T03:10:46.755" v="957" actId="2696"/>
      <pc:docMkLst>
        <pc:docMk/>
      </pc:docMkLst>
      <pc:sldChg chg="modSp">
        <pc:chgData name="Andrew Jo" userId="1cf66dae-8fc4-4db1-bf51-7e0e4ca83b45" providerId="ADAL" clId="{4D3C8DAE-B112-4352-9FED-694BB45C317C}" dt="2019-02-21T02:46:12.105" v="1" actId="20577"/>
        <pc:sldMkLst>
          <pc:docMk/>
          <pc:sldMk cId="2886244640" sldId="256"/>
        </pc:sldMkLst>
        <pc:spChg chg="mod">
          <ac:chgData name="Andrew Jo" userId="1cf66dae-8fc4-4db1-bf51-7e0e4ca83b45" providerId="ADAL" clId="{4D3C8DAE-B112-4352-9FED-694BB45C317C}" dt="2019-02-21T02:46:12.105" v="1" actId="20577"/>
          <ac:spMkLst>
            <pc:docMk/>
            <pc:sldMk cId="2886244640" sldId="256"/>
            <ac:spMk id="3" creationId="{FD5E24B3-F89E-4933-A6C2-13C499F17F60}"/>
          </ac:spMkLst>
        </pc:spChg>
      </pc:sldChg>
      <pc:sldChg chg="modSp">
        <pc:chgData name="Andrew Jo" userId="1cf66dae-8fc4-4db1-bf51-7e0e4ca83b45" providerId="ADAL" clId="{4D3C8DAE-B112-4352-9FED-694BB45C317C}" dt="2019-02-21T02:48:14.253" v="59" actId="20577"/>
        <pc:sldMkLst>
          <pc:docMk/>
          <pc:sldMk cId="3897590887" sldId="257"/>
        </pc:sldMkLst>
        <pc:spChg chg="mod">
          <ac:chgData name="Andrew Jo" userId="1cf66dae-8fc4-4db1-bf51-7e0e4ca83b45" providerId="ADAL" clId="{4D3C8DAE-B112-4352-9FED-694BB45C317C}" dt="2019-02-21T02:48:14.253" v="59" actId="20577"/>
          <ac:spMkLst>
            <pc:docMk/>
            <pc:sldMk cId="3897590887" sldId="257"/>
            <ac:spMk id="3" creationId="{EFF596CB-173A-4E46-A365-21FAA08D17C8}"/>
          </ac:spMkLst>
        </pc:spChg>
      </pc:sldChg>
      <pc:sldChg chg="modSp">
        <pc:chgData name="Andrew Jo" userId="1cf66dae-8fc4-4db1-bf51-7e0e4ca83b45" providerId="ADAL" clId="{4D3C8DAE-B112-4352-9FED-694BB45C317C}" dt="2019-02-21T02:51:58.766" v="416" actId="20577"/>
        <pc:sldMkLst>
          <pc:docMk/>
          <pc:sldMk cId="3551206830" sldId="258"/>
        </pc:sldMkLst>
        <pc:spChg chg="mod">
          <ac:chgData name="Andrew Jo" userId="1cf66dae-8fc4-4db1-bf51-7e0e4ca83b45" providerId="ADAL" clId="{4D3C8DAE-B112-4352-9FED-694BB45C317C}" dt="2019-02-21T02:48:23.914" v="64" actId="20577"/>
          <ac:spMkLst>
            <pc:docMk/>
            <pc:sldMk cId="3551206830" sldId="258"/>
            <ac:spMk id="2" creationId="{8154602A-7BC2-476E-85AD-30D85BDACD7D}"/>
          </ac:spMkLst>
        </pc:spChg>
        <pc:spChg chg="mod">
          <ac:chgData name="Andrew Jo" userId="1cf66dae-8fc4-4db1-bf51-7e0e4ca83b45" providerId="ADAL" clId="{4D3C8DAE-B112-4352-9FED-694BB45C317C}" dt="2019-02-21T02:51:58.766" v="416" actId="20577"/>
          <ac:spMkLst>
            <pc:docMk/>
            <pc:sldMk cId="3551206830" sldId="258"/>
            <ac:spMk id="3" creationId="{EAA8B009-6221-42FB-BB4B-29E966AE56E9}"/>
          </ac:spMkLst>
        </pc:spChg>
      </pc:sldChg>
      <pc:sldChg chg="modSp">
        <pc:chgData name="Andrew Jo" userId="1cf66dae-8fc4-4db1-bf51-7e0e4ca83b45" providerId="ADAL" clId="{4D3C8DAE-B112-4352-9FED-694BB45C317C}" dt="2019-02-21T02:49:52.052" v="146" actId="20577"/>
        <pc:sldMkLst>
          <pc:docMk/>
          <pc:sldMk cId="1473887968" sldId="262"/>
        </pc:sldMkLst>
        <pc:spChg chg="mod">
          <ac:chgData name="Andrew Jo" userId="1cf66dae-8fc4-4db1-bf51-7e0e4ca83b45" providerId="ADAL" clId="{4D3C8DAE-B112-4352-9FED-694BB45C317C}" dt="2019-02-21T02:49:52.052" v="146" actId="20577"/>
          <ac:spMkLst>
            <pc:docMk/>
            <pc:sldMk cId="1473887968" sldId="262"/>
            <ac:spMk id="3" creationId="{EAA8B009-6221-42FB-BB4B-29E966AE56E9}"/>
          </ac:spMkLst>
        </pc:spChg>
      </pc:sldChg>
    </pc:docChg>
  </pc:docChgLst>
  <pc:docChgLst>
    <pc:chgData name="Andrew Jo" userId="1cf66dae-8fc4-4db1-bf51-7e0e4ca83b45" providerId="ADAL" clId="{8C05C9DB-AD2D-4D5C-A739-F511D974504B}"/>
    <pc:docChg chg="undo custSel addSld delSld modSld sldOrd">
      <pc:chgData name="Andrew Jo" userId="1cf66dae-8fc4-4db1-bf51-7e0e4ca83b45" providerId="ADAL" clId="{8C05C9DB-AD2D-4D5C-A739-F511D974504B}" dt="2019-03-07T03:23:29.960" v="709"/>
      <pc:docMkLst>
        <pc:docMk/>
      </pc:docMkLst>
      <pc:sldChg chg="modSp">
        <pc:chgData name="Andrew Jo" userId="1cf66dae-8fc4-4db1-bf51-7e0e4ca83b45" providerId="ADAL" clId="{8C05C9DB-AD2D-4D5C-A739-F511D974504B}" dt="2019-03-07T03:12:18.627" v="1" actId="20577"/>
        <pc:sldMkLst>
          <pc:docMk/>
          <pc:sldMk cId="2886244640" sldId="256"/>
        </pc:sldMkLst>
        <pc:spChg chg="mod">
          <ac:chgData name="Andrew Jo" userId="1cf66dae-8fc4-4db1-bf51-7e0e4ca83b45" providerId="ADAL" clId="{8C05C9DB-AD2D-4D5C-A739-F511D974504B}" dt="2019-03-07T03:12:18.627" v="1" actId="20577"/>
          <ac:spMkLst>
            <pc:docMk/>
            <pc:sldMk cId="2886244640" sldId="256"/>
            <ac:spMk id="3" creationId="{FD5E24B3-F89E-4933-A6C2-13C499F17F60}"/>
          </ac:spMkLst>
        </pc:spChg>
      </pc:sldChg>
      <pc:sldChg chg="modSp ord">
        <pc:chgData name="Andrew Jo" userId="1cf66dae-8fc4-4db1-bf51-7e0e4ca83b45" providerId="ADAL" clId="{8C05C9DB-AD2D-4D5C-A739-F511D974504B}" dt="2019-03-07T03:23:29.960" v="709"/>
        <pc:sldMkLst>
          <pc:docMk/>
          <pc:sldMk cId="3897590887" sldId="257"/>
        </pc:sldMkLst>
        <pc:spChg chg="mod">
          <ac:chgData name="Andrew Jo" userId="1cf66dae-8fc4-4db1-bf51-7e0e4ca83b45" providerId="ADAL" clId="{8C05C9DB-AD2D-4D5C-A739-F511D974504B}" dt="2019-03-07T03:13:47.769" v="83" actId="20577"/>
          <ac:spMkLst>
            <pc:docMk/>
            <pc:sldMk cId="3897590887" sldId="257"/>
            <ac:spMk id="3" creationId="{EFF596CB-173A-4E46-A365-21FAA08D17C8}"/>
          </ac:spMkLst>
        </pc:spChg>
      </pc:sldChg>
      <pc:sldChg chg="addSp modSp">
        <pc:chgData name="Andrew Jo" userId="1cf66dae-8fc4-4db1-bf51-7e0e4ca83b45" providerId="ADAL" clId="{8C05C9DB-AD2D-4D5C-A739-F511D974504B}" dt="2019-03-07T03:15:09.714" v="138" actId="14100"/>
        <pc:sldMkLst>
          <pc:docMk/>
          <pc:sldMk cId="3551206830" sldId="258"/>
        </pc:sldMkLst>
        <pc:spChg chg="mod">
          <ac:chgData name="Andrew Jo" userId="1cf66dae-8fc4-4db1-bf51-7e0e4ca83b45" providerId="ADAL" clId="{8C05C9DB-AD2D-4D5C-A739-F511D974504B}" dt="2019-03-07T03:15:09.714" v="138" actId="14100"/>
          <ac:spMkLst>
            <pc:docMk/>
            <pc:sldMk cId="3551206830" sldId="258"/>
            <ac:spMk id="3" creationId="{EAA8B009-6221-42FB-BB4B-29E966AE56E9}"/>
          </ac:spMkLst>
        </pc:spChg>
        <pc:picChg chg="add mod">
          <ac:chgData name="Andrew Jo" userId="1cf66dae-8fc4-4db1-bf51-7e0e4ca83b45" providerId="ADAL" clId="{8C05C9DB-AD2D-4D5C-A739-F511D974504B}" dt="2019-03-07T03:15:06.403" v="137" actId="1076"/>
          <ac:picMkLst>
            <pc:docMk/>
            <pc:sldMk cId="3551206830" sldId="258"/>
            <ac:picMk id="4" creationId="{83F7E8E5-411C-400F-8B7D-2C72760F32FD}"/>
          </ac:picMkLst>
        </pc:picChg>
      </pc:sldChg>
      <pc:sldChg chg="modSp">
        <pc:chgData name="Andrew Jo" userId="1cf66dae-8fc4-4db1-bf51-7e0e4ca83b45" providerId="ADAL" clId="{8C05C9DB-AD2D-4D5C-A739-F511D974504B}" dt="2019-03-07T03:16:29.744" v="312" actId="20577"/>
        <pc:sldMkLst>
          <pc:docMk/>
          <pc:sldMk cId="1473887968" sldId="262"/>
        </pc:sldMkLst>
        <pc:spChg chg="mod">
          <ac:chgData name="Andrew Jo" userId="1cf66dae-8fc4-4db1-bf51-7e0e4ca83b45" providerId="ADAL" clId="{8C05C9DB-AD2D-4D5C-A739-F511D974504B}" dt="2019-03-07T03:16:29.744" v="312" actId="20577"/>
          <ac:spMkLst>
            <pc:docMk/>
            <pc:sldMk cId="1473887968" sldId="262"/>
            <ac:spMk id="3" creationId="{EAA8B009-6221-42FB-BB4B-29E966AE56E9}"/>
          </ac:spMkLst>
        </pc:spChg>
      </pc:sldChg>
      <pc:sldChg chg="modSp add">
        <pc:chgData name="Andrew Jo" userId="1cf66dae-8fc4-4db1-bf51-7e0e4ca83b45" providerId="ADAL" clId="{8C05C9DB-AD2D-4D5C-A739-F511D974504B}" dt="2019-03-07T03:19:19.391" v="703" actId="27636"/>
        <pc:sldMkLst>
          <pc:docMk/>
          <pc:sldMk cId="1149352348" sldId="294"/>
        </pc:sldMkLst>
        <pc:spChg chg="mod">
          <ac:chgData name="Andrew Jo" userId="1cf66dae-8fc4-4db1-bf51-7e0e4ca83b45" providerId="ADAL" clId="{8C05C9DB-AD2D-4D5C-A739-F511D974504B}" dt="2019-03-07T03:19:19.391" v="703" actId="27636"/>
          <ac:spMkLst>
            <pc:docMk/>
            <pc:sldMk cId="1149352348" sldId="294"/>
            <ac:spMk id="3" creationId="{BA9702CB-C03A-4987-B841-81FD59681E2C}"/>
          </ac:spMkLst>
        </pc:spChg>
      </pc:sldChg>
      <pc:sldChg chg="add ord">
        <pc:chgData name="Andrew Jo" userId="1cf66dae-8fc4-4db1-bf51-7e0e4ca83b45" providerId="ADAL" clId="{8C05C9DB-AD2D-4D5C-A739-F511D974504B}" dt="2019-03-07T03:21:56.416" v="708"/>
        <pc:sldMkLst>
          <pc:docMk/>
          <pc:sldMk cId="1708517311" sldId="326"/>
        </pc:sldMkLst>
      </pc:sldChg>
    </pc:docChg>
  </pc:docChgLst>
  <pc:docChgLst>
    <pc:chgData name="Andrew Jo" userId="1cf66dae-8fc4-4db1-bf51-7e0e4ca83b45" providerId="ADAL" clId="{CC62374E-6F93-43BA-8F84-F9688610A032}"/>
    <pc:docChg chg="undo custSel addSld delSld modSld sldOrd">
      <pc:chgData name="Andrew Jo" userId="1cf66dae-8fc4-4db1-bf51-7e0e4ca83b45" providerId="ADAL" clId="{CC62374E-6F93-43BA-8F84-F9688610A032}" dt="2019-02-07T04:06:54.035" v="3379" actId="1076"/>
      <pc:docMkLst>
        <pc:docMk/>
      </pc:docMkLst>
      <pc:sldChg chg="addSp delSp modSp add">
        <pc:chgData name="Andrew Jo" userId="1cf66dae-8fc4-4db1-bf51-7e0e4ca83b45" providerId="ADAL" clId="{CC62374E-6F93-43BA-8F84-F9688610A032}" dt="2019-02-07T03:19:16.096" v="409" actId="478"/>
        <pc:sldMkLst>
          <pc:docMk/>
          <pc:sldMk cId="2886244640" sldId="256"/>
        </pc:sldMkLst>
        <pc:spChg chg="mod">
          <ac:chgData name="Andrew Jo" userId="1cf66dae-8fc4-4db1-bf51-7e0e4ca83b45" providerId="ADAL" clId="{CC62374E-6F93-43BA-8F84-F9688610A032}" dt="2019-02-07T02:54:23.441" v="15" actId="20577"/>
          <ac:spMkLst>
            <pc:docMk/>
            <pc:sldMk cId="2886244640" sldId="256"/>
            <ac:spMk id="2" creationId="{1BF0E08C-210B-4097-A4AB-5AD725F0FA45}"/>
          </ac:spMkLst>
        </pc:spChg>
        <pc:spChg chg="mod">
          <ac:chgData name="Andrew Jo" userId="1cf66dae-8fc4-4db1-bf51-7e0e4ca83b45" providerId="ADAL" clId="{CC62374E-6F93-43BA-8F84-F9688610A032}" dt="2019-02-07T02:54:32.652" v="35" actId="20577"/>
          <ac:spMkLst>
            <pc:docMk/>
            <pc:sldMk cId="2886244640" sldId="256"/>
            <ac:spMk id="3" creationId="{FD5E24B3-F89E-4933-A6C2-13C499F17F60}"/>
          </ac:spMkLst>
        </pc:spChg>
        <pc:picChg chg="add del mod">
          <ac:chgData name="Andrew Jo" userId="1cf66dae-8fc4-4db1-bf51-7e0e4ca83b45" providerId="ADAL" clId="{CC62374E-6F93-43BA-8F84-F9688610A032}" dt="2019-02-07T03:19:16.096" v="409" actId="478"/>
          <ac:picMkLst>
            <pc:docMk/>
            <pc:sldMk cId="2886244640" sldId="256"/>
            <ac:picMk id="4" creationId="{29F48C6B-6CBD-425A-90F0-CD257AFEA10D}"/>
          </ac:picMkLst>
        </pc:picChg>
      </pc:sldChg>
      <pc:sldChg chg="addSp delSp modSp add">
        <pc:chgData name="Andrew Jo" userId="1cf66dae-8fc4-4db1-bf51-7e0e4ca83b45" providerId="ADAL" clId="{CC62374E-6F93-43BA-8F84-F9688610A032}" dt="2019-02-07T03:19:14.502" v="408" actId="478"/>
        <pc:sldMkLst>
          <pc:docMk/>
          <pc:sldMk cId="3897590887" sldId="257"/>
        </pc:sldMkLst>
        <pc:spChg chg="mod">
          <ac:chgData name="Andrew Jo" userId="1cf66dae-8fc4-4db1-bf51-7e0e4ca83b45" providerId="ADAL" clId="{CC62374E-6F93-43BA-8F84-F9688610A032}" dt="2019-02-07T02:55:07.057" v="41" actId="20577"/>
          <ac:spMkLst>
            <pc:docMk/>
            <pc:sldMk cId="3897590887" sldId="257"/>
            <ac:spMk id="2" creationId="{8B307C67-5B73-4D99-BB7D-18E9A98C645A}"/>
          </ac:spMkLst>
        </pc:spChg>
        <pc:spChg chg="mod">
          <ac:chgData name="Andrew Jo" userId="1cf66dae-8fc4-4db1-bf51-7e0e4ca83b45" providerId="ADAL" clId="{CC62374E-6F93-43BA-8F84-F9688610A032}" dt="2019-02-07T03:04:57.224" v="292" actId="20577"/>
          <ac:spMkLst>
            <pc:docMk/>
            <pc:sldMk cId="3897590887" sldId="257"/>
            <ac:spMk id="3" creationId="{EFF596CB-173A-4E46-A365-21FAA08D17C8}"/>
          </ac:spMkLst>
        </pc:spChg>
        <pc:picChg chg="add del">
          <ac:chgData name="Andrew Jo" userId="1cf66dae-8fc4-4db1-bf51-7e0e4ca83b45" providerId="ADAL" clId="{CC62374E-6F93-43BA-8F84-F9688610A032}" dt="2019-02-07T03:19:14.502" v="408" actId="478"/>
          <ac:picMkLst>
            <pc:docMk/>
            <pc:sldMk cId="3897590887" sldId="257"/>
            <ac:picMk id="4" creationId="{FC9A4DFD-AB50-4453-9650-F8923B72A76A}"/>
          </ac:picMkLst>
        </pc:picChg>
      </pc:sldChg>
      <pc:sldChg chg="addSp delSp modSp add">
        <pc:chgData name="Andrew Jo" userId="1cf66dae-8fc4-4db1-bf51-7e0e4ca83b45" providerId="ADAL" clId="{CC62374E-6F93-43BA-8F84-F9688610A032}" dt="2019-02-07T03:19:13.369" v="407" actId="478"/>
        <pc:sldMkLst>
          <pc:docMk/>
          <pc:sldMk cId="3551206830" sldId="258"/>
        </pc:sldMkLst>
        <pc:spChg chg="mod">
          <ac:chgData name="Andrew Jo" userId="1cf66dae-8fc4-4db1-bf51-7e0e4ca83b45" providerId="ADAL" clId="{CC62374E-6F93-43BA-8F84-F9688610A032}" dt="2019-02-07T02:57:15.506" v="114" actId="20577"/>
          <ac:spMkLst>
            <pc:docMk/>
            <pc:sldMk cId="3551206830" sldId="258"/>
            <ac:spMk id="2" creationId="{8154602A-7BC2-476E-85AD-30D85BDACD7D}"/>
          </ac:spMkLst>
        </pc:spChg>
        <pc:spChg chg="mod">
          <ac:chgData name="Andrew Jo" userId="1cf66dae-8fc4-4db1-bf51-7e0e4ca83b45" providerId="ADAL" clId="{CC62374E-6F93-43BA-8F84-F9688610A032}" dt="2019-02-07T03:04:19.599" v="279"/>
          <ac:spMkLst>
            <pc:docMk/>
            <pc:sldMk cId="3551206830" sldId="258"/>
            <ac:spMk id="3" creationId="{EAA8B009-6221-42FB-BB4B-29E966AE56E9}"/>
          </ac:spMkLst>
        </pc:spChg>
        <pc:picChg chg="add del">
          <ac:chgData name="Andrew Jo" userId="1cf66dae-8fc4-4db1-bf51-7e0e4ca83b45" providerId="ADAL" clId="{CC62374E-6F93-43BA-8F84-F9688610A032}" dt="2019-02-07T03:19:13.369" v="407" actId="478"/>
          <ac:picMkLst>
            <pc:docMk/>
            <pc:sldMk cId="3551206830" sldId="258"/>
            <ac:picMk id="4" creationId="{70B373CD-505B-4F95-8C8D-9C2BEDDBC262}"/>
          </ac:picMkLst>
        </pc:picChg>
      </pc:sldChg>
      <pc:sldChg chg="modSp add ord">
        <pc:chgData name="Andrew Jo" userId="1cf66dae-8fc4-4db1-bf51-7e0e4ca83b45" providerId="ADAL" clId="{CC62374E-6F93-43BA-8F84-F9688610A032}" dt="2019-02-07T04:04:21.417" v="3176"/>
        <pc:sldMkLst>
          <pc:docMk/>
          <pc:sldMk cId="1473887968" sldId="262"/>
        </pc:sldMkLst>
        <pc:spChg chg="mod">
          <ac:chgData name="Andrew Jo" userId="1cf66dae-8fc4-4db1-bf51-7e0e4ca83b45" providerId="ADAL" clId="{CC62374E-6F93-43BA-8F84-F9688610A032}" dt="2019-02-07T02:57:35.301" v="156" actId="20577"/>
          <ac:spMkLst>
            <pc:docMk/>
            <pc:sldMk cId="1473887968" sldId="262"/>
            <ac:spMk id="2" creationId="{8154602A-7BC2-476E-85AD-30D85BDACD7D}"/>
          </ac:spMkLst>
        </pc:spChg>
        <pc:spChg chg="mod">
          <ac:chgData name="Andrew Jo" userId="1cf66dae-8fc4-4db1-bf51-7e0e4ca83b45" providerId="ADAL" clId="{CC62374E-6F93-43BA-8F84-F9688610A032}" dt="2019-02-07T04:00:46.614" v="3160" actId="115"/>
          <ac:spMkLst>
            <pc:docMk/>
            <pc:sldMk cId="1473887968" sldId="262"/>
            <ac:spMk id="3" creationId="{EAA8B009-6221-42FB-BB4B-29E966AE56E9}"/>
          </ac:spMkLst>
        </pc:spChg>
      </pc:sldChg>
    </pc:docChg>
  </pc:docChgLst>
  <pc:docChgLst>
    <pc:chgData name="Andrew Jo" userId="1cf66dae-8fc4-4db1-bf51-7e0e4ca83b45" providerId="ADAL" clId="{7EE43CFF-470F-4393-8F8C-3E40822A996B}"/>
    <pc:docChg chg="undo custSel addSld delSld modSld">
      <pc:chgData name="Andrew Jo" userId="1cf66dae-8fc4-4db1-bf51-7e0e4ca83b45" providerId="ADAL" clId="{7EE43CFF-470F-4393-8F8C-3E40822A996B}" dt="2019-02-28T03:33:17.427" v="811" actId="14100"/>
      <pc:docMkLst>
        <pc:docMk/>
      </pc:docMkLst>
      <pc:sldChg chg="modSp">
        <pc:chgData name="Andrew Jo" userId="1cf66dae-8fc4-4db1-bf51-7e0e4ca83b45" providerId="ADAL" clId="{7EE43CFF-470F-4393-8F8C-3E40822A996B}" dt="2019-02-28T03:24:00.779" v="1" actId="20577"/>
        <pc:sldMkLst>
          <pc:docMk/>
          <pc:sldMk cId="2886244640" sldId="256"/>
        </pc:sldMkLst>
        <pc:spChg chg="mod">
          <ac:chgData name="Andrew Jo" userId="1cf66dae-8fc4-4db1-bf51-7e0e4ca83b45" providerId="ADAL" clId="{7EE43CFF-470F-4393-8F8C-3E40822A996B}" dt="2019-02-28T03:24:00.779" v="1" actId="20577"/>
          <ac:spMkLst>
            <pc:docMk/>
            <pc:sldMk cId="2886244640" sldId="256"/>
            <ac:spMk id="3" creationId="{FD5E24B3-F89E-4933-A6C2-13C499F17F60}"/>
          </ac:spMkLst>
        </pc:spChg>
      </pc:sldChg>
      <pc:sldChg chg="modSp">
        <pc:chgData name="Andrew Jo" userId="1cf66dae-8fc4-4db1-bf51-7e0e4ca83b45" providerId="ADAL" clId="{7EE43CFF-470F-4393-8F8C-3E40822A996B}" dt="2019-02-28T03:25:02.370" v="146" actId="20577"/>
        <pc:sldMkLst>
          <pc:docMk/>
          <pc:sldMk cId="3897590887" sldId="257"/>
        </pc:sldMkLst>
        <pc:spChg chg="mod">
          <ac:chgData name="Andrew Jo" userId="1cf66dae-8fc4-4db1-bf51-7e0e4ca83b45" providerId="ADAL" clId="{7EE43CFF-470F-4393-8F8C-3E40822A996B}" dt="2019-02-28T03:25:02.370" v="146" actId="20577"/>
          <ac:spMkLst>
            <pc:docMk/>
            <pc:sldMk cId="3897590887" sldId="257"/>
            <ac:spMk id="3" creationId="{EFF596CB-173A-4E46-A365-21FAA08D17C8}"/>
          </ac:spMkLst>
        </pc:spChg>
      </pc:sldChg>
      <pc:sldChg chg="modSp">
        <pc:chgData name="Andrew Jo" userId="1cf66dae-8fc4-4db1-bf51-7e0e4ca83b45" providerId="ADAL" clId="{7EE43CFF-470F-4393-8F8C-3E40822A996B}" dt="2019-02-28T03:26:50.195" v="476" actId="20577"/>
        <pc:sldMkLst>
          <pc:docMk/>
          <pc:sldMk cId="3551206830" sldId="258"/>
        </pc:sldMkLst>
        <pc:spChg chg="mod">
          <ac:chgData name="Andrew Jo" userId="1cf66dae-8fc4-4db1-bf51-7e0e4ca83b45" providerId="ADAL" clId="{7EE43CFF-470F-4393-8F8C-3E40822A996B}" dt="2019-02-28T03:26:50.195" v="476" actId="20577"/>
          <ac:spMkLst>
            <pc:docMk/>
            <pc:sldMk cId="3551206830" sldId="258"/>
            <ac:spMk id="3" creationId="{EAA8B009-6221-42FB-BB4B-29E966AE56E9}"/>
          </ac:spMkLst>
        </pc:spChg>
      </pc:sldChg>
      <pc:sldChg chg="modSp add del">
        <pc:chgData name="Andrew Jo" userId="1cf66dae-8fc4-4db1-bf51-7e0e4ca83b45" providerId="ADAL" clId="{7EE43CFF-470F-4393-8F8C-3E40822A996B}" dt="2019-02-28T03:28:10.770" v="580" actId="20577"/>
        <pc:sldMkLst>
          <pc:docMk/>
          <pc:sldMk cId="1473887968" sldId="262"/>
        </pc:sldMkLst>
        <pc:spChg chg="mod">
          <ac:chgData name="Andrew Jo" userId="1cf66dae-8fc4-4db1-bf51-7e0e4ca83b45" providerId="ADAL" clId="{7EE43CFF-470F-4393-8F8C-3E40822A996B}" dt="2019-02-28T03:28:10.770" v="580" actId="20577"/>
          <ac:spMkLst>
            <pc:docMk/>
            <pc:sldMk cId="1473887968" sldId="262"/>
            <ac:spMk id="3" creationId="{EAA8B009-6221-42FB-BB4B-29E966AE56E9}"/>
          </ac:spMkLst>
        </pc:spChg>
      </pc:sldChg>
    </pc:docChg>
  </pc:docChgLst>
  <pc:docChgLst>
    <pc:chgData name="Andrew Jo" userId="1cf66dae-8fc4-4db1-bf51-7e0e4ca83b45" providerId="ADAL" clId="{535EF50D-A423-4E33-859A-98203AD83E38}"/>
    <pc:docChg chg="modSld">
      <pc:chgData name="Andrew Jo" userId="1cf66dae-8fc4-4db1-bf51-7e0e4ca83b45" providerId="ADAL" clId="{535EF50D-A423-4E33-859A-98203AD83E38}" dt="2019-02-15T00:04:07.927" v="33" actId="20577"/>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86F37-74F0-4B81-9FF2-0F5A243CA234}" type="datetimeFigureOut">
              <a:rPr lang="en-US" smtClean="0"/>
              <a:t>3/28/2019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C059B-77E1-49B5-AB1F-BB8B77EE07ED}" type="slidenum">
              <a:rPr lang="en-US" smtClean="0"/>
              <a:t>‹#›</a:t>
            </a:fld>
            <a:endParaRPr lang="en-US"/>
          </a:p>
        </p:txBody>
      </p:sp>
    </p:spTree>
    <p:extLst>
      <p:ext uri="{BB962C8B-B14F-4D97-AF65-F5344CB8AC3E}">
        <p14:creationId xmlns:p14="http://schemas.microsoft.com/office/powerpoint/2010/main" val="136493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C059B-77E1-49B5-AB1F-BB8B77EE07ED}" type="slidenum">
              <a:rPr lang="en-US" smtClean="0"/>
              <a:t>25</a:t>
            </a:fld>
            <a:endParaRPr lang="en-US"/>
          </a:p>
        </p:txBody>
      </p:sp>
    </p:spTree>
    <p:extLst>
      <p:ext uri="{BB962C8B-B14F-4D97-AF65-F5344CB8AC3E}">
        <p14:creationId xmlns:p14="http://schemas.microsoft.com/office/powerpoint/2010/main" val="392688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4DCA-B82B-4BC7-AE07-E05F14611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790A5-6EE9-4865-8201-CE362B13D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BF235-23C3-4F4F-BFA9-D314058915DE}"/>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5" name="Footer Placeholder 4">
            <a:extLst>
              <a:ext uri="{FF2B5EF4-FFF2-40B4-BE49-F238E27FC236}">
                <a16:creationId xmlns:a16="http://schemas.microsoft.com/office/drawing/2014/main" id="{9B7078E0-EEFE-4409-8BBC-497DDE940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347BB-F375-42E9-9497-87244FBDF2B8}"/>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7128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30C2-1571-4362-9018-6CDB5E2DF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1996FC-9D2F-4C90-8CF0-0A5E76776E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93A1-CD06-4FE5-95B0-58E1FE610E3A}"/>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5" name="Footer Placeholder 4">
            <a:extLst>
              <a:ext uri="{FF2B5EF4-FFF2-40B4-BE49-F238E27FC236}">
                <a16:creationId xmlns:a16="http://schemas.microsoft.com/office/drawing/2014/main" id="{2C463278-9FCB-422C-9E69-DBF8AF97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5D377-9CA5-4383-9082-BAD1EB6245AD}"/>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414305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EABCC-4C77-4E54-8811-B313905F76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74A5C-6B56-42DE-B9BA-C40EC679F1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691FC-391A-4420-B735-1FD31D1A0BA3}"/>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5" name="Footer Placeholder 4">
            <a:extLst>
              <a:ext uri="{FF2B5EF4-FFF2-40B4-BE49-F238E27FC236}">
                <a16:creationId xmlns:a16="http://schemas.microsoft.com/office/drawing/2014/main" id="{3BD950F7-EED0-4F4B-807C-B2FC3D3CE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BF32-1191-4708-BFCD-07BBC0561BB9}"/>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40977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D352-1D14-4BA4-98EE-8D7022983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8463F-B7CD-42FB-909A-8D960571F7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798A3-47F1-4FFF-AA2A-65E248C133C1}"/>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5" name="Footer Placeholder 4">
            <a:extLst>
              <a:ext uri="{FF2B5EF4-FFF2-40B4-BE49-F238E27FC236}">
                <a16:creationId xmlns:a16="http://schemas.microsoft.com/office/drawing/2014/main" id="{04568CF8-FC62-4FBD-BBE9-7727E3699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17749-4650-4B54-A7B0-B407E3645B13}"/>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80070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1F06-EC9C-4086-899A-97751B338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BFE56A-1985-40C3-9139-DDE93E7F4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13343B-E2CD-40ED-81EE-721CC935F05A}"/>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5" name="Footer Placeholder 4">
            <a:extLst>
              <a:ext uri="{FF2B5EF4-FFF2-40B4-BE49-F238E27FC236}">
                <a16:creationId xmlns:a16="http://schemas.microsoft.com/office/drawing/2014/main" id="{B529D479-2925-4737-A8F0-B7F9F30F9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D5D11-7620-474F-9494-E28CD3307F0C}"/>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11990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AEB8-9790-4C04-A57A-1549999D3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0882-8D5E-4F45-BA5A-E56AF0E13E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DBEF5-36BF-40AC-B3DA-DC326D9832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61150-99B3-4196-B5F0-A5BD6ADC32B6}"/>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6" name="Footer Placeholder 5">
            <a:extLst>
              <a:ext uri="{FF2B5EF4-FFF2-40B4-BE49-F238E27FC236}">
                <a16:creationId xmlns:a16="http://schemas.microsoft.com/office/drawing/2014/main" id="{5BD73734-FB2F-4A34-8A35-BE3836678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F0334-348F-4C76-9173-4E1488EEA9EB}"/>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11105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835D-FD7B-496A-B63C-53DFE0F72D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11664-A957-43F5-BDC6-4A6130929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F5A84B-9B08-4E14-AFBE-4A8A27A68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73A97-8A5D-4C88-8D3F-C340E071D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C0B4E1-3188-4F8C-8F84-B81D1EE74A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806981-8D91-4B32-8B1B-C76CF4FA03DC}"/>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8" name="Footer Placeholder 7">
            <a:extLst>
              <a:ext uri="{FF2B5EF4-FFF2-40B4-BE49-F238E27FC236}">
                <a16:creationId xmlns:a16="http://schemas.microsoft.com/office/drawing/2014/main" id="{CC5EEFFE-EB54-404D-B4DC-2390D23F5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C023D9-9D18-4629-B7C5-68CE23024B88}"/>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17911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895B-875B-4CC3-B8FC-36B46C81C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FFA0A0-ED88-40ED-B66B-6C94BCB68F95}"/>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4" name="Footer Placeholder 3">
            <a:extLst>
              <a:ext uri="{FF2B5EF4-FFF2-40B4-BE49-F238E27FC236}">
                <a16:creationId xmlns:a16="http://schemas.microsoft.com/office/drawing/2014/main" id="{D3A53BCA-B0AF-4567-A621-8C0B42E85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758FD-A99A-4691-9B90-95ABF6C7EFF6}"/>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292008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3D790-441D-4EF2-B1F0-71D11F1C942E}"/>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3" name="Footer Placeholder 2">
            <a:extLst>
              <a:ext uri="{FF2B5EF4-FFF2-40B4-BE49-F238E27FC236}">
                <a16:creationId xmlns:a16="http://schemas.microsoft.com/office/drawing/2014/main" id="{5167C58C-1B72-4674-AEFF-3ED1ED11AF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A0AB4-1AD3-4F5D-B540-3AFA72FACA5A}"/>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023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2E4D-8D99-4196-82CE-48E0A8210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A823D-A13D-47AD-9A36-5ED7DFFF4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B164B-CFA7-41BB-81E8-0EFEF512A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E24E92-915C-4560-B044-84ACC1DD514F}"/>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6" name="Footer Placeholder 5">
            <a:extLst>
              <a:ext uri="{FF2B5EF4-FFF2-40B4-BE49-F238E27FC236}">
                <a16:creationId xmlns:a16="http://schemas.microsoft.com/office/drawing/2014/main" id="{C7941A41-30CF-4BEF-BCFC-7ACF8D188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A2903-F668-4E61-9756-DEE33E68DE47}"/>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50640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3DCF-850C-4FF9-BF18-59E075A37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AC200F-4400-42E6-A223-32A2F505A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5EB873-3215-4D16-94DD-9EA537A21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11DCDD-E96C-4DFB-943C-23360E5A3E8E}"/>
              </a:ext>
            </a:extLst>
          </p:cNvPr>
          <p:cNvSpPr>
            <a:spLocks noGrp="1"/>
          </p:cNvSpPr>
          <p:nvPr>
            <p:ph type="dt" sz="half" idx="10"/>
          </p:nvPr>
        </p:nvSpPr>
        <p:spPr/>
        <p:txBody>
          <a:bodyPr/>
          <a:lstStyle/>
          <a:p>
            <a:fld id="{2ABFFAFA-3A70-4C0D-A844-16B1631CC759}" type="datetimeFigureOut">
              <a:rPr lang="en-US" smtClean="0"/>
              <a:t>3/28/2019</a:t>
            </a:fld>
            <a:endParaRPr lang="en-US"/>
          </a:p>
        </p:txBody>
      </p:sp>
      <p:sp>
        <p:nvSpPr>
          <p:cNvPr id="6" name="Footer Placeholder 5">
            <a:extLst>
              <a:ext uri="{FF2B5EF4-FFF2-40B4-BE49-F238E27FC236}">
                <a16:creationId xmlns:a16="http://schemas.microsoft.com/office/drawing/2014/main" id="{3342D5B2-CAD1-4356-B5E6-F81D6A73F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3A72D-B65C-49EB-B7F1-DAB4DFDC7C31}"/>
              </a:ext>
            </a:extLst>
          </p:cNvPr>
          <p:cNvSpPr>
            <a:spLocks noGrp="1"/>
          </p:cNvSpPr>
          <p:nvPr>
            <p:ph type="sldNum" sz="quarter" idx="12"/>
          </p:nvPr>
        </p:nvSpPr>
        <p:spPr/>
        <p:txBody>
          <a:bodyPr/>
          <a:lstStyle/>
          <a:p>
            <a:fld id="{3BBA9B2C-40B9-4560-8FF2-1C2B14D8EF10}" type="slidenum">
              <a:rPr lang="en-US" smtClean="0"/>
              <a:t>‹#›</a:t>
            </a:fld>
            <a:endParaRPr lang="en-US"/>
          </a:p>
        </p:txBody>
      </p:sp>
    </p:spTree>
    <p:extLst>
      <p:ext uri="{BB962C8B-B14F-4D97-AF65-F5344CB8AC3E}">
        <p14:creationId xmlns:p14="http://schemas.microsoft.com/office/powerpoint/2010/main" val="363525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F5E99-A7A5-4835-BF41-8E9E44640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D66288-1520-4286-9478-B4B12896C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B5262-816E-42BC-87B9-F1C0E2ECF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FFAFA-3A70-4C0D-A844-16B1631CC759}" type="datetimeFigureOut">
              <a:rPr lang="en-US" smtClean="0"/>
              <a:t>3/28/2019</a:t>
            </a:fld>
            <a:endParaRPr lang="en-US"/>
          </a:p>
        </p:txBody>
      </p:sp>
      <p:sp>
        <p:nvSpPr>
          <p:cNvPr id="5" name="Footer Placeholder 4">
            <a:extLst>
              <a:ext uri="{FF2B5EF4-FFF2-40B4-BE49-F238E27FC236}">
                <a16:creationId xmlns:a16="http://schemas.microsoft.com/office/drawing/2014/main" id="{039B3009-FAD8-469C-9ADE-098E5078E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EA4D63-FEE4-4193-BDFA-914856438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A9B2C-40B9-4560-8FF2-1C2B14D8EF10}" type="slidenum">
              <a:rPr lang="en-US" smtClean="0"/>
              <a:t>‹#›</a:t>
            </a:fld>
            <a:endParaRPr lang="en-US"/>
          </a:p>
        </p:txBody>
      </p:sp>
    </p:spTree>
    <p:extLst>
      <p:ext uri="{BB962C8B-B14F-4D97-AF65-F5344CB8AC3E}">
        <p14:creationId xmlns:p14="http://schemas.microsoft.com/office/powerpoint/2010/main" val="232090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based_systems_engineering" TargetMode="External"/><Relationship Id="rId2" Type="http://schemas.openxmlformats.org/officeDocument/2006/relationships/hyperlink" Target="https://en.wikipedia.org/wiki/Systems_enginee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multiwingspan.co.uk/as2.php?page=logic"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ield-programmable_gate_arra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VHD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andland.com/vhdl/tutorials/tutorial-introduction-to-vhdl-for-beginner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eople.vcu.edu/~rhklenke/tutorials/vhdl/modules/m12_23/sld001.htm" TargetMode="External"/><Relationship Id="rId2" Type="http://schemas.openxmlformats.org/officeDocument/2006/relationships/hyperlink" Target="http://vhdl.renerta.com/mobile/index.htm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gmvhdl.com/VHDL.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E08C-210B-4097-A4AB-5AD725F0FA45}"/>
              </a:ext>
            </a:extLst>
          </p:cNvPr>
          <p:cNvSpPr>
            <a:spLocks noGrp="1"/>
          </p:cNvSpPr>
          <p:nvPr>
            <p:ph type="ctrTitle"/>
          </p:nvPr>
        </p:nvSpPr>
        <p:spPr/>
        <p:txBody>
          <a:bodyPr/>
          <a:lstStyle/>
          <a:p>
            <a:r>
              <a:rPr lang="en-US" dirty="0"/>
              <a:t>ENGR-304-L</a:t>
            </a:r>
          </a:p>
        </p:txBody>
      </p:sp>
      <p:sp>
        <p:nvSpPr>
          <p:cNvPr id="3" name="Subtitle 2">
            <a:extLst>
              <a:ext uri="{FF2B5EF4-FFF2-40B4-BE49-F238E27FC236}">
                <a16:creationId xmlns:a16="http://schemas.microsoft.com/office/drawing/2014/main" id="{FD5E24B3-F89E-4933-A6C2-13C499F17F60}"/>
              </a:ext>
            </a:extLst>
          </p:cNvPr>
          <p:cNvSpPr>
            <a:spLocks noGrp="1"/>
          </p:cNvSpPr>
          <p:nvPr>
            <p:ph type="subTitle" idx="1"/>
          </p:nvPr>
        </p:nvSpPr>
        <p:spPr/>
        <p:txBody>
          <a:bodyPr/>
          <a:lstStyle/>
          <a:p>
            <a:r>
              <a:rPr lang="en-US" dirty="0"/>
              <a:t>Hardware Lab 01</a:t>
            </a:r>
          </a:p>
        </p:txBody>
      </p:sp>
    </p:spTree>
    <p:extLst>
      <p:ext uri="{BB962C8B-B14F-4D97-AF65-F5344CB8AC3E}">
        <p14:creationId xmlns:p14="http://schemas.microsoft.com/office/powerpoint/2010/main" val="2886244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28600"/>
            <a:ext cx="11353800" cy="762000"/>
          </a:xfrm>
        </p:spPr>
        <p:txBody>
          <a:bodyPr/>
          <a:lstStyle/>
          <a:p>
            <a:r>
              <a:rPr lang="en-US" dirty="0"/>
              <a:t>MUX – Selected Signal Assignment</a:t>
            </a:r>
          </a:p>
        </p:txBody>
      </p:sp>
      <p:sp>
        <p:nvSpPr>
          <p:cNvPr id="2" name="TextBox 1"/>
          <p:cNvSpPr txBox="1"/>
          <p:nvPr/>
        </p:nvSpPr>
        <p:spPr>
          <a:xfrm>
            <a:off x="533400" y="1371600"/>
            <a:ext cx="11125200" cy="4832092"/>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entity Multiplexer is</a:t>
            </a:r>
          </a:p>
          <a:p>
            <a:r>
              <a:rPr lang="en-US" sz="2800" dirty="0">
                <a:latin typeface="Courier New" panose="02070309020205020404" pitchFamily="49" charset="0"/>
                <a:cs typeface="Courier New" panose="02070309020205020404" pitchFamily="49" charset="0"/>
              </a:rPr>
              <a:t>	port( A, B, S : IN  BIT ;</a:t>
            </a:r>
          </a:p>
          <a:p>
            <a:r>
              <a:rPr lang="en-US" sz="2800" dirty="0">
                <a:latin typeface="Courier New" panose="02070309020205020404" pitchFamily="49" charset="0"/>
                <a:cs typeface="Courier New" panose="02070309020205020404" pitchFamily="49" charset="0"/>
              </a:rPr>
              <a:t>	      F       : OUT BIT ) ;</a:t>
            </a:r>
          </a:p>
          <a:p>
            <a:r>
              <a:rPr lang="en-US" sz="2800" dirty="0">
                <a:latin typeface="Courier New" panose="02070309020205020404" pitchFamily="49" charset="0"/>
                <a:cs typeface="Courier New" panose="02070309020205020404" pitchFamily="49" charset="0"/>
              </a:rPr>
              <a:t>end Multiplexer ;</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architecture </a:t>
            </a:r>
            <a:r>
              <a:rPr lang="en-US" sz="2800" dirty="0" err="1">
                <a:latin typeface="Courier New" panose="02070309020205020404" pitchFamily="49" charset="0"/>
                <a:cs typeface="Courier New" panose="02070309020205020404" pitchFamily="49" charset="0"/>
              </a:rPr>
              <a:t>SelectedSignal</a:t>
            </a:r>
            <a:r>
              <a:rPr lang="en-US" sz="2800" dirty="0">
                <a:latin typeface="Courier New" panose="02070309020205020404" pitchFamily="49" charset="0"/>
                <a:cs typeface="Courier New" panose="02070309020205020404" pitchFamily="49" charset="0"/>
              </a:rPr>
              <a:t> of Multiplexer is</a:t>
            </a:r>
          </a:p>
          <a:p>
            <a:r>
              <a:rPr lang="en-US" sz="2800" dirty="0">
                <a:latin typeface="Courier New" panose="02070309020205020404" pitchFamily="49" charset="0"/>
                <a:cs typeface="Courier New" panose="02070309020205020404" pitchFamily="49" charset="0"/>
              </a:rPr>
              <a:t>begin</a:t>
            </a:r>
          </a:p>
          <a:p>
            <a:r>
              <a:rPr lang="en-US" sz="2800" dirty="0">
                <a:latin typeface="Courier New" panose="02070309020205020404" pitchFamily="49" charset="0"/>
                <a:cs typeface="Courier New" panose="02070309020205020404" pitchFamily="49" charset="0"/>
              </a:rPr>
              <a:t>	with S select</a:t>
            </a:r>
          </a:p>
          <a:p>
            <a:r>
              <a:rPr lang="en-US" sz="2800" dirty="0">
                <a:latin typeface="Courier New" panose="02070309020205020404" pitchFamily="49" charset="0"/>
                <a:cs typeface="Courier New" panose="02070309020205020404" pitchFamily="49" charset="0"/>
              </a:rPr>
              <a:t>		F &lt;= A when'0',</a:t>
            </a:r>
          </a:p>
          <a:p>
            <a:r>
              <a:rPr lang="en-US" sz="2800" dirty="0">
                <a:latin typeface="Courier New" panose="02070309020205020404" pitchFamily="49" charset="0"/>
                <a:cs typeface="Courier New" panose="02070309020205020404" pitchFamily="49" charset="0"/>
              </a:rPr>
              <a:t>		     B when OTHERS ;</a:t>
            </a:r>
          </a:p>
          <a:p>
            <a:r>
              <a:rPr lang="en-US" sz="2800" dirty="0">
                <a:latin typeface="Courier New" panose="02070309020205020404" pitchFamily="49" charset="0"/>
                <a:cs typeface="Courier New" panose="02070309020205020404" pitchFamily="49" charset="0"/>
              </a:rPr>
              <a:t>end </a:t>
            </a:r>
            <a:r>
              <a:rPr lang="en-US" sz="2800" dirty="0" err="1">
                <a:latin typeface="Courier New" panose="02070309020205020404" pitchFamily="49" charset="0"/>
                <a:cs typeface="Courier New" panose="02070309020205020404" pitchFamily="49" charset="0"/>
              </a:rPr>
              <a:t>SelectedSignal</a:t>
            </a:r>
            <a:r>
              <a:rPr lang="en-US" sz="2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1070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228600"/>
            <a:ext cx="11125200" cy="762000"/>
          </a:xfrm>
        </p:spPr>
        <p:txBody>
          <a:bodyPr/>
          <a:lstStyle/>
          <a:p>
            <a:r>
              <a:rPr lang="en-US" dirty="0"/>
              <a:t>MUX – Conditional Signal Assignment</a:t>
            </a:r>
          </a:p>
        </p:txBody>
      </p:sp>
      <p:sp>
        <p:nvSpPr>
          <p:cNvPr id="2" name="TextBox 1"/>
          <p:cNvSpPr txBox="1"/>
          <p:nvPr/>
        </p:nvSpPr>
        <p:spPr>
          <a:xfrm>
            <a:off x="457200" y="1143000"/>
            <a:ext cx="11201400" cy="4401205"/>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entity Multiplexer is</a:t>
            </a:r>
          </a:p>
          <a:p>
            <a:r>
              <a:rPr lang="en-US" sz="2800" dirty="0">
                <a:latin typeface="Courier New" panose="02070309020205020404" pitchFamily="49" charset="0"/>
                <a:cs typeface="Courier New" panose="02070309020205020404" pitchFamily="49" charset="0"/>
              </a:rPr>
              <a:t>	port( A, B, S : IN  BIT ;</a:t>
            </a:r>
          </a:p>
          <a:p>
            <a:r>
              <a:rPr lang="en-US" sz="2800" dirty="0">
                <a:latin typeface="Courier New" panose="02070309020205020404" pitchFamily="49" charset="0"/>
                <a:cs typeface="Courier New" panose="02070309020205020404" pitchFamily="49" charset="0"/>
              </a:rPr>
              <a:t>	      F       : OUT BIT ) ;</a:t>
            </a:r>
          </a:p>
          <a:p>
            <a:r>
              <a:rPr lang="en-US" sz="2800" dirty="0">
                <a:latin typeface="Courier New" panose="02070309020205020404" pitchFamily="49" charset="0"/>
                <a:cs typeface="Courier New" panose="02070309020205020404" pitchFamily="49" charset="0"/>
              </a:rPr>
              <a:t>end Multiplexer ;</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architecture </a:t>
            </a:r>
            <a:r>
              <a:rPr lang="en-US" sz="2800" dirty="0" err="1">
                <a:latin typeface="Courier New" panose="02070309020205020404" pitchFamily="49" charset="0"/>
                <a:cs typeface="Courier New" panose="02070309020205020404" pitchFamily="49" charset="0"/>
              </a:rPr>
              <a:t>ConditionalSignal</a:t>
            </a:r>
            <a:r>
              <a:rPr lang="en-US" sz="2800" dirty="0">
                <a:latin typeface="Courier New" panose="02070309020205020404" pitchFamily="49" charset="0"/>
                <a:cs typeface="Courier New" panose="02070309020205020404" pitchFamily="49" charset="0"/>
              </a:rPr>
              <a:t> of Multiplexer is</a:t>
            </a:r>
          </a:p>
          <a:p>
            <a:r>
              <a:rPr lang="en-US" sz="2800" dirty="0">
                <a:latin typeface="Courier New" panose="02070309020205020404" pitchFamily="49" charset="0"/>
                <a:cs typeface="Courier New" panose="02070309020205020404" pitchFamily="49" charset="0"/>
              </a:rPr>
              <a:t>begin</a:t>
            </a:r>
          </a:p>
          <a:p>
            <a:r>
              <a:rPr lang="en-US" sz="2800" dirty="0">
                <a:latin typeface="Courier New" panose="02070309020205020404" pitchFamily="49" charset="0"/>
                <a:cs typeface="Courier New" panose="02070309020205020404" pitchFamily="49" charset="0"/>
              </a:rPr>
              <a:t>	F &lt;= A when S = '0' else</a:t>
            </a:r>
          </a:p>
          <a:p>
            <a:r>
              <a:rPr lang="en-US" sz="2800" dirty="0">
                <a:latin typeface="Courier New" panose="02070309020205020404" pitchFamily="49" charset="0"/>
                <a:cs typeface="Courier New" panose="02070309020205020404" pitchFamily="49" charset="0"/>
              </a:rPr>
              <a:t>	     B ;</a:t>
            </a:r>
          </a:p>
          <a:p>
            <a:r>
              <a:rPr lang="en-US" sz="2800" dirty="0">
                <a:latin typeface="Courier New" panose="02070309020205020404" pitchFamily="49" charset="0"/>
                <a:cs typeface="Courier New" panose="02070309020205020404" pitchFamily="49" charset="0"/>
              </a:rPr>
              <a:t>end </a:t>
            </a:r>
            <a:r>
              <a:rPr lang="en-US" sz="2800" dirty="0" err="1">
                <a:latin typeface="Courier New" panose="02070309020205020404" pitchFamily="49" charset="0"/>
                <a:cs typeface="Courier New" panose="02070309020205020404" pitchFamily="49" charset="0"/>
              </a:rPr>
              <a:t>ConditionalSignal</a:t>
            </a:r>
            <a:r>
              <a:rPr lang="en-US" sz="2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7364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09800" y="228600"/>
            <a:ext cx="7772400" cy="762000"/>
          </a:xfrm>
        </p:spPr>
        <p:txBody>
          <a:bodyPr/>
          <a:lstStyle/>
          <a:p>
            <a:r>
              <a:rPr lang="en-US" dirty="0"/>
              <a:t>MUX – Process If-Else</a:t>
            </a:r>
          </a:p>
        </p:txBody>
      </p:sp>
      <p:sp>
        <p:nvSpPr>
          <p:cNvPr id="2" name="TextBox 1"/>
          <p:cNvSpPr txBox="1"/>
          <p:nvPr/>
        </p:nvSpPr>
        <p:spPr>
          <a:xfrm>
            <a:off x="457200" y="990600"/>
            <a:ext cx="10591800" cy="563231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entity Multiplexer is</a:t>
            </a:r>
          </a:p>
          <a:p>
            <a:r>
              <a:rPr lang="en-US" dirty="0">
                <a:latin typeface="Courier New" panose="02070309020205020404" pitchFamily="49" charset="0"/>
                <a:cs typeface="Courier New" panose="02070309020205020404" pitchFamily="49" charset="0"/>
              </a:rPr>
              <a:t>	port( A, B, S	: IN 	BIT ;</a:t>
            </a:r>
          </a:p>
          <a:p>
            <a:r>
              <a:rPr lang="en-US" dirty="0">
                <a:latin typeface="Courier New" panose="02070309020205020404" pitchFamily="49" charset="0"/>
                <a:cs typeface="Courier New" panose="02070309020205020404" pitchFamily="49" charset="0"/>
              </a:rPr>
              <a:t>		 F		: OUT BIT ) ;</a:t>
            </a:r>
          </a:p>
          <a:p>
            <a:r>
              <a:rPr lang="en-US" dirty="0">
                <a:latin typeface="Courier New" panose="02070309020205020404" pitchFamily="49" charset="0"/>
                <a:cs typeface="Courier New" panose="02070309020205020404" pitchFamily="49" charset="0"/>
              </a:rPr>
              <a:t>end Multiplexer ;</a:t>
            </a:r>
          </a:p>
          <a:p>
            <a:r>
              <a:rPr lang="en-US" dirty="0">
                <a:latin typeface="Courier New" panose="02070309020205020404" pitchFamily="49" charset="0"/>
                <a:cs typeface="Courier New" panose="02070309020205020404" pitchFamily="49" charset="0"/>
              </a:rPr>
              <a:t>architecture </a:t>
            </a:r>
            <a:r>
              <a:rPr lang="en-US" dirty="0" err="1">
                <a:latin typeface="Courier New" panose="02070309020205020404" pitchFamily="49" charset="0"/>
                <a:cs typeface="Courier New" panose="02070309020205020404" pitchFamily="49" charset="0"/>
              </a:rPr>
              <a:t>ProcessIfElse</a:t>
            </a:r>
            <a:r>
              <a:rPr lang="en-US" dirty="0">
                <a:latin typeface="Courier New" panose="02070309020205020404" pitchFamily="49" charset="0"/>
                <a:cs typeface="Courier New" panose="02070309020205020404" pitchFamily="49" charset="0"/>
              </a:rPr>
              <a:t> of Multiplexer is</a:t>
            </a:r>
          </a:p>
          <a:p>
            <a:r>
              <a:rPr lang="en-US" dirty="0">
                <a:latin typeface="Courier New" panose="02070309020205020404" pitchFamily="49" charset="0"/>
                <a:cs typeface="Courier New" panose="02070309020205020404" pitchFamily="49" charset="0"/>
              </a:rPr>
              <a:t>begin</a:t>
            </a:r>
          </a:p>
          <a:p>
            <a:r>
              <a:rPr lang="en-US" dirty="0">
                <a:latin typeface="Courier New" panose="02070309020205020404" pitchFamily="49" charset="0"/>
                <a:cs typeface="Courier New" panose="02070309020205020404" pitchFamily="49" charset="0"/>
              </a:rPr>
              <a:t>	 process( A, B, S )</a:t>
            </a:r>
          </a:p>
          <a:p>
            <a:r>
              <a:rPr lang="en-US" dirty="0">
                <a:latin typeface="Courier New" panose="02070309020205020404" pitchFamily="49" charset="0"/>
                <a:cs typeface="Courier New" panose="02070309020205020404" pitchFamily="49" charset="0"/>
              </a:rPr>
              <a:t>	 begin</a:t>
            </a:r>
          </a:p>
          <a:p>
            <a:r>
              <a:rPr lang="en-US" dirty="0">
                <a:latin typeface="Courier New" panose="02070309020205020404" pitchFamily="49" charset="0"/>
                <a:cs typeface="Courier New" panose="02070309020205020404" pitchFamily="49" charset="0"/>
              </a:rPr>
              <a:t>		if S = '0' THEN</a:t>
            </a:r>
          </a:p>
          <a:p>
            <a:r>
              <a:rPr lang="en-US" dirty="0">
                <a:latin typeface="Courier New" panose="02070309020205020404" pitchFamily="49" charset="0"/>
                <a:cs typeface="Courier New" panose="02070309020205020404" pitchFamily="49" charset="0"/>
              </a:rPr>
              <a:t>			F &lt;= A ;</a:t>
            </a:r>
          </a:p>
          <a:p>
            <a:r>
              <a:rPr lang="en-US" dirty="0">
                <a:latin typeface="Courier New" panose="02070309020205020404" pitchFamily="49" charset="0"/>
                <a:cs typeface="Courier New" panose="02070309020205020404" pitchFamily="49" charset="0"/>
              </a:rPr>
              <a:t>		else</a:t>
            </a:r>
          </a:p>
          <a:p>
            <a:r>
              <a:rPr lang="en-US" dirty="0">
                <a:latin typeface="Courier New" panose="02070309020205020404" pitchFamily="49" charset="0"/>
                <a:cs typeface="Courier New" panose="02070309020205020404" pitchFamily="49" charset="0"/>
              </a:rPr>
              <a:t>			F &lt;= B ;</a:t>
            </a:r>
          </a:p>
          <a:p>
            <a:r>
              <a:rPr lang="en-US" dirty="0">
                <a:latin typeface="Courier New" panose="02070309020205020404" pitchFamily="49" charset="0"/>
                <a:cs typeface="Courier New" panose="02070309020205020404" pitchFamily="49" charset="0"/>
              </a:rPr>
              <a:t>		end if ;</a:t>
            </a:r>
          </a:p>
          <a:p>
            <a:r>
              <a:rPr lang="en-US" dirty="0">
                <a:latin typeface="Courier New" panose="02070309020205020404" pitchFamily="49" charset="0"/>
                <a:cs typeface="Courier New" panose="02070309020205020404" pitchFamily="49" charset="0"/>
              </a:rPr>
              <a:t>	end process;</a:t>
            </a:r>
          </a:p>
          <a:p>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ProcessIfElse</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6707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09800" y="228600"/>
            <a:ext cx="7772400" cy="762000"/>
          </a:xfrm>
        </p:spPr>
        <p:txBody>
          <a:bodyPr/>
          <a:lstStyle/>
          <a:p>
            <a:r>
              <a:rPr lang="en-US" dirty="0"/>
              <a:t>MUX – Process Case Statement</a:t>
            </a:r>
          </a:p>
        </p:txBody>
      </p:sp>
      <p:sp>
        <p:nvSpPr>
          <p:cNvPr id="2" name="TextBox 1"/>
          <p:cNvSpPr txBox="1"/>
          <p:nvPr/>
        </p:nvSpPr>
        <p:spPr>
          <a:xfrm>
            <a:off x="381000" y="886375"/>
            <a:ext cx="11049000" cy="526297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entity Multiplexer is</a:t>
            </a:r>
          </a:p>
          <a:p>
            <a:r>
              <a:rPr lang="en-US" dirty="0">
                <a:latin typeface="Courier New" panose="02070309020205020404" pitchFamily="49" charset="0"/>
                <a:cs typeface="Courier New" panose="02070309020205020404" pitchFamily="49" charset="0"/>
              </a:rPr>
              <a:t>	port( A, B, S	: IN 	BIT ;</a:t>
            </a:r>
          </a:p>
          <a:p>
            <a:r>
              <a:rPr lang="en-US" dirty="0">
                <a:latin typeface="Courier New" panose="02070309020205020404" pitchFamily="49" charset="0"/>
                <a:cs typeface="Courier New" panose="02070309020205020404" pitchFamily="49" charset="0"/>
              </a:rPr>
              <a:t>	      F		: OUT BIT ) ;</a:t>
            </a:r>
          </a:p>
          <a:p>
            <a:r>
              <a:rPr lang="en-US" dirty="0">
                <a:latin typeface="Courier New" panose="02070309020205020404" pitchFamily="49" charset="0"/>
                <a:cs typeface="Courier New" panose="02070309020205020404" pitchFamily="49" charset="0"/>
              </a:rPr>
              <a:t>end Multiplexer ;</a:t>
            </a:r>
          </a:p>
          <a:p>
            <a:r>
              <a:rPr lang="en-US" dirty="0">
                <a:latin typeface="Courier New" panose="02070309020205020404" pitchFamily="49" charset="0"/>
                <a:cs typeface="Courier New" panose="02070309020205020404" pitchFamily="49" charset="0"/>
              </a:rPr>
              <a:t>architecture </a:t>
            </a:r>
            <a:r>
              <a:rPr lang="en-US" dirty="0" err="1">
                <a:latin typeface="Courier New" panose="02070309020205020404" pitchFamily="49" charset="0"/>
                <a:cs typeface="Courier New" panose="02070309020205020404" pitchFamily="49" charset="0"/>
              </a:rPr>
              <a:t>ProcessCase</a:t>
            </a:r>
            <a:r>
              <a:rPr lang="en-US" dirty="0">
                <a:latin typeface="Courier New" panose="02070309020205020404" pitchFamily="49" charset="0"/>
                <a:cs typeface="Courier New" panose="02070309020205020404" pitchFamily="49" charset="0"/>
              </a:rPr>
              <a:t> of Multiplexer is</a:t>
            </a:r>
          </a:p>
          <a:p>
            <a:r>
              <a:rPr lang="en-US" dirty="0">
                <a:latin typeface="Courier New" panose="02070309020205020404" pitchFamily="49" charset="0"/>
                <a:cs typeface="Courier New" panose="02070309020205020404" pitchFamily="49" charset="0"/>
              </a:rPr>
              <a:t>begin</a:t>
            </a:r>
          </a:p>
          <a:p>
            <a:r>
              <a:rPr lang="en-US" dirty="0">
                <a:latin typeface="Courier New" panose="02070309020205020404" pitchFamily="49" charset="0"/>
                <a:cs typeface="Courier New" panose="02070309020205020404" pitchFamily="49" charset="0"/>
              </a:rPr>
              <a:t>	process( A, B, S )</a:t>
            </a:r>
          </a:p>
          <a:p>
            <a:r>
              <a:rPr lang="en-US" dirty="0">
                <a:latin typeface="Courier New" panose="02070309020205020404" pitchFamily="49" charset="0"/>
                <a:cs typeface="Courier New" panose="02070309020205020404" pitchFamily="49" charset="0"/>
              </a:rPr>
              <a:t>	 begin</a:t>
            </a:r>
          </a:p>
          <a:p>
            <a:r>
              <a:rPr lang="en-US" dirty="0">
                <a:latin typeface="Courier New" panose="02070309020205020404" pitchFamily="49" charset="0"/>
                <a:cs typeface="Courier New" panose="02070309020205020404" pitchFamily="49" charset="0"/>
              </a:rPr>
              <a:t>		case S IS</a:t>
            </a:r>
          </a:p>
          <a:p>
            <a:r>
              <a:rPr lang="en-US" dirty="0">
                <a:latin typeface="Courier New" panose="02070309020205020404" pitchFamily="49" charset="0"/>
                <a:cs typeface="Courier New" panose="02070309020205020404" pitchFamily="49" charset="0"/>
              </a:rPr>
              <a:t>			when '0' =&gt;     F &lt;= A ;</a:t>
            </a:r>
          </a:p>
          <a:p>
            <a:r>
              <a:rPr lang="en-US" dirty="0">
                <a:latin typeface="Courier New" panose="02070309020205020404" pitchFamily="49" charset="0"/>
                <a:cs typeface="Courier New" panose="02070309020205020404" pitchFamily="49" charset="0"/>
              </a:rPr>
              <a:t>			when OTHERS =&gt;  F &lt;= B ;</a:t>
            </a:r>
          </a:p>
          <a:p>
            <a:r>
              <a:rPr lang="en-US" dirty="0">
                <a:latin typeface="Courier New" panose="02070309020205020404" pitchFamily="49" charset="0"/>
                <a:cs typeface="Courier New" panose="02070309020205020404" pitchFamily="49" charset="0"/>
              </a:rPr>
              <a:t>		end case ;</a:t>
            </a:r>
          </a:p>
          <a:p>
            <a:r>
              <a:rPr lang="en-US" dirty="0">
                <a:latin typeface="Courier New" panose="02070309020205020404" pitchFamily="49" charset="0"/>
                <a:cs typeface="Courier New" panose="02070309020205020404" pitchFamily="49" charset="0"/>
              </a:rPr>
              <a:t>	end process;</a:t>
            </a:r>
          </a:p>
          <a:p>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ProcessCase</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1103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hlinkClick r:id="rId2"/>
              </a:rPr>
              <a:t>Systems Engineering </a:t>
            </a:r>
            <a:r>
              <a:rPr lang="en-US" dirty="0"/>
              <a:t>vs EE &amp; CE</a:t>
            </a:r>
          </a:p>
          <a:p>
            <a:r>
              <a:rPr lang="en-US" dirty="0"/>
              <a:t>Block diagrams as a tool:</a:t>
            </a:r>
          </a:p>
          <a:p>
            <a:pPr lvl="1"/>
            <a:r>
              <a:rPr lang="en-US" dirty="0"/>
              <a:t>Assist in communication</a:t>
            </a:r>
          </a:p>
          <a:p>
            <a:pPr lvl="1"/>
            <a:r>
              <a:rPr lang="en-US" dirty="0"/>
              <a:t>Facilitate design of complex solutions</a:t>
            </a:r>
          </a:p>
          <a:p>
            <a:pPr lvl="1"/>
            <a:r>
              <a:rPr lang="en-US" dirty="0"/>
              <a:t>May act as documentation of the design</a:t>
            </a:r>
          </a:p>
          <a:p>
            <a:pPr lvl="1"/>
            <a:r>
              <a:rPr lang="en-US" dirty="0"/>
              <a:t>Are often multi-leveled</a:t>
            </a:r>
          </a:p>
          <a:p>
            <a:pPr lvl="1"/>
            <a:r>
              <a:rPr lang="en-US" dirty="0"/>
              <a:t>Encourage modularization, simulation, and other best practices</a:t>
            </a:r>
          </a:p>
          <a:p>
            <a:pPr lvl="1"/>
            <a:r>
              <a:rPr lang="en-US" dirty="0"/>
              <a:t>Are a fundamental component of </a:t>
            </a:r>
            <a:r>
              <a:rPr lang="en-US" dirty="0">
                <a:hlinkClick r:id="rId3"/>
              </a:rPr>
              <a:t>MBSE</a:t>
            </a:r>
            <a:endParaRPr lang="en-US" dirty="0"/>
          </a:p>
          <a:p>
            <a:pPr lvl="1"/>
            <a:r>
              <a:rPr lang="en-US" dirty="0"/>
              <a:t>May act as or support design requirements</a:t>
            </a:r>
          </a:p>
          <a:p>
            <a:pPr lvl="1"/>
            <a:r>
              <a:rPr lang="en-US" dirty="0"/>
              <a:t>Provide the context of a given component, its role in the big picture</a:t>
            </a:r>
          </a:p>
          <a:p>
            <a:pPr lvl="1"/>
            <a:r>
              <a:rPr lang="en-US" dirty="0"/>
              <a:t>… more</a:t>
            </a:r>
          </a:p>
          <a:p>
            <a:endParaRPr lang="en-US" dirty="0"/>
          </a:p>
        </p:txBody>
      </p:sp>
      <p:sp>
        <p:nvSpPr>
          <p:cNvPr id="4" name="Rectangle 3">
            <a:extLst>
              <a:ext uri="{FF2B5EF4-FFF2-40B4-BE49-F238E27FC236}">
                <a16:creationId xmlns:a16="http://schemas.microsoft.com/office/drawing/2014/main" id="{E9405381-BF9E-43FC-BD96-56B0D371E5B4}"/>
              </a:ext>
            </a:extLst>
          </p:cNvPr>
          <p:cNvSpPr/>
          <p:nvPr/>
        </p:nvSpPr>
        <p:spPr>
          <a:xfrm rot="1800000">
            <a:off x="7027433" y="1367520"/>
            <a:ext cx="5178021" cy="646331"/>
          </a:xfrm>
          <a:prstGeom prst="rect">
            <a:avLst/>
          </a:prstGeom>
          <a:noFill/>
        </p:spPr>
        <p:txBody>
          <a:bodyPr wrap="none" lIns="91440" tIns="45720" rIns="91440" bIns="45720">
            <a:spAutoFit/>
          </a:bodyPr>
          <a:lstStyle/>
          <a:p>
            <a:pPr algn="ctr"/>
            <a:r>
              <a:rPr lang="en-US" sz="3600" b="1" u="sng" cap="none" spc="0" dirty="0">
                <a:ln w="0"/>
                <a:solidFill>
                  <a:schemeClr val="accent1"/>
                </a:solidFill>
                <a:effectLst>
                  <a:outerShdw blurRad="38100" dist="25400" dir="5400000" algn="ctr" rotWithShape="0">
                    <a:srgbClr val="6E747A">
                      <a:alpha val="43000"/>
                    </a:srgbClr>
                  </a:outerShdw>
                </a:effectLst>
              </a:rPr>
              <a:t>Use these in senior design</a:t>
            </a:r>
          </a:p>
        </p:txBody>
      </p:sp>
    </p:spTree>
    <p:extLst>
      <p:ext uri="{BB962C8B-B14F-4D97-AF65-F5344CB8AC3E}">
        <p14:creationId xmlns:p14="http://schemas.microsoft.com/office/powerpoint/2010/main" val="266471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t>Depictive syntax ranges from ‘back of the napkin’ to formalized industry standards</a:t>
            </a:r>
          </a:p>
          <a:p>
            <a:r>
              <a:rPr lang="en-US" dirty="0"/>
              <a:t>Levels of decomposition</a:t>
            </a:r>
          </a:p>
          <a:p>
            <a:r>
              <a:rPr lang="en-US" dirty="0"/>
              <a:t>Level 0:</a:t>
            </a:r>
          </a:p>
          <a:p>
            <a:pPr lvl="1"/>
            <a:r>
              <a:rPr lang="en-US" dirty="0"/>
              <a:t>The system being diagrammed, its inputs, its outputs, its functionality</a:t>
            </a:r>
          </a:p>
          <a:p>
            <a:r>
              <a:rPr lang="en-US" dirty="0"/>
              <a:t>Level 1:</a:t>
            </a:r>
          </a:p>
          <a:p>
            <a:pPr lvl="1"/>
            <a:r>
              <a:rPr lang="en-US" dirty="0"/>
              <a:t>Primary sub-systems, their connections, their respective functionalities</a:t>
            </a:r>
          </a:p>
          <a:p>
            <a:r>
              <a:rPr lang="en-US" dirty="0"/>
              <a:t>Level 2:</a:t>
            </a:r>
          </a:p>
          <a:p>
            <a:pPr lvl="1"/>
            <a:r>
              <a:rPr lang="en-US" dirty="0"/>
              <a:t>Secondary sub-systems, their connections, their respective functionalities</a:t>
            </a:r>
          </a:p>
          <a:p>
            <a:r>
              <a:rPr lang="en-US" dirty="0"/>
              <a:t>Level N…</a:t>
            </a:r>
          </a:p>
        </p:txBody>
      </p:sp>
    </p:spTree>
    <p:extLst>
      <p:ext uri="{BB962C8B-B14F-4D97-AF65-F5344CB8AC3E}">
        <p14:creationId xmlns:p14="http://schemas.microsoft.com/office/powerpoint/2010/main" val="28336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 Example – DE2 &amp; NOIS CPU</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t>Level 0</a:t>
            </a:r>
          </a:p>
        </p:txBody>
      </p:sp>
      <p:pic>
        <p:nvPicPr>
          <p:cNvPr id="4" name="Picture 3">
            <a:extLst>
              <a:ext uri="{FF2B5EF4-FFF2-40B4-BE49-F238E27FC236}">
                <a16:creationId xmlns:a16="http://schemas.microsoft.com/office/drawing/2014/main" id="{DB51155A-27A4-44A5-8665-EF250AAF22D6}"/>
              </a:ext>
            </a:extLst>
          </p:cNvPr>
          <p:cNvPicPr>
            <a:picLocks noChangeAspect="1"/>
          </p:cNvPicPr>
          <p:nvPr/>
        </p:nvPicPr>
        <p:blipFill>
          <a:blip r:embed="rId2"/>
          <a:stretch>
            <a:fillRect/>
          </a:stretch>
        </p:blipFill>
        <p:spPr>
          <a:xfrm>
            <a:off x="2857500" y="1295331"/>
            <a:ext cx="8971964" cy="5318533"/>
          </a:xfrm>
          <a:prstGeom prst="rect">
            <a:avLst/>
          </a:prstGeom>
        </p:spPr>
      </p:pic>
    </p:spTree>
    <p:extLst>
      <p:ext uri="{BB962C8B-B14F-4D97-AF65-F5344CB8AC3E}">
        <p14:creationId xmlns:p14="http://schemas.microsoft.com/office/powerpoint/2010/main" val="319853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4E70DB-F9A5-4084-BCE9-79CC012286FF}"/>
              </a:ext>
            </a:extLst>
          </p:cNvPr>
          <p:cNvPicPr>
            <a:picLocks noChangeAspect="1"/>
          </p:cNvPicPr>
          <p:nvPr/>
        </p:nvPicPr>
        <p:blipFill>
          <a:blip r:embed="rId2"/>
          <a:stretch>
            <a:fillRect/>
          </a:stretch>
        </p:blipFill>
        <p:spPr>
          <a:xfrm>
            <a:off x="2754630" y="1261786"/>
            <a:ext cx="9074834" cy="5352078"/>
          </a:xfrm>
          <a:prstGeom prst="rect">
            <a:avLst/>
          </a:prstGeom>
        </p:spPr>
      </p:pic>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 Example – DE2 &amp; NOIS CPU</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8"/>
            <a:ext cx="10515600" cy="4923177"/>
          </a:xfrm>
        </p:spPr>
        <p:txBody>
          <a:bodyPr>
            <a:normAutofit/>
          </a:bodyPr>
          <a:lstStyle/>
          <a:p>
            <a:r>
              <a:rPr lang="en-US" dirty="0"/>
              <a:t>Level 1</a:t>
            </a:r>
          </a:p>
        </p:txBody>
      </p:sp>
    </p:spTree>
    <p:extLst>
      <p:ext uri="{BB962C8B-B14F-4D97-AF65-F5344CB8AC3E}">
        <p14:creationId xmlns:p14="http://schemas.microsoft.com/office/powerpoint/2010/main" val="184704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A8715A-A448-4649-8A93-2DD91EFFBCB0}"/>
              </a:ext>
            </a:extLst>
          </p:cNvPr>
          <p:cNvPicPr>
            <a:picLocks noChangeAspect="1"/>
          </p:cNvPicPr>
          <p:nvPr/>
        </p:nvPicPr>
        <p:blipFill>
          <a:blip r:embed="rId2"/>
          <a:stretch>
            <a:fillRect/>
          </a:stretch>
        </p:blipFill>
        <p:spPr>
          <a:xfrm>
            <a:off x="2868930" y="1287612"/>
            <a:ext cx="8960534" cy="5326252"/>
          </a:xfrm>
          <a:prstGeom prst="rect">
            <a:avLst/>
          </a:prstGeom>
        </p:spPr>
      </p:pic>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 Example – DE2 &amp; NOIS CPU</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8"/>
            <a:ext cx="10515600" cy="4923177"/>
          </a:xfrm>
        </p:spPr>
        <p:txBody>
          <a:bodyPr>
            <a:normAutofit/>
          </a:bodyPr>
          <a:lstStyle/>
          <a:p>
            <a:r>
              <a:rPr lang="en-US" dirty="0"/>
              <a:t>Level 2</a:t>
            </a:r>
          </a:p>
        </p:txBody>
      </p:sp>
    </p:spTree>
    <p:extLst>
      <p:ext uri="{BB962C8B-B14F-4D97-AF65-F5344CB8AC3E}">
        <p14:creationId xmlns:p14="http://schemas.microsoft.com/office/powerpoint/2010/main" val="185229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 Example – DE2 &amp; NOIS CPU</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8"/>
            <a:ext cx="10515600" cy="4923177"/>
          </a:xfrm>
        </p:spPr>
        <p:txBody>
          <a:bodyPr>
            <a:normAutofit/>
          </a:bodyPr>
          <a:lstStyle/>
          <a:p>
            <a:r>
              <a:rPr lang="en-US" dirty="0"/>
              <a:t>Level 3</a:t>
            </a:r>
          </a:p>
          <a:p>
            <a:pPr lvl="1"/>
            <a:r>
              <a:rPr lang="en-US" dirty="0"/>
              <a:t>Simplified &amp; Only CPU shown</a:t>
            </a:r>
          </a:p>
        </p:txBody>
      </p:sp>
      <p:pic>
        <p:nvPicPr>
          <p:cNvPr id="5" name="Picture 4">
            <a:extLst>
              <a:ext uri="{FF2B5EF4-FFF2-40B4-BE49-F238E27FC236}">
                <a16:creationId xmlns:a16="http://schemas.microsoft.com/office/drawing/2014/main" id="{2D83B34F-B1CE-4DAE-AC61-883DAE15BCAA}"/>
              </a:ext>
            </a:extLst>
          </p:cNvPr>
          <p:cNvPicPr>
            <a:picLocks noChangeAspect="1"/>
          </p:cNvPicPr>
          <p:nvPr/>
        </p:nvPicPr>
        <p:blipFill>
          <a:blip r:embed="rId2"/>
          <a:stretch>
            <a:fillRect/>
          </a:stretch>
        </p:blipFill>
        <p:spPr>
          <a:xfrm>
            <a:off x="3978673" y="2708910"/>
            <a:ext cx="7895027" cy="4000500"/>
          </a:xfrm>
          <a:prstGeom prst="rect">
            <a:avLst/>
          </a:prstGeom>
        </p:spPr>
      </p:pic>
    </p:spTree>
    <p:extLst>
      <p:ext uri="{BB962C8B-B14F-4D97-AF65-F5344CB8AC3E}">
        <p14:creationId xmlns:p14="http://schemas.microsoft.com/office/powerpoint/2010/main" val="261247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7C67-5B73-4D99-BB7D-18E9A98C645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F596CB-173A-4E46-A365-21FAA08D17C8}"/>
              </a:ext>
            </a:extLst>
          </p:cNvPr>
          <p:cNvSpPr>
            <a:spLocks noGrp="1"/>
          </p:cNvSpPr>
          <p:nvPr>
            <p:ph idx="1"/>
          </p:nvPr>
        </p:nvSpPr>
        <p:spPr/>
        <p:txBody>
          <a:bodyPr/>
          <a:lstStyle/>
          <a:p>
            <a:pPr marL="514350" indent="-514350">
              <a:buFont typeface="+mj-lt"/>
              <a:buAutoNum type="arabicPeriod"/>
            </a:pPr>
            <a:r>
              <a:rPr lang="en-US" dirty="0"/>
              <a:t>Attendance</a:t>
            </a:r>
          </a:p>
          <a:p>
            <a:pPr marL="514350" indent="-514350">
              <a:buFont typeface="+mj-lt"/>
              <a:buAutoNum type="arabicPeriod"/>
            </a:pPr>
            <a:r>
              <a:rPr lang="en-US" dirty="0"/>
              <a:t>Recap</a:t>
            </a:r>
          </a:p>
          <a:p>
            <a:pPr marL="514350" indent="-514350">
              <a:buFont typeface="+mj-lt"/>
              <a:buAutoNum type="arabicPeriod"/>
            </a:pPr>
            <a:r>
              <a:rPr lang="en-US" dirty="0"/>
              <a:t>FPGA &amp; VHDL</a:t>
            </a:r>
          </a:p>
          <a:p>
            <a:pPr marL="514350" indent="-514350">
              <a:buFont typeface="+mj-lt"/>
              <a:buAutoNum type="arabicPeriod"/>
            </a:pPr>
            <a:r>
              <a:rPr lang="en-US" dirty="0"/>
              <a:t>Block Diagrams</a:t>
            </a:r>
          </a:p>
          <a:p>
            <a:pPr marL="514350" indent="-514350">
              <a:buFont typeface="+mj-lt"/>
              <a:buAutoNum type="arabicPeriod"/>
            </a:pPr>
            <a:r>
              <a:rPr lang="en-US" dirty="0"/>
              <a:t>Quartus</a:t>
            </a:r>
          </a:p>
          <a:p>
            <a:pPr marL="514350" indent="-514350">
              <a:buFont typeface="+mj-lt"/>
              <a:buAutoNum type="arabicPeriod"/>
            </a:pPr>
            <a:r>
              <a:rPr lang="en-US" dirty="0"/>
              <a:t>Getting Started</a:t>
            </a:r>
          </a:p>
        </p:txBody>
      </p:sp>
    </p:spTree>
    <p:extLst>
      <p:ext uri="{BB962C8B-B14F-4D97-AF65-F5344CB8AC3E}">
        <p14:creationId xmlns:p14="http://schemas.microsoft.com/office/powerpoint/2010/main" val="389759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t>Common block diagram symbols for Engr304</a:t>
            </a:r>
            <a:endParaRPr lang="en-US" dirty="0">
              <a:solidFill>
                <a:srgbClr val="FF0000"/>
              </a:solidFill>
            </a:endParaRPr>
          </a:p>
        </p:txBody>
      </p:sp>
      <p:pic>
        <p:nvPicPr>
          <p:cNvPr id="4" name="Picture 3">
            <a:extLst>
              <a:ext uri="{FF2B5EF4-FFF2-40B4-BE49-F238E27FC236}">
                <a16:creationId xmlns:a16="http://schemas.microsoft.com/office/drawing/2014/main" id="{454AD9FA-550D-497C-95C8-FBE6588E939E}"/>
              </a:ext>
            </a:extLst>
          </p:cNvPr>
          <p:cNvPicPr>
            <a:picLocks noChangeAspect="1"/>
          </p:cNvPicPr>
          <p:nvPr/>
        </p:nvPicPr>
        <p:blipFill>
          <a:blip r:embed="rId2"/>
          <a:stretch>
            <a:fillRect/>
          </a:stretch>
        </p:blipFill>
        <p:spPr>
          <a:xfrm>
            <a:off x="583857" y="2280178"/>
            <a:ext cx="7226643" cy="3450140"/>
          </a:xfrm>
          <a:prstGeom prst="rect">
            <a:avLst/>
          </a:prstGeom>
        </p:spPr>
      </p:pic>
      <p:pic>
        <p:nvPicPr>
          <p:cNvPr id="1026" name="Picture 2" descr="Image result for logic gate symbols">
            <a:extLst>
              <a:ext uri="{FF2B5EF4-FFF2-40B4-BE49-F238E27FC236}">
                <a16:creationId xmlns:a16="http://schemas.microsoft.com/office/drawing/2014/main" id="{C22CF0D9-2BB4-4684-A1A2-F84A25037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659" y="3753803"/>
            <a:ext cx="4811143" cy="2548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1BA8ADF-2147-4B08-9B8D-AA3349E7B625}"/>
              </a:ext>
            </a:extLst>
          </p:cNvPr>
          <p:cNvSpPr/>
          <p:nvPr/>
        </p:nvSpPr>
        <p:spPr>
          <a:xfrm>
            <a:off x="8346065" y="6319809"/>
            <a:ext cx="3546164" cy="276999"/>
          </a:xfrm>
          <a:prstGeom prst="rect">
            <a:avLst/>
          </a:prstGeom>
        </p:spPr>
        <p:txBody>
          <a:bodyPr wrap="none">
            <a:spAutoFit/>
          </a:bodyPr>
          <a:lstStyle/>
          <a:p>
            <a:r>
              <a:rPr lang="en-US" sz="1200" dirty="0">
                <a:hlinkClick r:id="rId4"/>
              </a:rPr>
              <a:t>http://www.multiwingspan.co.uk/as2.php?page=logic</a:t>
            </a:r>
            <a:endParaRPr lang="en-US" sz="1200" dirty="0"/>
          </a:p>
        </p:txBody>
      </p:sp>
    </p:spTree>
    <p:extLst>
      <p:ext uri="{BB962C8B-B14F-4D97-AF65-F5344CB8AC3E}">
        <p14:creationId xmlns:p14="http://schemas.microsoft.com/office/powerpoint/2010/main" val="1724587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Block Diagrams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t>VHDL Processes &amp; Block Diagrams</a:t>
            </a:r>
          </a:p>
          <a:p>
            <a:pPr lvl="1"/>
            <a:r>
              <a:rPr lang="en-US" dirty="0"/>
              <a:t>A VHDL process can implement the functionality described by a component in a block diagram</a:t>
            </a:r>
          </a:p>
          <a:p>
            <a:pPr lvl="1"/>
            <a:r>
              <a:rPr lang="en-US" dirty="0"/>
              <a:t>A VHDL process block should have just 1 output, maybe 2 in very simple cases</a:t>
            </a:r>
          </a:p>
          <a:p>
            <a:pPr lvl="1"/>
            <a:endParaRPr lang="en-US" dirty="0"/>
          </a:p>
        </p:txBody>
      </p:sp>
      <p:pic>
        <p:nvPicPr>
          <p:cNvPr id="7" name="Picture 6">
            <a:extLst>
              <a:ext uri="{FF2B5EF4-FFF2-40B4-BE49-F238E27FC236}">
                <a16:creationId xmlns:a16="http://schemas.microsoft.com/office/drawing/2014/main" id="{4121F085-7253-4DE7-9648-381408FE2360}"/>
              </a:ext>
            </a:extLst>
          </p:cNvPr>
          <p:cNvPicPr>
            <a:picLocks noChangeAspect="1"/>
          </p:cNvPicPr>
          <p:nvPr/>
        </p:nvPicPr>
        <p:blipFill>
          <a:blip r:embed="rId2"/>
          <a:stretch>
            <a:fillRect/>
          </a:stretch>
        </p:blipFill>
        <p:spPr>
          <a:xfrm>
            <a:off x="3093175" y="3429000"/>
            <a:ext cx="6005649" cy="3302527"/>
          </a:xfrm>
          <a:prstGeom prst="rect">
            <a:avLst/>
          </a:prstGeom>
        </p:spPr>
      </p:pic>
    </p:spTree>
    <p:extLst>
      <p:ext uri="{BB962C8B-B14F-4D97-AF65-F5344CB8AC3E}">
        <p14:creationId xmlns:p14="http://schemas.microsoft.com/office/powerpoint/2010/main" val="76771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Quartus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t>Quartus can build FPGA images from VHDL definitions</a:t>
            </a:r>
          </a:p>
          <a:p>
            <a:r>
              <a:rPr lang="en-US" dirty="0"/>
              <a:t>Images are specific to a particular device, be sure to select carefully</a:t>
            </a:r>
          </a:p>
          <a:p>
            <a:r>
              <a:rPr lang="en-US" dirty="0"/>
              <a:t>DE2 FPGAs have fixed pins that are connected to peripheral devices, these must be known ‘ahead of time’ by Quartus to generate an FPGA image that correctly associates the fixed pins to the custom VHDL signals</a:t>
            </a:r>
          </a:p>
          <a:p>
            <a:endParaRPr lang="en-US" dirty="0"/>
          </a:p>
        </p:txBody>
      </p:sp>
    </p:spTree>
    <p:extLst>
      <p:ext uri="{BB962C8B-B14F-4D97-AF65-F5344CB8AC3E}">
        <p14:creationId xmlns:p14="http://schemas.microsoft.com/office/powerpoint/2010/main" val="2108128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err="1"/>
              <a:t>ModelSim</a:t>
            </a:r>
            <a:endParaRPr lang="en-US" dirty="0"/>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t>We will use </a:t>
            </a:r>
            <a:r>
              <a:rPr lang="en-US" dirty="0" err="1"/>
              <a:t>ModelSim</a:t>
            </a:r>
            <a:r>
              <a:rPr lang="en-US" dirty="0"/>
              <a:t> to exercise the system solution on a provided test bench</a:t>
            </a:r>
          </a:p>
          <a:p>
            <a:r>
              <a:rPr lang="en-US" dirty="0"/>
              <a:t>The test bench drives combinations of inputs into the system at particular times and expects the correct outputs to emerge in response</a:t>
            </a:r>
          </a:p>
          <a:p>
            <a:r>
              <a:rPr lang="en-US" dirty="0"/>
              <a:t>Often, a test bench and system will be independently developed based on the same requirements.  Then, if the system passes the test bench’s tests, there can be a high confidence that it correctly implements </a:t>
            </a:r>
            <a:r>
              <a:rPr lang="en-US"/>
              <a:t>the requirements.  </a:t>
            </a:r>
            <a:endParaRPr lang="en-US" dirty="0"/>
          </a:p>
          <a:p>
            <a:endParaRPr lang="en-US" dirty="0"/>
          </a:p>
        </p:txBody>
      </p:sp>
    </p:spTree>
    <p:extLst>
      <p:ext uri="{BB962C8B-B14F-4D97-AF65-F5344CB8AC3E}">
        <p14:creationId xmlns:p14="http://schemas.microsoft.com/office/powerpoint/2010/main" val="411935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Lab HW01 Tips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lnSpcReduction="10000"/>
          </a:bodyPr>
          <a:lstStyle/>
          <a:p>
            <a:r>
              <a:rPr lang="en-US" dirty="0"/>
              <a:t>Think about the different components available for this lab, note that they are all onboard the DE2 board but not all within the FPGA</a:t>
            </a:r>
          </a:p>
          <a:p>
            <a:r>
              <a:rPr lang="en-US" dirty="0"/>
              <a:t>Consider the difference in the input and output signals, a simple way to state the goal of the system is ‘make the inputs into the outputs’</a:t>
            </a:r>
          </a:p>
          <a:p>
            <a:r>
              <a:rPr lang="en-US" dirty="0"/>
              <a:t>Think about what conversions or intermediate steps are needed to ‘make the inputs into the outputs’, based on the described requirements of the lab</a:t>
            </a:r>
          </a:p>
          <a:p>
            <a:r>
              <a:rPr lang="en-US" dirty="0"/>
              <a:t>Draw &amp; label signals conceptually first, and add detail about data representation, bit counts, etc. later</a:t>
            </a:r>
          </a:p>
          <a:p>
            <a:r>
              <a:rPr lang="en-US" dirty="0"/>
              <a:t>Add your own logical blocks or other commonly used components</a:t>
            </a:r>
          </a:p>
          <a:p>
            <a:r>
              <a:rPr lang="en-US" dirty="0">
                <a:solidFill>
                  <a:srgbClr val="FF0000"/>
                </a:solidFill>
              </a:rPr>
              <a:t>Note: VHDL convert_to_7seg() function is provided, a logical block(s)</a:t>
            </a:r>
          </a:p>
        </p:txBody>
      </p:sp>
    </p:spTree>
    <p:extLst>
      <p:ext uri="{BB962C8B-B14F-4D97-AF65-F5344CB8AC3E}">
        <p14:creationId xmlns:p14="http://schemas.microsoft.com/office/powerpoint/2010/main" val="114935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p:txBody>
          <a:bodyPr/>
          <a:lstStyle/>
          <a:p>
            <a:pPr marL="514350" indent="-514350">
              <a:buFont typeface="+mj-lt"/>
              <a:buAutoNum type="arabicPeriod"/>
            </a:pPr>
            <a:r>
              <a:rPr lang="en-US" dirty="0"/>
              <a:t>Setup project directory for HW01 on the </a:t>
            </a:r>
            <a:r>
              <a:rPr lang="en-US" b="1" u="sng" dirty="0"/>
              <a:t>H: drive</a:t>
            </a:r>
          </a:p>
          <a:p>
            <a:pPr marL="514350" indent="-514350">
              <a:buFont typeface="+mj-lt"/>
              <a:buAutoNum type="arabicPeriod"/>
            </a:pPr>
            <a:r>
              <a:rPr lang="en-US" dirty="0"/>
              <a:t>Download HW01 files from Moodle or S: drive</a:t>
            </a:r>
          </a:p>
          <a:p>
            <a:pPr marL="514350" indent="-514350">
              <a:buFont typeface="+mj-lt"/>
              <a:buAutoNum type="arabicPeriod"/>
            </a:pPr>
            <a:r>
              <a:rPr lang="en-US" dirty="0"/>
              <a:t>Start following directions in the lab assignment document</a:t>
            </a:r>
          </a:p>
          <a:p>
            <a:pPr marL="514350" indent="-514350">
              <a:buFont typeface="+mj-lt"/>
              <a:buAutoNum type="arabicPeriod"/>
            </a:pPr>
            <a:endParaRPr lang="en-US" dirty="0"/>
          </a:p>
        </p:txBody>
      </p:sp>
    </p:spTree>
    <p:extLst>
      <p:ext uri="{BB962C8B-B14F-4D97-AF65-F5344CB8AC3E}">
        <p14:creationId xmlns:p14="http://schemas.microsoft.com/office/powerpoint/2010/main" val="147388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02A-7BC2-476E-85AD-30D85BDACD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EAA8B009-6221-42FB-BB4B-29E966AE56E9}"/>
              </a:ext>
            </a:extLst>
          </p:cNvPr>
          <p:cNvSpPr>
            <a:spLocks noGrp="1"/>
          </p:cNvSpPr>
          <p:nvPr>
            <p:ph idx="1"/>
          </p:nvPr>
        </p:nvSpPr>
        <p:spPr>
          <a:xfrm>
            <a:off x="838200" y="1825625"/>
            <a:ext cx="8020333" cy="4351338"/>
          </a:xfrm>
        </p:spPr>
        <p:txBody>
          <a:bodyPr/>
          <a:lstStyle/>
          <a:p>
            <a:r>
              <a:rPr lang="en-US" dirty="0"/>
              <a:t>IO Devices – Polling vs Interrupts</a:t>
            </a:r>
          </a:p>
          <a:p>
            <a:r>
              <a:rPr lang="en-US" dirty="0"/>
              <a:t>The ISR &amp; Main Routine</a:t>
            </a:r>
          </a:p>
          <a:p>
            <a:r>
              <a:rPr lang="en-US" dirty="0"/>
              <a:t>Control Registers &amp; New Instructions</a:t>
            </a:r>
          </a:p>
        </p:txBody>
      </p:sp>
    </p:spTree>
    <p:extLst>
      <p:ext uri="{BB962C8B-B14F-4D97-AF65-F5344CB8AC3E}">
        <p14:creationId xmlns:p14="http://schemas.microsoft.com/office/powerpoint/2010/main" val="35512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FPGAs</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hlinkClick r:id="rId2"/>
              </a:rPr>
              <a:t>Field Programmable Gate Array </a:t>
            </a:r>
            <a:r>
              <a:rPr lang="en-US" dirty="0"/>
              <a:t>Devices</a:t>
            </a:r>
          </a:p>
          <a:p>
            <a:r>
              <a:rPr lang="en-US" dirty="0"/>
              <a:t>General purpose hardware configured as specific circuitry</a:t>
            </a:r>
          </a:p>
          <a:p>
            <a:r>
              <a:rPr lang="en-US" dirty="0"/>
              <a:t>Hardware iterations are expensive</a:t>
            </a:r>
          </a:p>
          <a:p>
            <a:r>
              <a:rPr lang="en-US" dirty="0"/>
              <a:t>Generic and re-</a:t>
            </a:r>
            <a:r>
              <a:rPr lang="en-US" dirty="0" err="1"/>
              <a:t>flashable</a:t>
            </a:r>
            <a:r>
              <a:rPr lang="en-US" dirty="0"/>
              <a:t> hardware opens many possibilities</a:t>
            </a:r>
          </a:p>
          <a:p>
            <a:pPr lvl="1"/>
            <a:r>
              <a:rPr lang="en-US" dirty="0"/>
              <a:t>Educational tools</a:t>
            </a:r>
          </a:p>
          <a:p>
            <a:pPr lvl="1"/>
            <a:r>
              <a:rPr lang="en-US" dirty="0"/>
              <a:t>Development tools</a:t>
            </a:r>
          </a:p>
          <a:p>
            <a:pPr lvl="1"/>
            <a:r>
              <a:rPr lang="en-US" dirty="0"/>
              <a:t>Nonphysical hardware upgrades</a:t>
            </a:r>
          </a:p>
          <a:p>
            <a:pPr lvl="1"/>
            <a:r>
              <a:rPr lang="en-US" dirty="0"/>
              <a:t>More!</a:t>
            </a:r>
          </a:p>
          <a:p>
            <a:endParaRPr lang="en-US" dirty="0">
              <a:solidFill>
                <a:srgbClr val="FF0000"/>
              </a:solidFill>
            </a:endParaRPr>
          </a:p>
        </p:txBody>
      </p:sp>
    </p:spTree>
    <p:extLst>
      <p:ext uri="{BB962C8B-B14F-4D97-AF65-F5344CB8AC3E}">
        <p14:creationId xmlns:p14="http://schemas.microsoft.com/office/powerpoint/2010/main" val="412281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E27070D-8CF2-4E45-BA9B-0BA94EDBE80D}"/>
              </a:ext>
            </a:extLst>
          </p:cNvPr>
          <p:cNvSpPr/>
          <p:nvPr/>
        </p:nvSpPr>
        <p:spPr>
          <a:xfrm>
            <a:off x="8545690" y="1106351"/>
            <a:ext cx="2946400" cy="539604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Windows 10 PC</a:t>
            </a:r>
          </a:p>
        </p:txBody>
      </p:sp>
      <p:sp>
        <p:nvSpPr>
          <p:cNvPr id="67" name="Rectangle 66">
            <a:extLst>
              <a:ext uri="{FF2B5EF4-FFF2-40B4-BE49-F238E27FC236}">
                <a16:creationId xmlns:a16="http://schemas.microsoft.com/office/drawing/2014/main" id="{35D9941A-91A8-460E-AC62-76B6B0F7FA6D}"/>
              </a:ext>
            </a:extLst>
          </p:cNvPr>
          <p:cNvSpPr/>
          <p:nvPr/>
        </p:nvSpPr>
        <p:spPr>
          <a:xfrm>
            <a:off x="587547" y="1106352"/>
            <a:ext cx="6648632" cy="539604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Altera DE2 Board</a:t>
            </a:r>
          </a:p>
        </p:txBody>
      </p:sp>
      <p:sp>
        <p:nvSpPr>
          <p:cNvPr id="66" name="Rectangle: Rounded Corners 65">
            <a:extLst>
              <a:ext uri="{FF2B5EF4-FFF2-40B4-BE49-F238E27FC236}">
                <a16:creationId xmlns:a16="http://schemas.microsoft.com/office/drawing/2014/main" id="{4F9BAECA-D656-410A-9F09-8AD53E925027}"/>
              </a:ext>
            </a:extLst>
          </p:cNvPr>
          <p:cNvSpPr/>
          <p:nvPr/>
        </p:nvSpPr>
        <p:spPr>
          <a:xfrm>
            <a:off x="8681156" y="1819370"/>
            <a:ext cx="2480932" cy="1606735"/>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Quartus</a:t>
            </a:r>
          </a:p>
        </p:txBody>
      </p:sp>
      <p:sp>
        <p:nvSpPr>
          <p:cNvPr id="69" name="Arrow: Right 68">
            <a:extLst>
              <a:ext uri="{FF2B5EF4-FFF2-40B4-BE49-F238E27FC236}">
                <a16:creationId xmlns:a16="http://schemas.microsoft.com/office/drawing/2014/main" id="{7D234F27-A4D4-426F-BFF6-1CC6C817AE65}"/>
              </a:ext>
            </a:extLst>
          </p:cNvPr>
          <p:cNvSpPr/>
          <p:nvPr/>
        </p:nvSpPr>
        <p:spPr>
          <a:xfrm rot="10800000">
            <a:off x="7266648" y="2532476"/>
            <a:ext cx="1719309" cy="25587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051919-EC4F-4E70-8DF2-7AB0E8F4B4CB}"/>
              </a:ext>
            </a:extLst>
          </p:cNvPr>
          <p:cNvSpPr/>
          <p:nvPr/>
        </p:nvSpPr>
        <p:spPr>
          <a:xfrm>
            <a:off x="945189" y="2127956"/>
            <a:ext cx="3291226" cy="385559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FGPA</a:t>
            </a:r>
          </a:p>
        </p:txBody>
      </p:sp>
      <p:sp>
        <p:nvSpPr>
          <p:cNvPr id="74" name="Rectangle: Rounded Corners 73">
            <a:extLst>
              <a:ext uri="{FF2B5EF4-FFF2-40B4-BE49-F238E27FC236}">
                <a16:creationId xmlns:a16="http://schemas.microsoft.com/office/drawing/2014/main" id="{91932698-8FF2-4AFA-B414-BB13837AEFAC}"/>
              </a:ext>
            </a:extLst>
          </p:cNvPr>
          <p:cNvSpPr/>
          <p:nvPr/>
        </p:nvSpPr>
        <p:spPr>
          <a:xfrm>
            <a:off x="1286557" y="2660415"/>
            <a:ext cx="2619398" cy="2509896"/>
          </a:xfrm>
          <a:prstGeom prst="roundRect">
            <a:avLst/>
          </a:prstGeom>
          <a:solidFill>
            <a:schemeClr val="bg1"/>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Custom System Image</a:t>
            </a:r>
          </a:p>
          <a:p>
            <a:pPr algn="ctr"/>
            <a:r>
              <a:rPr lang="en-US" b="1" dirty="0">
                <a:solidFill>
                  <a:sysClr val="windowText" lastClr="000000"/>
                </a:solidFill>
              </a:rPr>
              <a:t>(Flashed)</a:t>
            </a:r>
          </a:p>
        </p:txBody>
      </p:sp>
      <p:sp>
        <p:nvSpPr>
          <p:cNvPr id="77" name="Rectangle: Rounded Corners 76">
            <a:extLst>
              <a:ext uri="{FF2B5EF4-FFF2-40B4-BE49-F238E27FC236}">
                <a16:creationId xmlns:a16="http://schemas.microsoft.com/office/drawing/2014/main" id="{ED20FED7-8CD0-49DE-8B26-C10F55698F04}"/>
              </a:ext>
            </a:extLst>
          </p:cNvPr>
          <p:cNvSpPr/>
          <p:nvPr/>
        </p:nvSpPr>
        <p:spPr>
          <a:xfrm>
            <a:off x="9613723" y="2332972"/>
            <a:ext cx="1363490" cy="936128"/>
          </a:xfrm>
          <a:prstGeom prst="roundRect">
            <a:avLst/>
          </a:prstGeom>
          <a:solidFill>
            <a:schemeClr val="bg1"/>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Custom System Image</a:t>
            </a:r>
          </a:p>
        </p:txBody>
      </p:sp>
      <p:sp>
        <p:nvSpPr>
          <p:cNvPr id="79" name="Rectangle 78">
            <a:extLst>
              <a:ext uri="{FF2B5EF4-FFF2-40B4-BE49-F238E27FC236}">
                <a16:creationId xmlns:a16="http://schemas.microsoft.com/office/drawing/2014/main" id="{B2F038F1-67AD-4674-B9E3-4BCAA159C2A6}"/>
              </a:ext>
            </a:extLst>
          </p:cNvPr>
          <p:cNvSpPr/>
          <p:nvPr/>
        </p:nvSpPr>
        <p:spPr>
          <a:xfrm>
            <a:off x="4407223" y="2127956"/>
            <a:ext cx="2323834" cy="385559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Peripheral Devices</a:t>
            </a:r>
          </a:p>
          <a:p>
            <a:pPr algn="ctr"/>
            <a:r>
              <a:rPr lang="en-US" sz="1100" i="1" dirty="0">
                <a:solidFill>
                  <a:sysClr val="windowText" lastClr="000000"/>
                </a:solidFill>
              </a:rPr>
              <a:t>(Ex: switches, buttons, hex displays)</a:t>
            </a:r>
          </a:p>
        </p:txBody>
      </p:sp>
      <p:sp>
        <p:nvSpPr>
          <p:cNvPr id="16" name="Title 1">
            <a:extLst>
              <a:ext uri="{FF2B5EF4-FFF2-40B4-BE49-F238E27FC236}">
                <a16:creationId xmlns:a16="http://schemas.microsoft.com/office/drawing/2014/main" id="{651F0EDE-DA0B-43B0-BED5-5F9E9BBA8764}"/>
              </a:ext>
            </a:extLst>
          </p:cNvPr>
          <p:cNvSpPr>
            <a:spLocks noGrp="1"/>
          </p:cNvSpPr>
          <p:nvPr>
            <p:ph type="title"/>
          </p:nvPr>
        </p:nvSpPr>
        <p:spPr>
          <a:xfrm>
            <a:off x="104423" y="-219725"/>
            <a:ext cx="10515600" cy="1325563"/>
          </a:xfrm>
        </p:spPr>
        <p:txBody>
          <a:bodyPr/>
          <a:lstStyle/>
          <a:p>
            <a:r>
              <a:rPr lang="en-US" dirty="0"/>
              <a:t>Lab Components</a:t>
            </a:r>
          </a:p>
        </p:txBody>
      </p:sp>
      <p:sp>
        <p:nvSpPr>
          <p:cNvPr id="17" name="Rectangle 16">
            <a:extLst>
              <a:ext uri="{FF2B5EF4-FFF2-40B4-BE49-F238E27FC236}">
                <a16:creationId xmlns:a16="http://schemas.microsoft.com/office/drawing/2014/main" id="{5AD02B40-517F-4687-A7C5-72B07492190A}"/>
              </a:ext>
            </a:extLst>
          </p:cNvPr>
          <p:cNvSpPr/>
          <p:nvPr/>
        </p:nvSpPr>
        <p:spPr>
          <a:xfrm>
            <a:off x="4623470" y="2777125"/>
            <a:ext cx="1183992" cy="49197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Switches</a:t>
            </a:r>
            <a:endParaRPr lang="en-US" sz="1000" i="1" dirty="0">
              <a:solidFill>
                <a:sysClr val="windowText" lastClr="000000"/>
              </a:solidFill>
            </a:endParaRPr>
          </a:p>
        </p:txBody>
      </p:sp>
      <p:sp>
        <p:nvSpPr>
          <p:cNvPr id="18" name="Rectangle 17">
            <a:extLst>
              <a:ext uri="{FF2B5EF4-FFF2-40B4-BE49-F238E27FC236}">
                <a16:creationId xmlns:a16="http://schemas.microsoft.com/office/drawing/2014/main" id="{40247425-1273-4686-9C9C-F7F331387191}"/>
              </a:ext>
            </a:extLst>
          </p:cNvPr>
          <p:cNvSpPr/>
          <p:nvPr/>
        </p:nvSpPr>
        <p:spPr>
          <a:xfrm>
            <a:off x="4622544" y="5295949"/>
            <a:ext cx="1183992" cy="49197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Timer</a:t>
            </a:r>
            <a:endParaRPr lang="en-US" sz="1000" i="1" dirty="0">
              <a:solidFill>
                <a:sysClr val="windowText" lastClr="000000"/>
              </a:solidFill>
            </a:endParaRPr>
          </a:p>
        </p:txBody>
      </p:sp>
      <p:sp>
        <p:nvSpPr>
          <p:cNvPr id="19" name="Rectangle 18">
            <a:extLst>
              <a:ext uri="{FF2B5EF4-FFF2-40B4-BE49-F238E27FC236}">
                <a16:creationId xmlns:a16="http://schemas.microsoft.com/office/drawing/2014/main" id="{D3219466-2177-4978-A441-2EA6799683C9}"/>
              </a:ext>
            </a:extLst>
          </p:cNvPr>
          <p:cNvSpPr/>
          <p:nvPr/>
        </p:nvSpPr>
        <p:spPr>
          <a:xfrm>
            <a:off x="4625489" y="4668404"/>
            <a:ext cx="1183992" cy="49197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7Seg Displays</a:t>
            </a:r>
            <a:endParaRPr lang="en-US" sz="1000" i="1" dirty="0">
              <a:solidFill>
                <a:sysClr val="windowText" lastClr="000000"/>
              </a:solidFill>
            </a:endParaRPr>
          </a:p>
        </p:txBody>
      </p:sp>
      <p:sp>
        <p:nvSpPr>
          <p:cNvPr id="20" name="Rectangle 19">
            <a:extLst>
              <a:ext uri="{FF2B5EF4-FFF2-40B4-BE49-F238E27FC236}">
                <a16:creationId xmlns:a16="http://schemas.microsoft.com/office/drawing/2014/main" id="{06840437-868A-4814-B7EA-179D2CB3378B}"/>
              </a:ext>
            </a:extLst>
          </p:cNvPr>
          <p:cNvSpPr/>
          <p:nvPr/>
        </p:nvSpPr>
        <p:spPr>
          <a:xfrm>
            <a:off x="4622544" y="4003883"/>
            <a:ext cx="1183992" cy="49197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LEDs</a:t>
            </a:r>
            <a:endParaRPr lang="en-US" sz="1000" i="1" dirty="0">
              <a:solidFill>
                <a:sysClr val="windowText" lastClr="000000"/>
              </a:solidFill>
            </a:endParaRPr>
          </a:p>
        </p:txBody>
      </p:sp>
      <p:sp>
        <p:nvSpPr>
          <p:cNvPr id="21" name="Rectangle 20">
            <a:extLst>
              <a:ext uri="{FF2B5EF4-FFF2-40B4-BE49-F238E27FC236}">
                <a16:creationId xmlns:a16="http://schemas.microsoft.com/office/drawing/2014/main" id="{1BFE5508-C08B-46D2-94D3-A521994E3C07}"/>
              </a:ext>
            </a:extLst>
          </p:cNvPr>
          <p:cNvSpPr/>
          <p:nvPr/>
        </p:nvSpPr>
        <p:spPr>
          <a:xfrm>
            <a:off x="4602686" y="3354714"/>
            <a:ext cx="1183992" cy="49197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i="1" dirty="0">
                <a:solidFill>
                  <a:sysClr val="windowText" lastClr="000000"/>
                </a:solidFill>
              </a:rPr>
              <a:t>Keys</a:t>
            </a:r>
            <a:endParaRPr lang="en-US" sz="1000" i="1" dirty="0">
              <a:solidFill>
                <a:sysClr val="windowText" lastClr="000000"/>
              </a:solidFill>
            </a:endParaRPr>
          </a:p>
        </p:txBody>
      </p:sp>
    </p:spTree>
    <p:extLst>
      <p:ext uri="{BB962C8B-B14F-4D97-AF65-F5344CB8AC3E}">
        <p14:creationId xmlns:p14="http://schemas.microsoft.com/office/powerpoint/2010/main" val="170851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VHDL</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690687"/>
            <a:ext cx="10515600" cy="4923177"/>
          </a:xfrm>
        </p:spPr>
        <p:txBody>
          <a:bodyPr>
            <a:normAutofit/>
          </a:bodyPr>
          <a:lstStyle/>
          <a:p>
            <a:r>
              <a:rPr lang="en-US" dirty="0">
                <a:hlinkClick r:id="rId2"/>
              </a:rPr>
              <a:t>VHSIC Hardware Definition Language</a:t>
            </a:r>
            <a:endParaRPr lang="en-US" dirty="0"/>
          </a:p>
          <a:p>
            <a:pPr lvl="1"/>
            <a:r>
              <a:rPr lang="en-US" dirty="0"/>
              <a:t>Very High Speed Integrated Circuit Hardware Definition Language</a:t>
            </a:r>
          </a:p>
          <a:p>
            <a:r>
              <a:rPr lang="en-US" dirty="0"/>
              <a:t>“Circuitry as code”</a:t>
            </a:r>
          </a:p>
          <a:p>
            <a:r>
              <a:rPr lang="en-US" dirty="0"/>
              <a:t>Syntactically similar to Ada</a:t>
            </a:r>
          </a:p>
          <a:p>
            <a:r>
              <a:rPr lang="en-US" dirty="0"/>
              <a:t>Defines the intended logical behavior of the system hardware, used to flash generic FPGA with specific solution</a:t>
            </a:r>
          </a:p>
          <a:p>
            <a:r>
              <a:rPr lang="en-US" dirty="0"/>
              <a:t>Tools convert VHDL into FPGA images, analogous to compilers</a:t>
            </a:r>
          </a:p>
          <a:p>
            <a:r>
              <a:rPr lang="en-US" dirty="0"/>
              <a:t>VHDL is concurrent, logical behaviors are simultaneously applied</a:t>
            </a:r>
          </a:p>
        </p:txBody>
      </p:sp>
    </p:spTree>
    <p:extLst>
      <p:ext uri="{BB962C8B-B14F-4D97-AF65-F5344CB8AC3E}">
        <p14:creationId xmlns:p14="http://schemas.microsoft.com/office/powerpoint/2010/main" val="354713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hlinkClick r:id="rId2"/>
              </a:rPr>
              <a:t>VHDL</a:t>
            </a:r>
            <a:endParaRPr lang="en-US" dirty="0"/>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497331"/>
            <a:ext cx="10515600" cy="5116534"/>
          </a:xfrm>
        </p:spPr>
        <p:txBody>
          <a:bodyPr>
            <a:normAutofit lnSpcReduction="10000"/>
          </a:bodyPr>
          <a:lstStyle/>
          <a:p>
            <a:r>
              <a:rPr lang="en-US" dirty="0"/>
              <a:t>Entities: </a:t>
            </a:r>
          </a:p>
          <a:p>
            <a:pPr lvl="1"/>
            <a:r>
              <a:rPr lang="en-US" dirty="0"/>
              <a:t>A logical component containing a port of inputs &amp; outputs and an architecture</a:t>
            </a:r>
          </a:p>
          <a:p>
            <a:r>
              <a:rPr lang="en-US" dirty="0"/>
              <a:t>Ports: </a:t>
            </a:r>
          </a:p>
          <a:p>
            <a:pPr lvl="1"/>
            <a:r>
              <a:rPr lang="en-US" dirty="0"/>
              <a:t>Contain IO signals which may be of type </a:t>
            </a:r>
            <a:r>
              <a:rPr lang="en-US" dirty="0" err="1"/>
              <a:t>std_logic</a:t>
            </a:r>
            <a:r>
              <a:rPr lang="en-US" dirty="0"/>
              <a:t>, </a:t>
            </a:r>
            <a:r>
              <a:rPr lang="en-US" dirty="0" err="1"/>
              <a:t>std_logic_vector</a:t>
            </a:r>
            <a:r>
              <a:rPr lang="en-US" dirty="0"/>
              <a:t>, or others</a:t>
            </a:r>
          </a:p>
          <a:p>
            <a:pPr lvl="1"/>
            <a:r>
              <a:rPr lang="en-US" dirty="0" err="1"/>
              <a:t>std_logic</a:t>
            </a:r>
            <a:r>
              <a:rPr lang="en-US" dirty="0"/>
              <a:t> refers to typical true/false, high/low, 1/0</a:t>
            </a:r>
          </a:p>
          <a:p>
            <a:r>
              <a:rPr lang="en-US" dirty="0"/>
              <a:t>Architectures: </a:t>
            </a:r>
          </a:p>
          <a:p>
            <a:pPr lvl="1"/>
            <a:r>
              <a:rPr lang="en-US" dirty="0"/>
              <a:t>Describe the functionality of an entity, how its inputs become its outputs</a:t>
            </a:r>
          </a:p>
          <a:p>
            <a:r>
              <a:rPr lang="en-US" dirty="0"/>
              <a:t>Signals: </a:t>
            </a:r>
          </a:p>
          <a:p>
            <a:pPr lvl="1"/>
            <a:r>
              <a:rPr lang="en-US" dirty="0"/>
              <a:t>Represent data to be communicated between entities or within an entity</a:t>
            </a:r>
          </a:p>
          <a:p>
            <a:pPr lvl="1"/>
            <a:r>
              <a:rPr lang="en-US" dirty="0" err="1"/>
              <a:t>std_logic</a:t>
            </a:r>
            <a:r>
              <a:rPr lang="en-US" dirty="0"/>
              <a:t> signals have two possible logical values (true/false)</a:t>
            </a:r>
          </a:p>
          <a:p>
            <a:r>
              <a:rPr lang="en-US" dirty="0"/>
              <a:t>Processes: </a:t>
            </a:r>
          </a:p>
          <a:p>
            <a:pPr lvl="1"/>
            <a:r>
              <a:rPr lang="en-US" dirty="0"/>
              <a:t>Assist in describing architectures by providing a means for some sequential definition (as opposed to VHDL’s typically concurrent paradigm)</a:t>
            </a:r>
          </a:p>
        </p:txBody>
      </p:sp>
    </p:spTree>
    <p:extLst>
      <p:ext uri="{BB962C8B-B14F-4D97-AF65-F5344CB8AC3E}">
        <p14:creationId xmlns:p14="http://schemas.microsoft.com/office/powerpoint/2010/main" val="362562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VHDL</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497331"/>
            <a:ext cx="4671060" cy="5116534"/>
          </a:xfrm>
        </p:spPr>
        <p:txBody>
          <a:bodyPr>
            <a:normAutofit/>
          </a:bodyPr>
          <a:lstStyle/>
          <a:p>
            <a:r>
              <a:rPr lang="en-US" dirty="0"/>
              <a:t>Example VHDL template</a:t>
            </a:r>
          </a:p>
          <a:p>
            <a:r>
              <a:rPr lang="en-US" dirty="0"/>
              <a:t>Resources</a:t>
            </a:r>
          </a:p>
          <a:p>
            <a:pPr lvl="1"/>
            <a:r>
              <a:rPr lang="en-US" dirty="0">
                <a:hlinkClick r:id="rId2"/>
              </a:rPr>
              <a:t>http://vhdl.renerta.com/mobile/index.html</a:t>
            </a:r>
            <a:r>
              <a:rPr lang="en-US" dirty="0"/>
              <a:t> </a:t>
            </a:r>
          </a:p>
          <a:p>
            <a:pPr lvl="1"/>
            <a:endParaRPr lang="en-US" dirty="0"/>
          </a:p>
          <a:p>
            <a:pPr lvl="1"/>
            <a:r>
              <a:rPr lang="en-US" dirty="0">
                <a:hlinkClick r:id="rId3"/>
              </a:rPr>
              <a:t>http://www.people.vcu.edu/~rhklenke/tutorials/vhdl/modules/m12_23/sld001.htm</a:t>
            </a:r>
            <a:endParaRPr lang="en-US" dirty="0"/>
          </a:p>
          <a:p>
            <a:pPr lvl="1"/>
            <a:endParaRPr lang="en-US" dirty="0"/>
          </a:p>
          <a:p>
            <a:pPr lvl="1"/>
            <a:r>
              <a:rPr lang="en-US" dirty="0">
                <a:hlinkClick r:id="rId4"/>
              </a:rPr>
              <a:t>http://gmvhdl.com/VHDL.html</a:t>
            </a:r>
            <a:endParaRPr lang="en-US" dirty="0"/>
          </a:p>
        </p:txBody>
      </p:sp>
      <p:pic>
        <p:nvPicPr>
          <p:cNvPr id="4" name="Picture 3">
            <a:extLst>
              <a:ext uri="{FF2B5EF4-FFF2-40B4-BE49-F238E27FC236}">
                <a16:creationId xmlns:a16="http://schemas.microsoft.com/office/drawing/2014/main" id="{FF64B139-460D-46A8-B245-06E7FBBE65BB}"/>
              </a:ext>
            </a:extLst>
          </p:cNvPr>
          <p:cNvPicPr>
            <a:picLocks noChangeAspect="1"/>
          </p:cNvPicPr>
          <p:nvPr/>
        </p:nvPicPr>
        <p:blipFill>
          <a:blip r:embed="rId5"/>
          <a:stretch>
            <a:fillRect/>
          </a:stretch>
        </p:blipFill>
        <p:spPr>
          <a:xfrm>
            <a:off x="5726992" y="329089"/>
            <a:ext cx="5763967" cy="6199822"/>
          </a:xfrm>
          <a:prstGeom prst="rect">
            <a:avLst/>
          </a:prstGeom>
        </p:spPr>
      </p:pic>
    </p:spTree>
    <p:extLst>
      <p:ext uri="{BB962C8B-B14F-4D97-AF65-F5344CB8AC3E}">
        <p14:creationId xmlns:p14="http://schemas.microsoft.com/office/powerpoint/2010/main" val="159935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5A4-9B51-4268-9BCE-0847932A2FD1}"/>
              </a:ext>
            </a:extLst>
          </p:cNvPr>
          <p:cNvSpPr>
            <a:spLocks noGrp="1"/>
          </p:cNvSpPr>
          <p:nvPr>
            <p:ph type="title"/>
          </p:nvPr>
        </p:nvSpPr>
        <p:spPr/>
        <p:txBody>
          <a:bodyPr/>
          <a:lstStyle/>
          <a:p>
            <a:r>
              <a:rPr lang="en-US" dirty="0"/>
              <a:t>VHDL</a:t>
            </a:r>
          </a:p>
        </p:txBody>
      </p:sp>
      <p:sp>
        <p:nvSpPr>
          <p:cNvPr id="3" name="Content Placeholder 2">
            <a:extLst>
              <a:ext uri="{FF2B5EF4-FFF2-40B4-BE49-F238E27FC236}">
                <a16:creationId xmlns:a16="http://schemas.microsoft.com/office/drawing/2014/main" id="{BA9702CB-C03A-4987-B841-81FD59681E2C}"/>
              </a:ext>
            </a:extLst>
          </p:cNvPr>
          <p:cNvSpPr>
            <a:spLocks noGrp="1"/>
          </p:cNvSpPr>
          <p:nvPr>
            <p:ph idx="1"/>
          </p:nvPr>
        </p:nvSpPr>
        <p:spPr>
          <a:xfrm>
            <a:off x="838200" y="1497331"/>
            <a:ext cx="10515600" cy="5116534"/>
          </a:xfrm>
        </p:spPr>
        <p:txBody>
          <a:bodyPr>
            <a:normAutofit/>
          </a:bodyPr>
          <a:lstStyle/>
          <a:p>
            <a:r>
              <a:rPr lang="en-US" dirty="0"/>
              <a:t>MUX as a logical component</a:t>
            </a:r>
          </a:p>
          <a:p>
            <a:pPr lvl="1"/>
            <a:r>
              <a:rPr lang="en-US" dirty="0"/>
              <a:t>Pass through one of two inputs based on a third input</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4 ways to represent a MUX in VHDL…</a:t>
            </a:r>
          </a:p>
        </p:txBody>
      </p:sp>
      <p:graphicFrame>
        <p:nvGraphicFramePr>
          <p:cNvPr id="5" name="Table 4">
            <a:extLst>
              <a:ext uri="{FF2B5EF4-FFF2-40B4-BE49-F238E27FC236}">
                <a16:creationId xmlns:a16="http://schemas.microsoft.com/office/drawing/2014/main" id="{B1D376BA-8303-45C6-9121-9C35054E68C6}"/>
              </a:ext>
            </a:extLst>
          </p:cNvPr>
          <p:cNvGraphicFramePr>
            <a:graphicFrameLocks noGrp="1"/>
          </p:cNvGraphicFramePr>
          <p:nvPr>
            <p:extLst>
              <p:ext uri="{D42A27DB-BD31-4B8C-83A1-F6EECF244321}">
                <p14:modId xmlns:p14="http://schemas.microsoft.com/office/powerpoint/2010/main" val="474214163"/>
              </p:ext>
            </p:extLst>
          </p:nvPr>
        </p:nvGraphicFramePr>
        <p:xfrm>
          <a:off x="1277620" y="2736849"/>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19950314"/>
                    </a:ext>
                  </a:extLst>
                </a:gridCol>
                <a:gridCol w="2032000">
                  <a:extLst>
                    <a:ext uri="{9D8B030D-6E8A-4147-A177-3AD203B41FA5}">
                      <a16:colId xmlns:a16="http://schemas.microsoft.com/office/drawing/2014/main" val="1199087988"/>
                    </a:ext>
                  </a:extLst>
                </a:gridCol>
                <a:gridCol w="2032000">
                  <a:extLst>
                    <a:ext uri="{9D8B030D-6E8A-4147-A177-3AD203B41FA5}">
                      <a16:colId xmlns:a16="http://schemas.microsoft.com/office/drawing/2014/main" val="3041997127"/>
                    </a:ext>
                  </a:extLst>
                </a:gridCol>
                <a:gridCol w="2032000">
                  <a:extLst>
                    <a:ext uri="{9D8B030D-6E8A-4147-A177-3AD203B41FA5}">
                      <a16:colId xmlns:a16="http://schemas.microsoft.com/office/drawing/2014/main" val="940255180"/>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S</a:t>
                      </a:r>
                    </a:p>
                  </a:txBody>
                  <a:tcPr/>
                </a:tc>
                <a:tc>
                  <a:txBody>
                    <a:bodyPr/>
                    <a:lstStyle/>
                    <a:p>
                      <a:pPr algn="ctr"/>
                      <a:r>
                        <a:rPr lang="en-US" dirty="0"/>
                        <a:t>F</a:t>
                      </a:r>
                    </a:p>
                  </a:txBody>
                  <a:tcPr/>
                </a:tc>
                <a:extLst>
                  <a:ext uri="{0D108BD9-81ED-4DB2-BD59-A6C34878D82A}">
                    <a16:rowId xmlns:a16="http://schemas.microsoft.com/office/drawing/2014/main" val="2290284747"/>
                  </a:ext>
                </a:extLst>
              </a:tr>
              <a:tr h="370840">
                <a:tc>
                  <a:txBody>
                    <a:bodyPr/>
                    <a:lstStyle/>
                    <a:p>
                      <a:pPr algn="ctr"/>
                      <a:r>
                        <a:rPr lang="en-US" dirty="0"/>
                        <a:t>0</a:t>
                      </a:r>
                    </a:p>
                  </a:txBody>
                  <a:tcPr/>
                </a:tc>
                <a:tc>
                  <a:txBody>
                    <a:bodyPr/>
                    <a:lstStyle/>
                    <a:p>
                      <a:pPr algn="ctr"/>
                      <a:r>
                        <a:rPr lang="en-US" dirty="0"/>
                        <a:t>d</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957858285"/>
                  </a:ext>
                </a:extLst>
              </a:tr>
              <a:tr h="370840">
                <a:tc>
                  <a:txBody>
                    <a:bodyPr/>
                    <a:lstStyle/>
                    <a:p>
                      <a:pPr algn="ctr"/>
                      <a:r>
                        <a:rPr lang="en-US" dirty="0"/>
                        <a:t>d</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017296560"/>
                  </a:ext>
                </a:extLst>
              </a:tr>
              <a:tr h="370840">
                <a:tc>
                  <a:txBody>
                    <a:bodyPr/>
                    <a:lstStyle/>
                    <a:p>
                      <a:pPr algn="ctr"/>
                      <a:r>
                        <a:rPr lang="en-US" dirty="0"/>
                        <a:t>1</a:t>
                      </a:r>
                    </a:p>
                  </a:txBody>
                  <a:tcPr/>
                </a:tc>
                <a:tc>
                  <a:txBody>
                    <a:bodyPr/>
                    <a:lstStyle/>
                    <a:p>
                      <a:pPr algn="ctr"/>
                      <a:r>
                        <a:rPr lang="en-US" dirty="0"/>
                        <a:t>d</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51136354"/>
                  </a:ext>
                </a:extLst>
              </a:tr>
              <a:tr h="370840">
                <a:tc>
                  <a:txBody>
                    <a:bodyPr/>
                    <a:lstStyle/>
                    <a:p>
                      <a:pPr algn="ctr"/>
                      <a:r>
                        <a:rPr lang="en-US" dirty="0"/>
                        <a:t>d</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290480560"/>
                  </a:ext>
                </a:extLst>
              </a:tr>
            </a:tbl>
          </a:graphicData>
        </a:graphic>
      </p:graphicFrame>
    </p:spTree>
    <p:extLst>
      <p:ext uri="{BB962C8B-B14F-4D97-AF65-F5344CB8AC3E}">
        <p14:creationId xmlns:p14="http://schemas.microsoft.com/office/powerpoint/2010/main" val="868824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952</Words>
  <Application>Microsoft Office PowerPoint</Application>
  <PresentationFormat>Widescreen</PresentationFormat>
  <Paragraphs>210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ENGR-304-L</vt:lpstr>
      <vt:lpstr>Agenda</vt:lpstr>
      <vt:lpstr>Recap</vt:lpstr>
      <vt:lpstr>FPGAs</vt:lpstr>
      <vt:lpstr>Lab Components</vt:lpstr>
      <vt:lpstr>VHDL</vt:lpstr>
      <vt:lpstr>VHDL</vt:lpstr>
      <vt:lpstr>VHDL</vt:lpstr>
      <vt:lpstr>VHDL</vt:lpstr>
      <vt:lpstr>MUX – Selected Signal Assignment</vt:lpstr>
      <vt:lpstr>MUX – Conditional Signal Assignment</vt:lpstr>
      <vt:lpstr>MUX – Process If-Else</vt:lpstr>
      <vt:lpstr>MUX – Process Case Statement</vt:lpstr>
      <vt:lpstr>Block Diagrams</vt:lpstr>
      <vt:lpstr>Block Diagrams</vt:lpstr>
      <vt:lpstr>Block Diagram Example – DE2 &amp; NOIS CPU</vt:lpstr>
      <vt:lpstr>Block Diagram Example – DE2 &amp; NOIS CPU</vt:lpstr>
      <vt:lpstr>Block Diagram Example – DE2 &amp; NOIS CPU</vt:lpstr>
      <vt:lpstr>Block Diagram Example – DE2 &amp; NOIS CPU</vt:lpstr>
      <vt:lpstr>Block Diagrams</vt:lpstr>
      <vt:lpstr>Block Diagrams</vt:lpstr>
      <vt:lpstr>Quartus</vt:lpstr>
      <vt:lpstr>ModelSim</vt:lpstr>
      <vt:lpstr>Lab HW01 Tips</vt:lpstr>
      <vt:lpstr>Getting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ENGR-304-L</dc:title>
  <dc:creator>Andrew Jo</dc:creator>
  <cp:lastModifiedBy>Andrew Jo</cp:lastModifiedBy>
  <cp:revision>3</cp:revision>
  <dcterms:created xsi:type="dcterms:W3CDTF">2019-02-07T02:53:38Z</dcterms:created>
  <dcterms:modified xsi:type="dcterms:W3CDTF">2019-03-28T20:33:37Z</dcterms:modified>
</cp:coreProperties>
</file>