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4B17C-D636-479D-8223-F11FDE9434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FC0D-26ED-4F06-A527-E8FDE1DA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2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3FC0D-26ED-4F06-A527-E8FDE1DA88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the multiplication of 1110 ad 1011 on the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3FC0D-26ED-4F06-A527-E8FDE1DA88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00F4-950F-434A-956B-BB604D39A4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C275-7B8A-4EBB-9BED-C00CFE506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00F4-950F-434A-956B-BB604D39A4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C275-7B8A-4EBB-9BED-C00CFE506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00F4-950F-434A-956B-BB604D39A4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C275-7B8A-4EBB-9BED-C00CFE506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00F4-950F-434A-956B-BB604D39A4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C275-7B8A-4EBB-9BED-C00CFE506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00F4-950F-434A-956B-BB604D39A4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C275-7B8A-4EBB-9BED-C00CFE506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00F4-950F-434A-956B-BB604D39A4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C275-7B8A-4EBB-9BED-C00CFE506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7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00F4-950F-434A-956B-BB604D39A4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C275-7B8A-4EBB-9BED-C00CFE506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8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00F4-950F-434A-956B-BB604D39A4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C275-7B8A-4EBB-9BED-C00CFE506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00F4-950F-434A-956B-BB604D39A4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C275-7B8A-4EBB-9BED-C00CFE506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7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00F4-950F-434A-956B-BB604D39A4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C275-7B8A-4EBB-9BED-C00CFE506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00F4-950F-434A-956B-BB604D39A4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C275-7B8A-4EBB-9BED-C00CFE506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00F4-950F-434A-956B-BB604D39A4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9C275-7B8A-4EBB-9BED-C00CFE506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6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Iterative Multiplication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304 Lab</a:t>
            </a:r>
          </a:p>
        </p:txBody>
      </p:sp>
    </p:spTree>
    <p:extLst>
      <p:ext uri="{BB962C8B-B14F-4D97-AF65-F5344CB8AC3E}">
        <p14:creationId xmlns:p14="http://schemas.microsoft.com/office/powerpoint/2010/main" val="245857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70E-347D-4403-82C8-B492E42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Long-Hand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943D-485A-4EBF-9462-3B41168D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err="1"/>
              <a:t>Mulitplicand</a:t>
            </a:r>
            <a:r>
              <a:rPr lang="en-US" sz="4800" dirty="0"/>
              <a:t> = 0b1110</a:t>
            </a:r>
          </a:p>
          <a:p>
            <a:r>
              <a:rPr lang="en-US" sz="4800" dirty="0"/>
              <a:t>Multiplier = 0b1011</a:t>
            </a:r>
          </a:p>
          <a:p>
            <a:endParaRPr lang="en-US" dirty="0"/>
          </a:p>
          <a:p>
            <a:r>
              <a:rPr lang="en-US" dirty="0"/>
              <a:t>14*11 = 154</a:t>
            </a:r>
          </a:p>
          <a:p>
            <a:r>
              <a:rPr lang="en-US" dirty="0"/>
              <a:t>0b1110*0b1011 </a:t>
            </a:r>
          </a:p>
          <a:p>
            <a:pPr marL="457200" lvl="1" indent="0">
              <a:buNone/>
            </a:pPr>
            <a:r>
              <a:rPr lang="en-US" dirty="0"/>
              <a:t>= 0b010011010 = 128+16+8+2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B7592-1836-4F2A-B277-949415D5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642" y="410369"/>
            <a:ext cx="5197337" cy="66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A32E-ED05-409E-8BFF-7B196081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A29D-46F0-4B42-8877-C3E135BF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F6420-0F61-4382-88C8-48A98959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0" y="138863"/>
            <a:ext cx="11038460" cy="65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3" y="0"/>
            <a:ext cx="10055830" cy="6858000"/>
          </a:xfrm>
        </p:spPr>
      </p:pic>
      <p:sp>
        <p:nvSpPr>
          <p:cNvPr id="3" name="TextBox 2"/>
          <p:cNvSpPr txBox="1"/>
          <p:nvPr/>
        </p:nvSpPr>
        <p:spPr>
          <a:xfrm>
            <a:off x="5994400" y="6042025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2350" y="4445496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150" y="978395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9680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3" y="0"/>
            <a:ext cx="1005583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86026" y="4810124"/>
            <a:ext cx="3581400" cy="12287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86601" y="4876799"/>
            <a:ext cx="3581400" cy="12287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24800" y="188119"/>
            <a:ext cx="2409825" cy="956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1" y="227011"/>
            <a:ext cx="3276599" cy="650814"/>
            <a:chOff x="76201" y="227011"/>
            <a:chExt cx="3276599" cy="650814"/>
          </a:xfrm>
        </p:grpSpPr>
        <p:sp>
          <p:nvSpPr>
            <p:cNvPr id="8" name="TextBox 7"/>
            <p:cNvSpPr txBox="1"/>
            <p:nvPr/>
          </p:nvSpPr>
          <p:spPr>
            <a:xfrm>
              <a:off x="133350" y="276225"/>
              <a:ext cx="3219450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Initial Values Circled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6201" y="227011"/>
              <a:ext cx="3188207" cy="6508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7159752" y="5020056"/>
            <a:ext cx="3438144" cy="87782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201" y="1124711"/>
            <a:ext cx="3438144" cy="56279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3349" y="1187987"/>
            <a:ext cx="3380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Multiplier bits in the green box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94400" y="6042025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42350" y="4445496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9150" y="978395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7402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38" y="0"/>
            <a:ext cx="10055830" cy="685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201" y="227011"/>
            <a:ext cx="3663695" cy="917577"/>
            <a:chOff x="76201" y="227011"/>
            <a:chExt cx="3276599" cy="1003321"/>
          </a:xfrm>
        </p:grpSpPr>
        <p:sp>
          <p:nvSpPr>
            <p:cNvPr id="10" name="TextBox 9"/>
            <p:cNvSpPr txBox="1"/>
            <p:nvPr/>
          </p:nvSpPr>
          <p:spPr>
            <a:xfrm>
              <a:off x="133350" y="276225"/>
              <a:ext cx="3219450" cy="9541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Partial Product Circled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6201" y="227011"/>
              <a:ext cx="3188207" cy="6508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86026" y="4810124"/>
            <a:ext cx="5405246" cy="12287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055864" y="5020056"/>
            <a:ext cx="2542032" cy="87782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94400" y="6042025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42350" y="4445496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9150" y="978395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7126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84" y="1"/>
            <a:ext cx="10088981" cy="685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201" y="227011"/>
            <a:ext cx="3663695" cy="917577"/>
            <a:chOff x="76201" y="227011"/>
            <a:chExt cx="3276599" cy="1003321"/>
          </a:xfrm>
        </p:grpSpPr>
        <p:sp>
          <p:nvSpPr>
            <p:cNvPr id="10" name="TextBox 9"/>
            <p:cNvSpPr txBox="1"/>
            <p:nvPr/>
          </p:nvSpPr>
          <p:spPr>
            <a:xfrm>
              <a:off x="133350" y="276225"/>
              <a:ext cx="3219450" cy="9541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Partial Product Circled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6201" y="227011"/>
              <a:ext cx="3188207" cy="6508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86026" y="4810124"/>
            <a:ext cx="6328790" cy="12287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056700" y="5020056"/>
            <a:ext cx="1541196" cy="87782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94400" y="6042025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42350" y="4445496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9150" y="978395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2893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43" y="1"/>
            <a:ext cx="10088981" cy="68580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6201" y="227011"/>
            <a:ext cx="3663695" cy="917577"/>
            <a:chOff x="76201" y="227011"/>
            <a:chExt cx="3276599" cy="1003321"/>
          </a:xfrm>
        </p:grpSpPr>
        <p:sp>
          <p:nvSpPr>
            <p:cNvPr id="13" name="TextBox 12"/>
            <p:cNvSpPr txBox="1"/>
            <p:nvPr/>
          </p:nvSpPr>
          <p:spPr>
            <a:xfrm>
              <a:off x="133350" y="276225"/>
              <a:ext cx="3219450" cy="9541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Partial Product Circled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6201" y="227011"/>
              <a:ext cx="3188207" cy="6508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2486026" y="4810124"/>
            <a:ext cx="7298054" cy="12287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948672" y="5020056"/>
            <a:ext cx="649224" cy="87782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94400" y="6042025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42350" y="4445496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9150" y="978395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71756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0"/>
            <a:ext cx="10077450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6201" y="227011"/>
            <a:ext cx="3663695" cy="595195"/>
            <a:chOff x="76201" y="227011"/>
            <a:chExt cx="3276599" cy="650814"/>
          </a:xfrm>
        </p:grpSpPr>
        <p:sp>
          <p:nvSpPr>
            <p:cNvPr id="7" name="TextBox 6"/>
            <p:cNvSpPr txBox="1"/>
            <p:nvPr/>
          </p:nvSpPr>
          <p:spPr>
            <a:xfrm>
              <a:off x="133350" y="276225"/>
              <a:ext cx="3219450" cy="5721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Final Answer Circled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6201" y="227011"/>
              <a:ext cx="3188207" cy="6508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486026" y="4810124"/>
            <a:ext cx="8331326" cy="12287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94400" y="6042025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42350" y="4445496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9150" y="978395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5651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73</Words>
  <Application>Microsoft Office PowerPoint</Application>
  <PresentationFormat>Widescreen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Iterative Multiplication</vt:lpstr>
      <vt:lpstr>Long-Hand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Multiplication</dc:title>
  <dc:creator>Randall Brouwer</dc:creator>
  <cp:lastModifiedBy>Randall Brouwer</cp:lastModifiedBy>
  <cp:revision>9</cp:revision>
  <dcterms:created xsi:type="dcterms:W3CDTF">2014-04-09T02:58:42Z</dcterms:created>
  <dcterms:modified xsi:type="dcterms:W3CDTF">2018-04-05T16:53:30Z</dcterms:modified>
</cp:coreProperties>
</file>