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261" r:id="rId18"/>
    <p:sldId id="262" r:id="rId19"/>
    <p:sldId id="332" r:id="rId20"/>
    <p:sldId id="327" r:id="rId21"/>
    <p:sldId id="292" r:id="rId22"/>
    <p:sldId id="331" r:id="rId23"/>
    <p:sldId id="263" r:id="rId24"/>
    <p:sldId id="264" r:id="rId25"/>
    <p:sldId id="328" r:id="rId26"/>
    <p:sldId id="329" r:id="rId27"/>
    <p:sldId id="33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9"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o" userId="1cf66dae-8fc4-4db1-bf51-7e0e4ca83b45" providerId="ADAL" clId="{AAD3EDBF-7618-4D92-966F-D3514BA28CD9}"/>
    <pc:docChg chg="undo redo custSel addSld delSld modSld sldOrd">
      <pc:chgData name="Andrew Jo" userId="1cf66dae-8fc4-4db1-bf51-7e0e4ca83b45" providerId="ADAL" clId="{AAD3EDBF-7618-4D92-966F-D3514BA28CD9}" dt="2019-02-14T03:20:56.026" v="2382" actId="20577"/>
      <pc:docMkLst>
        <pc:docMk/>
      </pc:docMkLst>
      <pc:sldChg chg="modSp">
        <pc:chgData name="Andrew Jo" userId="1cf66dae-8fc4-4db1-bf51-7e0e4ca83b45" providerId="ADAL" clId="{AAD3EDBF-7618-4D92-966F-D3514BA28CD9}" dt="2019-02-14T02:43:08.338" v="1" actId="20577"/>
        <pc:sldMkLst>
          <pc:docMk/>
          <pc:sldMk cId="2886244640" sldId="256"/>
        </pc:sldMkLst>
        <pc:spChg chg="mod">
          <ac:chgData name="Andrew Jo" userId="1cf66dae-8fc4-4db1-bf51-7e0e4ca83b45" providerId="ADAL" clId="{AAD3EDBF-7618-4D92-966F-D3514BA28CD9}" dt="2019-02-14T02:43:08.338" v="1" actId="20577"/>
          <ac:spMkLst>
            <pc:docMk/>
            <pc:sldMk cId="2886244640" sldId="256"/>
            <ac:spMk id="3" creationId="{FD5E24B3-F89E-4933-A6C2-13C499F17F60}"/>
          </ac:spMkLst>
        </pc:spChg>
      </pc:sldChg>
      <pc:sldChg chg="modSp">
        <pc:chgData name="Andrew Jo" userId="1cf66dae-8fc4-4db1-bf51-7e0e4ca83b45" providerId="ADAL" clId="{AAD3EDBF-7618-4D92-966F-D3514BA28CD9}" dt="2019-02-14T02:46:20.697" v="161" actId="20577"/>
        <pc:sldMkLst>
          <pc:docMk/>
          <pc:sldMk cId="3897590887" sldId="257"/>
        </pc:sldMkLst>
        <pc:spChg chg="mod">
          <ac:chgData name="Andrew Jo" userId="1cf66dae-8fc4-4db1-bf51-7e0e4ca83b45" providerId="ADAL" clId="{AAD3EDBF-7618-4D92-966F-D3514BA28CD9}" dt="2019-02-14T02:46:20.697" v="161" actId="20577"/>
          <ac:spMkLst>
            <pc:docMk/>
            <pc:sldMk cId="3897590887" sldId="257"/>
            <ac:spMk id="3" creationId="{EFF596CB-173A-4E46-A365-21FAA08D17C8}"/>
          </ac:spMkLst>
        </pc:spChg>
      </pc:sldChg>
      <pc:sldChg chg="modSp">
        <pc:chgData name="Andrew Jo" userId="1cf66dae-8fc4-4db1-bf51-7e0e4ca83b45" providerId="ADAL" clId="{AAD3EDBF-7618-4D92-966F-D3514BA28CD9}" dt="2019-02-14T02:47:59.814" v="383" actId="20577"/>
        <pc:sldMkLst>
          <pc:docMk/>
          <pc:sldMk cId="3551206830" sldId="258"/>
        </pc:sldMkLst>
        <pc:spChg chg="mod">
          <ac:chgData name="Andrew Jo" userId="1cf66dae-8fc4-4db1-bf51-7e0e4ca83b45" providerId="ADAL" clId="{AAD3EDBF-7618-4D92-966F-D3514BA28CD9}" dt="2019-02-14T02:43:51.230" v="35" actId="20577"/>
          <ac:spMkLst>
            <pc:docMk/>
            <pc:sldMk cId="3551206830" sldId="258"/>
            <ac:spMk id="2" creationId="{8154602A-7BC2-476E-85AD-30D85BDACD7D}"/>
          </ac:spMkLst>
        </pc:spChg>
        <pc:spChg chg="mod">
          <ac:chgData name="Andrew Jo" userId="1cf66dae-8fc4-4db1-bf51-7e0e4ca83b45" providerId="ADAL" clId="{AAD3EDBF-7618-4D92-966F-D3514BA28CD9}" dt="2019-02-14T02:47:59.814" v="383" actId="20577"/>
          <ac:spMkLst>
            <pc:docMk/>
            <pc:sldMk cId="3551206830" sldId="258"/>
            <ac:spMk id="3" creationId="{EAA8B009-6221-42FB-BB4B-29E966AE56E9}"/>
          </ac:spMkLst>
        </pc:spChg>
      </pc:sldChg>
      <pc:sldChg chg="del">
        <pc:chgData name="Andrew Jo" userId="1cf66dae-8fc4-4db1-bf51-7e0e4ca83b45" providerId="ADAL" clId="{AAD3EDBF-7618-4D92-966F-D3514BA28CD9}" dt="2019-02-14T02:43:44.885" v="21" actId="2696"/>
        <pc:sldMkLst>
          <pc:docMk/>
          <pc:sldMk cId="2363387565" sldId="259"/>
        </pc:sldMkLst>
      </pc:sldChg>
      <pc:sldChg chg="del">
        <pc:chgData name="Andrew Jo" userId="1cf66dae-8fc4-4db1-bf51-7e0e4ca83b45" providerId="ADAL" clId="{AAD3EDBF-7618-4D92-966F-D3514BA28CD9}" dt="2019-02-14T02:43:44.916" v="27" actId="2696"/>
        <pc:sldMkLst>
          <pc:docMk/>
          <pc:sldMk cId="3091693914" sldId="260"/>
        </pc:sldMkLst>
      </pc:sldChg>
      <pc:sldChg chg="modSp">
        <pc:chgData name="Andrew Jo" userId="1cf66dae-8fc4-4db1-bf51-7e0e4ca83b45" providerId="ADAL" clId="{AAD3EDBF-7618-4D92-966F-D3514BA28CD9}" dt="2019-02-14T02:45:23.842" v="144" actId="207"/>
        <pc:sldMkLst>
          <pc:docMk/>
          <pc:sldMk cId="459263323" sldId="261"/>
        </pc:sldMkLst>
        <pc:spChg chg="mod">
          <ac:chgData name="Andrew Jo" userId="1cf66dae-8fc4-4db1-bf51-7e0e4ca83b45" providerId="ADAL" clId="{AAD3EDBF-7618-4D92-966F-D3514BA28CD9}" dt="2019-02-14T02:45:23.842" v="144" actId="207"/>
          <ac:spMkLst>
            <pc:docMk/>
            <pc:sldMk cId="459263323" sldId="261"/>
            <ac:spMk id="3" creationId="{EAA8B009-6221-42FB-BB4B-29E966AE56E9}"/>
          </ac:spMkLst>
        </pc:spChg>
      </pc:sldChg>
      <pc:sldChg chg="modSp ord">
        <pc:chgData name="Andrew Jo" userId="1cf66dae-8fc4-4db1-bf51-7e0e4ca83b45" providerId="ADAL" clId="{AAD3EDBF-7618-4D92-966F-D3514BA28CD9}" dt="2019-02-14T02:46:13.474" v="147"/>
        <pc:sldMkLst>
          <pc:docMk/>
          <pc:sldMk cId="1473887968" sldId="262"/>
        </pc:sldMkLst>
        <pc:spChg chg="mod">
          <ac:chgData name="Andrew Jo" userId="1cf66dae-8fc4-4db1-bf51-7e0e4ca83b45" providerId="ADAL" clId="{AAD3EDBF-7618-4D92-966F-D3514BA28CD9}" dt="2019-02-14T02:44:47.971" v="119" actId="20577"/>
          <ac:spMkLst>
            <pc:docMk/>
            <pc:sldMk cId="1473887968" sldId="262"/>
            <ac:spMk id="3" creationId="{EAA8B009-6221-42FB-BB4B-29E966AE56E9}"/>
          </ac:spMkLst>
        </pc:spChg>
      </pc:sldChg>
      <pc:sldChg chg="del">
        <pc:chgData name="Andrew Jo" userId="1cf66dae-8fc4-4db1-bf51-7e0e4ca83b45" providerId="ADAL" clId="{AAD3EDBF-7618-4D92-966F-D3514BA28CD9}" dt="2019-02-14T02:43:44.885" v="22" actId="2696"/>
        <pc:sldMkLst>
          <pc:docMk/>
          <pc:sldMk cId="1915478302" sldId="265"/>
        </pc:sldMkLst>
      </pc:sldChg>
      <pc:sldChg chg="del">
        <pc:chgData name="Andrew Jo" userId="1cf66dae-8fc4-4db1-bf51-7e0e4ca83b45" providerId="ADAL" clId="{AAD3EDBF-7618-4D92-966F-D3514BA28CD9}" dt="2019-02-14T02:43:44.901" v="24" actId="2696"/>
        <pc:sldMkLst>
          <pc:docMk/>
          <pc:sldMk cId="1349027335" sldId="266"/>
        </pc:sldMkLst>
      </pc:sldChg>
      <pc:sldChg chg="del">
        <pc:chgData name="Andrew Jo" userId="1cf66dae-8fc4-4db1-bf51-7e0e4ca83b45" providerId="ADAL" clId="{AAD3EDBF-7618-4D92-966F-D3514BA28CD9}" dt="2019-02-14T02:43:44.901" v="23" actId="2696"/>
        <pc:sldMkLst>
          <pc:docMk/>
          <pc:sldMk cId="1120035532" sldId="267"/>
        </pc:sldMkLst>
      </pc:sldChg>
      <pc:sldChg chg="del">
        <pc:chgData name="Andrew Jo" userId="1cf66dae-8fc4-4db1-bf51-7e0e4ca83b45" providerId="ADAL" clId="{AAD3EDBF-7618-4D92-966F-D3514BA28CD9}" dt="2019-02-14T02:43:44.901" v="25" actId="2696"/>
        <pc:sldMkLst>
          <pc:docMk/>
          <pc:sldMk cId="1747013264" sldId="268"/>
        </pc:sldMkLst>
      </pc:sldChg>
      <pc:sldChg chg="del">
        <pc:chgData name="Andrew Jo" userId="1cf66dae-8fc4-4db1-bf51-7e0e4ca83b45" providerId="ADAL" clId="{AAD3EDBF-7618-4D92-966F-D3514BA28CD9}" dt="2019-02-14T02:43:44.916" v="26" actId="2696"/>
        <pc:sldMkLst>
          <pc:docMk/>
          <pc:sldMk cId="2480245735" sldId="269"/>
        </pc:sldMkLst>
      </pc:sldChg>
      <pc:sldChg chg="modSp ord">
        <pc:chgData name="Andrew Jo" userId="1cf66dae-8fc4-4db1-bf51-7e0e4ca83b45" providerId="ADAL" clId="{AAD3EDBF-7618-4D92-966F-D3514BA28CD9}" dt="2019-02-14T02:45:54.475" v="146" actId="20577"/>
        <pc:sldMkLst>
          <pc:docMk/>
          <pc:sldMk cId="3027935413" sldId="327"/>
        </pc:sldMkLst>
        <pc:spChg chg="mod">
          <ac:chgData name="Andrew Jo" userId="1cf66dae-8fc4-4db1-bf51-7e0e4ca83b45" providerId="ADAL" clId="{AAD3EDBF-7618-4D92-966F-D3514BA28CD9}" dt="2019-02-14T02:45:54.475" v="146" actId="20577"/>
          <ac:spMkLst>
            <pc:docMk/>
            <pc:sldMk cId="3027935413" sldId="327"/>
            <ac:spMk id="16" creationId="{651F0EDE-DA0B-43B0-BED5-5F9E9BBA8764}"/>
          </ac:spMkLst>
        </pc:spChg>
      </pc:sldChg>
      <pc:sldChg chg="addSp delSp modSp add">
        <pc:chgData name="Andrew Jo" userId="1cf66dae-8fc4-4db1-bf51-7e0e4ca83b45" providerId="ADAL" clId="{AAD3EDBF-7618-4D92-966F-D3514BA28CD9}" dt="2019-02-14T02:51:30.558" v="624"/>
        <pc:sldMkLst>
          <pc:docMk/>
          <pc:sldMk cId="2469430710" sldId="333"/>
        </pc:sldMkLst>
        <pc:spChg chg="mod">
          <ac:chgData name="Andrew Jo" userId="1cf66dae-8fc4-4db1-bf51-7e0e4ca83b45" providerId="ADAL" clId="{AAD3EDBF-7618-4D92-966F-D3514BA28CD9}" dt="2019-02-14T02:51:11.667" v="622" actId="20577"/>
          <ac:spMkLst>
            <pc:docMk/>
            <pc:sldMk cId="2469430710" sldId="333"/>
            <ac:spMk id="3" creationId="{EAA8B009-6221-42FB-BB4B-29E966AE56E9}"/>
          </ac:spMkLst>
        </pc:spChg>
        <pc:picChg chg="add mod">
          <ac:chgData name="Andrew Jo" userId="1cf66dae-8fc4-4db1-bf51-7e0e4ca83b45" providerId="ADAL" clId="{AAD3EDBF-7618-4D92-966F-D3514BA28CD9}" dt="2019-02-14T02:51:00.948" v="615" actId="1076"/>
          <ac:picMkLst>
            <pc:docMk/>
            <pc:sldMk cId="2469430710" sldId="333"/>
            <ac:picMk id="4" creationId="{9159DD2A-3DAA-4A29-ABC1-1B86F03521DF}"/>
          </ac:picMkLst>
        </pc:picChg>
        <pc:picChg chg="add mod">
          <ac:chgData name="Andrew Jo" userId="1cf66dae-8fc4-4db1-bf51-7e0e4ca83b45" providerId="ADAL" clId="{AAD3EDBF-7618-4D92-966F-D3514BA28CD9}" dt="2019-02-14T02:51:02.651" v="616" actId="1076"/>
          <ac:picMkLst>
            <pc:docMk/>
            <pc:sldMk cId="2469430710" sldId="333"/>
            <ac:picMk id="5" creationId="{42F6CB27-EB22-4CEF-91B9-FAA09C441855}"/>
          </ac:picMkLst>
        </pc:picChg>
        <pc:picChg chg="add del">
          <ac:chgData name="Andrew Jo" userId="1cf66dae-8fc4-4db1-bf51-7e0e4ca83b45" providerId="ADAL" clId="{AAD3EDBF-7618-4D92-966F-D3514BA28CD9}" dt="2019-02-14T02:51:30.558" v="624"/>
          <ac:picMkLst>
            <pc:docMk/>
            <pc:sldMk cId="2469430710" sldId="333"/>
            <ac:picMk id="6" creationId="{9F0E7D4D-DCB5-43D2-AEB1-35333F99B475}"/>
          </ac:picMkLst>
        </pc:picChg>
      </pc:sldChg>
      <pc:sldChg chg="modSp add del">
        <pc:chgData name="Andrew Jo" userId="1cf66dae-8fc4-4db1-bf51-7e0e4ca83b45" providerId="ADAL" clId="{AAD3EDBF-7618-4D92-966F-D3514BA28CD9}" dt="2019-02-14T02:46:24.192" v="162" actId="2696"/>
        <pc:sldMkLst>
          <pc:docMk/>
          <pc:sldMk cId="3499265929" sldId="333"/>
        </pc:sldMkLst>
        <pc:spChg chg="mod">
          <ac:chgData name="Andrew Jo" userId="1cf66dae-8fc4-4db1-bf51-7e0e4ca83b45" providerId="ADAL" clId="{AAD3EDBF-7618-4D92-966F-D3514BA28CD9}" dt="2019-02-14T02:43:56.823" v="46" actId="20577"/>
          <ac:spMkLst>
            <pc:docMk/>
            <pc:sldMk cId="3499265929" sldId="333"/>
            <ac:spMk id="2" creationId="{8154602A-7BC2-476E-85AD-30D85BDACD7D}"/>
          </ac:spMkLst>
        </pc:spChg>
      </pc:sldChg>
      <pc:sldChg chg="addSp delSp modSp add">
        <pc:chgData name="Andrew Jo" userId="1cf66dae-8fc4-4db1-bf51-7e0e4ca83b45" providerId="ADAL" clId="{AAD3EDBF-7618-4D92-966F-D3514BA28CD9}" dt="2019-02-14T02:53:33.176" v="712" actId="1076"/>
        <pc:sldMkLst>
          <pc:docMk/>
          <pc:sldMk cId="209551176" sldId="334"/>
        </pc:sldMkLst>
        <pc:spChg chg="mod">
          <ac:chgData name="Andrew Jo" userId="1cf66dae-8fc4-4db1-bf51-7e0e4ca83b45" providerId="ADAL" clId="{AAD3EDBF-7618-4D92-966F-D3514BA28CD9}" dt="2019-02-14T02:52:22.617" v="697" actId="20577"/>
          <ac:spMkLst>
            <pc:docMk/>
            <pc:sldMk cId="209551176" sldId="334"/>
            <ac:spMk id="3" creationId="{EAA8B009-6221-42FB-BB4B-29E966AE56E9}"/>
          </ac:spMkLst>
        </pc:spChg>
        <pc:picChg chg="del">
          <ac:chgData name="Andrew Jo" userId="1cf66dae-8fc4-4db1-bf51-7e0e4ca83b45" providerId="ADAL" clId="{AAD3EDBF-7618-4D92-966F-D3514BA28CD9}" dt="2019-02-14T02:52:26.144" v="698" actId="478"/>
          <ac:picMkLst>
            <pc:docMk/>
            <pc:sldMk cId="209551176" sldId="334"/>
            <ac:picMk id="4" creationId="{9159DD2A-3DAA-4A29-ABC1-1B86F03521DF}"/>
          </ac:picMkLst>
        </pc:picChg>
        <pc:picChg chg="del mod">
          <ac:chgData name="Andrew Jo" userId="1cf66dae-8fc4-4db1-bf51-7e0e4ca83b45" providerId="ADAL" clId="{AAD3EDBF-7618-4D92-966F-D3514BA28CD9}" dt="2019-02-14T02:52:47.393" v="701" actId="478"/>
          <ac:picMkLst>
            <pc:docMk/>
            <pc:sldMk cId="209551176" sldId="334"/>
            <ac:picMk id="5" creationId="{42F6CB27-EB22-4CEF-91B9-FAA09C441855}"/>
          </ac:picMkLst>
        </pc:picChg>
        <pc:picChg chg="add del mod">
          <ac:chgData name="Andrew Jo" userId="1cf66dae-8fc4-4db1-bf51-7e0e4ca83b45" providerId="ADAL" clId="{AAD3EDBF-7618-4D92-966F-D3514BA28CD9}" dt="2019-02-14T02:53:27.645" v="708" actId="478"/>
          <ac:picMkLst>
            <pc:docMk/>
            <pc:sldMk cId="209551176" sldId="334"/>
            <ac:picMk id="6" creationId="{0284A892-CAC1-435A-B416-01B0DDCD1FBE}"/>
          </ac:picMkLst>
        </pc:picChg>
        <pc:picChg chg="add mod">
          <ac:chgData name="Andrew Jo" userId="1cf66dae-8fc4-4db1-bf51-7e0e4ca83b45" providerId="ADAL" clId="{AAD3EDBF-7618-4D92-966F-D3514BA28CD9}" dt="2019-02-14T02:53:33.176" v="712" actId="1076"/>
          <ac:picMkLst>
            <pc:docMk/>
            <pc:sldMk cId="209551176" sldId="334"/>
            <ac:picMk id="7" creationId="{0BC1A76B-5908-4404-BEA8-DE84026C247C}"/>
          </ac:picMkLst>
        </pc:picChg>
        <pc:picChg chg="add mod">
          <ac:chgData name="Andrew Jo" userId="1cf66dae-8fc4-4db1-bf51-7e0e4ca83b45" providerId="ADAL" clId="{AAD3EDBF-7618-4D92-966F-D3514BA28CD9}" dt="2019-02-14T02:53:31.911" v="711" actId="1076"/>
          <ac:picMkLst>
            <pc:docMk/>
            <pc:sldMk cId="209551176" sldId="334"/>
            <ac:picMk id="8" creationId="{3FC425D8-2CBA-4096-BA70-0F581F8A0288}"/>
          </ac:picMkLst>
        </pc:picChg>
      </pc:sldChg>
      <pc:sldChg chg="modSp add del">
        <pc:chgData name="Andrew Jo" userId="1cf66dae-8fc4-4db1-bf51-7e0e4ca83b45" providerId="ADAL" clId="{AAD3EDBF-7618-4D92-966F-D3514BA28CD9}" dt="2019-02-14T02:46:15.036" v="148" actId="2696"/>
        <pc:sldMkLst>
          <pc:docMk/>
          <pc:sldMk cId="2944587414" sldId="334"/>
        </pc:sldMkLst>
        <pc:spChg chg="mod">
          <ac:chgData name="Andrew Jo" userId="1cf66dae-8fc4-4db1-bf51-7e0e4ca83b45" providerId="ADAL" clId="{AAD3EDBF-7618-4D92-966F-D3514BA28CD9}" dt="2019-02-14T02:44:04.198" v="64" actId="20577"/>
          <ac:spMkLst>
            <pc:docMk/>
            <pc:sldMk cId="2944587414" sldId="334"/>
            <ac:spMk id="2" creationId="{8154602A-7BC2-476E-85AD-30D85BDACD7D}"/>
          </ac:spMkLst>
        </pc:spChg>
      </pc:sldChg>
      <pc:sldChg chg="add">
        <pc:chgData name="Andrew Jo" userId="1cf66dae-8fc4-4db1-bf51-7e0e4ca83b45" providerId="ADAL" clId="{AAD3EDBF-7618-4D92-966F-D3514BA28CD9}" dt="2019-02-14T02:52:37.366" v="700"/>
        <pc:sldMkLst>
          <pc:docMk/>
          <pc:sldMk cId="2604578483" sldId="335"/>
        </pc:sldMkLst>
      </pc:sldChg>
      <pc:sldChg chg="addSp modSp add">
        <pc:chgData name="Andrew Jo" userId="1cf66dae-8fc4-4db1-bf51-7e0e4ca83b45" providerId="ADAL" clId="{AAD3EDBF-7618-4D92-966F-D3514BA28CD9}" dt="2019-02-14T02:56:43.991" v="892" actId="208"/>
        <pc:sldMkLst>
          <pc:docMk/>
          <pc:sldMk cId="559384253" sldId="336"/>
        </pc:sldMkLst>
        <pc:spChg chg="mod">
          <ac:chgData name="Andrew Jo" userId="1cf66dae-8fc4-4db1-bf51-7e0e4ca83b45" providerId="ADAL" clId="{AAD3EDBF-7618-4D92-966F-D3514BA28CD9}" dt="2019-02-14T02:56:07.891" v="870" actId="20577"/>
          <ac:spMkLst>
            <pc:docMk/>
            <pc:sldMk cId="559384253" sldId="336"/>
            <ac:spMk id="3" creationId="{EAA8B009-6221-42FB-BB4B-29E966AE56E9}"/>
          </ac:spMkLst>
        </pc:spChg>
        <pc:spChg chg="add mod">
          <ac:chgData name="Andrew Jo" userId="1cf66dae-8fc4-4db1-bf51-7e0e4ca83b45" providerId="ADAL" clId="{AAD3EDBF-7618-4D92-966F-D3514BA28CD9}" dt="2019-02-14T02:56:37.326" v="891" actId="207"/>
          <ac:spMkLst>
            <pc:docMk/>
            <pc:sldMk cId="559384253" sldId="336"/>
            <ac:spMk id="16" creationId="{8CAA49FE-8114-444D-8274-7167900446BA}"/>
          </ac:spMkLst>
        </pc:spChg>
        <pc:cxnChg chg="add mod">
          <ac:chgData name="Andrew Jo" userId="1cf66dae-8fc4-4db1-bf51-7e0e4ca83b45" providerId="ADAL" clId="{AAD3EDBF-7618-4D92-966F-D3514BA28CD9}" dt="2019-02-14T02:56:43.991" v="892" actId="208"/>
          <ac:cxnSpMkLst>
            <pc:docMk/>
            <pc:sldMk cId="559384253" sldId="336"/>
            <ac:cxnSpMk id="6" creationId="{6CBF0748-0FDF-48F9-9A49-2D0D83E18E75}"/>
          </ac:cxnSpMkLst>
        </pc:cxnChg>
        <pc:cxnChg chg="add mod">
          <ac:chgData name="Andrew Jo" userId="1cf66dae-8fc4-4db1-bf51-7e0e4ca83b45" providerId="ADAL" clId="{AAD3EDBF-7618-4D92-966F-D3514BA28CD9}" dt="2019-02-14T02:56:43.991" v="892" actId="208"/>
          <ac:cxnSpMkLst>
            <pc:docMk/>
            <pc:sldMk cId="559384253" sldId="336"/>
            <ac:cxnSpMk id="7" creationId="{202B7A33-3437-4246-9C04-461499EF3224}"/>
          </ac:cxnSpMkLst>
        </pc:cxnChg>
        <pc:cxnChg chg="add mod">
          <ac:chgData name="Andrew Jo" userId="1cf66dae-8fc4-4db1-bf51-7e0e4ca83b45" providerId="ADAL" clId="{AAD3EDBF-7618-4D92-966F-D3514BA28CD9}" dt="2019-02-14T02:54:17.295" v="724" actId="14100"/>
          <ac:cxnSpMkLst>
            <pc:docMk/>
            <pc:sldMk cId="559384253" sldId="336"/>
            <ac:cxnSpMk id="10" creationId="{84193CCE-3759-493B-9F86-BD48C6431F65}"/>
          </ac:cxnSpMkLst>
        </pc:cxnChg>
        <pc:cxnChg chg="add mod">
          <ac:chgData name="Andrew Jo" userId="1cf66dae-8fc4-4db1-bf51-7e0e4ca83b45" providerId="ADAL" clId="{AAD3EDBF-7618-4D92-966F-D3514BA28CD9}" dt="2019-02-14T02:54:23.016" v="726" actId="14100"/>
          <ac:cxnSpMkLst>
            <pc:docMk/>
            <pc:sldMk cId="559384253" sldId="336"/>
            <ac:cxnSpMk id="11" creationId="{0AB47CEC-43BE-41FD-AF60-5FD84CB99B3E}"/>
          </ac:cxnSpMkLst>
        </pc:cxnChg>
      </pc:sldChg>
      <pc:sldChg chg="addSp delSp modSp add">
        <pc:chgData name="Andrew Jo" userId="1cf66dae-8fc4-4db1-bf51-7e0e4ca83b45" providerId="ADAL" clId="{AAD3EDBF-7618-4D92-966F-D3514BA28CD9}" dt="2019-02-14T02:57:59.541" v="906" actId="1076"/>
        <pc:sldMkLst>
          <pc:docMk/>
          <pc:sldMk cId="3473189870" sldId="337"/>
        </pc:sldMkLst>
        <pc:spChg chg="mod">
          <ac:chgData name="Andrew Jo" userId="1cf66dae-8fc4-4db1-bf51-7e0e4ca83b45" providerId="ADAL" clId="{AAD3EDBF-7618-4D92-966F-D3514BA28CD9}" dt="2019-02-14T02:57:33.839" v="896" actId="207"/>
          <ac:spMkLst>
            <pc:docMk/>
            <pc:sldMk cId="3473189870" sldId="337"/>
            <ac:spMk id="16" creationId="{8CAA49FE-8114-444D-8274-7167900446BA}"/>
          </ac:spMkLst>
        </pc:spChg>
        <pc:picChg chg="add mod">
          <ac:chgData name="Andrew Jo" userId="1cf66dae-8fc4-4db1-bf51-7e0e4ca83b45" providerId="ADAL" clId="{AAD3EDBF-7618-4D92-966F-D3514BA28CD9}" dt="2019-02-14T02:57:59.541" v="906" actId="1076"/>
          <ac:picMkLst>
            <pc:docMk/>
            <pc:sldMk cId="3473189870" sldId="337"/>
            <ac:picMk id="4" creationId="{2B940480-70E3-4C07-8269-7E9700A4487E}"/>
          </ac:picMkLst>
        </pc:picChg>
        <pc:cxnChg chg="add del">
          <ac:chgData name="Andrew Jo" userId="1cf66dae-8fc4-4db1-bf51-7e0e4ca83b45" providerId="ADAL" clId="{AAD3EDBF-7618-4D92-966F-D3514BA28CD9}" dt="2019-02-14T02:57:36.121" v="898" actId="478"/>
          <ac:cxnSpMkLst>
            <pc:docMk/>
            <pc:sldMk cId="3473189870" sldId="337"/>
            <ac:cxnSpMk id="6" creationId="{6CBF0748-0FDF-48F9-9A49-2D0D83E18E75}"/>
          </ac:cxnSpMkLst>
        </pc:cxnChg>
        <pc:cxnChg chg="add del">
          <ac:chgData name="Andrew Jo" userId="1cf66dae-8fc4-4db1-bf51-7e0e4ca83b45" providerId="ADAL" clId="{AAD3EDBF-7618-4D92-966F-D3514BA28CD9}" dt="2019-02-14T02:57:36.121" v="898" actId="478"/>
          <ac:cxnSpMkLst>
            <pc:docMk/>
            <pc:sldMk cId="3473189870" sldId="337"/>
            <ac:cxnSpMk id="7" creationId="{202B7A33-3437-4246-9C04-461499EF3224}"/>
          </ac:cxnSpMkLst>
        </pc:cxnChg>
        <pc:cxnChg chg="add del">
          <ac:chgData name="Andrew Jo" userId="1cf66dae-8fc4-4db1-bf51-7e0e4ca83b45" providerId="ADAL" clId="{AAD3EDBF-7618-4D92-966F-D3514BA28CD9}" dt="2019-02-14T02:57:36.121" v="898" actId="478"/>
          <ac:cxnSpMkLst>
            <pc:docMk/>
            <pc:sldMk cId="3473189870" sldId="337"/>
            <ac:cxnSpMk id="10" creationId="{84193CCE-3759-493B-9F86-BD48C6431F65}"/>
          </ac:cxnSpMkLst>
        </pc:cxnChg>
        <pc:cxnChg chg="add del">
          <ac:chgData name="Andrew Jo" userId="1cf66dae-8fc4-4db1-bf51-7e0e4ca83b45" providerId="ADAL" clId="{AAD3EDBF-7618-4D92-966F-D3514BA28CD9}" dt="2019-02-14T02:57:36.121" v="898" actId="478"/>
          <ac:cxnSpMkLst>
            <pc:docMk/>
            <pc:sldMk cId="3473189870" sldId="337"/>
            <ac:cxnSpMk id="11" creationId="{0AB47CEC-43BE-41FD-AF60-5FD84CB99B3E}"/>
          </ac:cxnSpMkLst>
        </pc:cxnChg>
      </pc:sldChg>
      <pc:sldChg chg="addSp delSp modSp add">
        <pc:chgData name="Andrew Jo" userId="1cf66dae-8fc4-4db1-bf51-7e0e4ca83b45" providerId="ADAL" clId="{AAD3EDBF-7618-4D92-966F-D3514BA28CD9}" dt="2019-02-14T02:59:43.679" v="953" actId="20577"/>
        <pc:sldMkLst>
          <pc:docMk/>
          <pc:sldMk cId="1015892982" sldId="338"/>
        </pc:sldMkLst>
        <pc:spChg chg="mod">
          <ac:chgData name="Andrew Jo" userId="1cf66dae-8fc4-4db1-bf51-7e0e4ca83b45" providerId="ADAL" clId="{AAD3EDBF-7618-4D92-966F-D3514BA28CD9}" dt="2019-02-14T02:59:43.679" v="953" actId="20577"/>
          <ac:spMkLst>
            <pc:docMk/>
            <pc:sldMk cId="1015892982" sldId="338"/>
            <ac:spMk id="16" creationId="{8CAA49FE-8114-444D-8274-7167900446BA}"/>
          </ac:spMkLst>
        </pc:spChg>
        <pc:cxnChg chg="add mod">
          <ac:chgData name="Andrew Jo" userId="1cf66dae-8fc4-4db1-bf51-7e0e4ca83b45" providerId="ADAL" clId="{AAD3EDBF-7618-4D92-966F-D3514BA28CD9}" dt="2019-02-14T02:58:16.650" v="910" actId="14100"/>
          <ac:cxnSpMkLst>
            <pc:docMk/>
            <pc:sldMk cId="1015892982" sldId="338"/>
            <ac:cxnSpMk id="7" creationId="{77BBC92D-DA20-463F-A666-D447BD13CF1A}"/>
          </ac:cxnSpMkLst>
        </pc:cxnChg>
        <pc:cxnChg chg="add del">
          <ac:chgData name="Andrew Jo" userId="1cf66dae-8fc4-4db1-bf51-7e0e4ca83b45" providerId="ADAL" clId="{AAD3EDBF-7618-4D92-966F-D3514BA28CD9}" dt="2019-02-14T02:58:34.966" v="917" actId="478"/>
          <ac:cxnSpMkLst>
            <pc:docMk/>
            <pc:sldMk cId="1015892982" sldId="338"/>
            <ac:cxnSpMk id="8" creationId="{2847E86A-6703-47FE-90A9-DFAD281859F2}"/>
          </ac:cxnSpMkLst>
        </pc:cxnChg>
        <pc:cxnChg chg="add mod">
          <ac:chgData name="Andrew Jo" userId="1cf66dae-8fc4-4db1-bf51-7e0e4ca83b45" providerId="ADAL" clId="{AAD3EDBF-7618-4D92-966F-D3514BA28CD9}" dt="2019-02-14T02:58:24.175" v="913" actId="14100"/>
          <ac:cxnSpMkLst>
            <pc:docMk/>
            <pc:sldMk cId="1015892982" sldId="338"/>
            <ac:cxnSpMk id="9" creationId="{5692546E-E160-4EF2-91F0-52D70A73B014}"/>
          </ac:cxnSpMkLst>
        </pc:cxnChg>
        <pc:cxnChg chg="add mod">
          <ac:chgData name="Andrew Jo" userId="1cf66dae-8fc4-4db1-bf51-7e0e4ca83b45" providerId="ADAL" clId="{AAD3EDBF-7618-4D92-966F-D3514BA28CD9}" dt="2019-02-14T02:58:33.229" v="916" actId="208"/>
          <ac:cxnSpMkLst>
            <pc:docMk/>
            <pc:sldMk cId="1015892982" sldId="338"/>
            <ac:cxnSpMk id="10" creationId="{3092C8B6-38C8-4FD6-AFD5-A5860335DF05}"/>
          </ac:cxnSpMkLst>
        </pc:cxnChg>
      </pc:sldChg>
      <pc:sldChg chg="addSp delSp modSp add">
        <pc:chgData name="Andrew Jo" userId="1cf66dae-8fc4-4db1-bf51-7e0e4ca83b45" providerId="ADAL" clId="{AAD3EDBF-7618-4D92-966F-D3514BA28CD9}" dt="2019-02-14T03:00:36.567" v="972" actId="20577"/>
        <pc:sldMkLst>
          <pc:docMk/>
          <pc:sldMk cId="1309088543" sldId="339"/>
        </pc:sldMkLst>
        <pc:spChg chg="add mod">
          <ac:chgData name="Andrew Jo" userId="1cf66dae-8fc4-4db1-bf51-7e0e4ca83b45" providerId="ADAL" clId="{AAD3EDBF-7618-4D92-966F-D3514BA28CD9}" dt="2019-02-14T03:00:36.567" v="972" actId="20577"/>
          <ac:spMkLst>
            <pc:docMk/>
            <pc:sldMk cId="1309088543" sldId="339"/>
            <ac:spMk id="11" creationId="{52D9B7BA-CDA2-4976-A17F-03C0F0A5081C}"/>
          </ac:spMkLst>
        </pc:spChg>
        <pc:spChg chg="mod">
          <ac:chgData name="Andrew Jo" userId="1cf66dae-8fc4-4db1-bf51-7e0e4ca83b45" providerId="ADAL" clId="{AAD3EDBF-7618-4D92-966F-D3514BA28CD9}" dt="2019-02-14T03:00:03.988" v="956" actId="207"/>
          <ac:spMkLst>
            <pc:docMk/>
            <pc:sldMk cId="1309088543" sldId="339"/>
            <ac:spMk id="16" creationId="{8CAA49FE-8114-444D-8274-7167900446BA}"/>
          </ac:spMkLst>
        </pc:spChg>
        <pc:picChg chg="del">
          <ac:chgData name="Andrew Jo" userId="1cf66dae-8fc4-4db1-bf51-7e0e4ca83b45" providerId="ADAL" clId="{AAD3EDBF-7618-4D92-966F-D3514BA28CD9}" dt="2019-02-14T03:00:05.306" v="957" actId="478"/>
          <ac:picMkLst>
            <pc:docMk/>
            <pc:sldMk cId="1309088543" sldId="339"/>
            <ac:picMk id="4" creationId="{2B940480-70E3-4C07-8269-7E9700A4487E}"/>
          </ac:picMkLst>
        </pc:picChg>
        <pc:cxnChg chg="del">
          <ac:chgData name="Andrew Jo" userId="1cf66dae-8fc4-4db1-bf51-7e0e4ca83b45" providerId="ADAL" clId="{AAD3EDBF-7618-4D92-966F-D3514BA28CD9}" dt="2019-02-14T03:00:00.474" v="955" actId="478"/>
          <ac:cxnSpMkLst>
            <pc:docMk/>
            <pc:sldMk cId="1309088543" sldId="339"/>
            <ac:cxnSpMk id="7" creationId="{77BBC92D-DA20-463F-A666-D447BD13CF1A}"/>
          </ac:cxnSpMkLst>
        </pc:cxnChg>
        <pc:cxnChg chg="del">
          <ac:chgData name="Andrew Jo" userId="1cf66dae-8fc4-4db1-bf51-7e0e4ca83b45" providerId="ADAL" clId="{AAD3EDBF-7618-4D92-966F-D3514BA28CD9}" dt="2019-02-14T03:00:00.474" v="955" actId="478"/>
          <ac:cxnSpMkLst>
            <pc:docMk/>
            <pc:sldMk cId="1309088543" sldId="339"/>
            <ac:cxnSpMk id="9" creationId="{5692546E-E160-4EF2-91F0-52D70A73B014}"/>
          </ac:cxnSpMkLst>
        </pc:cxnChg>
        <pc:cxnChg chg="del">
          <ac:chgData name="Andrew Jo" userId="1cf66dae-8fc4-4db1-bf51-7e0e4ca83b45" providerId="ADAL" clId="{AAD3EDBF-7618-4D92-966F-D3514BA28CD9}" dt="2019-02-14T03:00:00.474" v="955" actId="478"/>
          <ac:cxnSpMkLst>
            <pc:docMk/>
            <pc:sldMk cId="1309088543" sldId="339"/>
            <ac:cxnSpMk id="10" creationId="{3092C8B6-38C8-4FD6-AFD5-A5860335DF05}"/>
          </ac:cxnSpMkLst>
        </pc:cxnChg>
      </pc:sldChg>
      <pc:sldChg chg="delSp modSp add">
        <pc:chgData name="Andrew Jo" userId="1cf66dae-8fc4-4db1-bf51-7e0e4ca83b45" providerId="ADAL" clId="{AAD3EDBF-7618-4D92-966F-D3514BA28CD9}" dt="2019-02-14T03:06:46.913" v="1262" actId="20577"/>
        <pc:sldMkLst>
          <pc:docMk/>
          <pc:sldMk cId="1313789268" sldId="340"/>
        </pc:sldMkLst>
        <pc:spChg chg="mod">
          <ac:chgData name="Andrew Jo" userId="1cf66dae-8fc4-4db1-bf51-7e0e4ca83b45" providerId="ADAL" clId="{AAD3EDBF-7618-4D92-966F-D3514BA28CD9}" dt="2019-02-14T03:06:46.913" v="1262" actId="20577"/>
          <ac:spMkLst>
            <pc:docMk/>
            <pc:sldMk cId="1313789268" sldId="340"/>
            <ac:spMk id="3" creationId="{EAA8B009-6221-42FB-BB4B-29E966AE56E9}"/>
          </ac:spMkLst>
        </pc:spChg>
        <pc:spChg chg="del">
          <ac:chgData name="Andrew Jo" userId="1cf66dae-8fc4-4db1-bf51-7e0e4ca83b45" providerId="ADAL" clId="{AAD3EDBF-7618-4D92-966F-D3514BA28CD9}" dt="2019-02-14T03:01:06.909" v="975" actId="478"/>
          <ac:spMkLst>
            <pc:docMk/>
            <pc:sldMk cId="1313789268" sldId="340"/>
            <ac:spMk id="11" creationId="{52D9B7BA-CDA2-4976-A17F-03C0F0A5081C}"/>
          </ac:spMkLst>
        </pc:spChg>
        <pc:spChg chg="del">
          <ac:chgData name="Andrew Jo" userId="1cf66dae-8fc4-4db1-bf51-7e0e4ca83b45" providerId="ADAL" clId="{AAD3EDBF-7618-4D92-966F-D3514BA28CD9}" dt="2019-02-14T03:01:08.111" v="976" actId="478"/>
          <ac:spMkLst>
            <pc:docMk/>
            <pc:sldMk cId="1313789268" sldId="340"/>
            <ac:spMk id="16" creationId="{8CAA49FE-8114-444D-8274-7167900446BA}"/>
          </ac:spMkLst>
        </pc:spChg>
        <pc:picChg chg="del">
          <ac:chgData name="Andrew Jo" userId="1cf66dae-8fc4-4db1-bf51-7e0e4ca83b45" providerId="ADAL" clId="{AAD3EDBF-7618-4D92-966F-D3514BA28CD9}" dt="2019-02-14T03:01:05.752" v="974" actId="478"/>
          <ac:picMkLst>
            <pc:docMk/>
            <pc:sldMk cId="1313789268" sldId="340"/>
            <ac:picMk id="5" creationId="{42F6CB27-EB22-4CEF-91B9-FAA09C441855}"/>
          </ac:picMkLst>
        </pc:picChg>
      </pc:sldChg>
      <pc:sldChg chg="addSp modSp add">
        <pc:chgData name="Andrew Jo" userId="1cf66dae-8fc4-4db1-bf51-7e0e4ca83b45" providerId="ADAL" clId="{AAD3EDBF-7618-4D92-966F-D3514BA28CD9}" dt="2019-02-14T03:09:56.368" v="1311" actId="14100"/>
        <pc:sldMkLst>
          <pc:docMk/>
          <pc:sldMk cId="3767589936" sldId="341"/>
        </pc:sldMkLst>
        <pc:spChg chg="mod">
          <ac:chgData name="Andrew Jo" userId="1cf66dae-8fc4-4db1-bf51-7e0e4ca83b45" providerId="ADAL" clId="{AAD3EDBF-7618-4D92-966F-D3514BA28CD9}" dt="2019-02-14T03:09:46.450" v="1300" actId="20577"/>
          <ac:spMkLst>
            <pc:docMk/>
            <pc:sldMk cId="3767589936" sldId="341"/>
            <ac:spMk id="3" creationId="{EAA8B009-6221-42FB-BB4B-29E966AE56E9}"/>
          </ac:spMkLst>
        </pc:spChg>
        <pc:picChg chg="add mod">
          <ac:chgData name="Andrew Jo" userId="1cf66dae-8fc4-4db1-bf51-7e0e4ca83b45" providerId="ADAL" clId="{AAD3EDBF-7618-4D92-966F-D3514BA28CD9}" dt="2019-02-14T03:09:56.368" v="1311" actId="14100"/>
          <ac:picMkLst>
            <pc:docMk/>
            <pc:sldMk cId="3767589936" sldId="341"/>
            <ac:picMk id="4" creationId="{C49F083C-FA73-46C0-90A5-901657069D70}"/>
          </ac:picMkLst>
        </pc:picChg>
        <pc:picChg chg="add mod">
          <ac:chgData name="Andrew Jo" userId="1cf66dae-8fc4-4db1-bf51-7e0e4ca83b45" providerId="ADAL" clId="{AAD3EDBF-7618-4D92-966F-D3514BA28CD9}" dt="2019-02-14T03:07:49.604" v="1271" actId="1076"/>
          <ac:picMkLst>
            <pc:docMk/>
            <pc:sldMk cId="3767589936" sldId="341"/>
            <ac:picMk id="5" creationId="{932D4286-16C3-4A13-B394-D82EB09FD091}"/>
          </ac:picMkLst>
        </pc:picChg>
      </pc:sldChg>
      <pc:sldChg chg="addSp delSp modSp add">
        <pc:chgData name="Andrew Jo" userId="1cf66dae-8fc4-4db1-bf51-7e0e4ca83b45" providerId="ADAL" clId="{AAD3EDBF-7618-4D92-966F-D3514BA28CD9}" dt="2019-02-14T03:09:52.703" v="1310" actId="20577"/>
        <pc:sldMkLst>
          <pc:docMk/>
          <pc:sldMk cId="594705061" sldId="342"/>
        </pc:sldMkLst>
        <pc:spChg chg="mod">
          <ac:chgData name="Andrew Jo" userId="1cf66dae-8fc4-4db1-bf51-7e0e4ca83b45" providerId="ADAL" clId="{AAD3EDBF-7618-4D92-966F-D3514BA28CD9}" dt="2019-02-14T03:09:52.703" v="1310" actId="20577"/>
          <ac:spMkLst>
            <pc:docMk/>
            <pc:sldMk cId="594705061" sldId="342"/>
            <ac:spMk id="3" creationId="{EAA8B009-6221-42FB-BB4B-29E966AE56E9}"/>
          </ac:spMkLst>
        </pc:spChg>
        <pc:picChg chg="del">
          <ac:chgData name="Andrew Jo" userId="1cf66dae-8fc4-4db1-bf51-7e0e4ca83b45" providerId="ADAL" clId="{AAD3EDBF-7618-4D92-966F-D3514BA28CD9}" dt="2019-02-14T03:08:33.244" v="1276" actId="478"/>
          <ac:picMkLst>
            <pc:docMk/>
            <pc:sldMk cId="594705061" sldId="342"/>
            <ac:picMk id="4" creationId="{C49F083C-FA73-46C0-90A5-901657069D70}"/>
          </ac:picMkLst>
        </pc:picChg>
        <pc:picChg chg="del">
          <ac:chgData name="Andrew Jo" userId="1cf66dae-8fc4-4db1-bf51-7e0e4ca83b45" providerId="ADAL" clId="{AAD3EDBF-7618-4D92-966F-D3514BA28CD9}" dt="2019-02-14T03:08:32.924" v="1275" actId="478"/>
          <ac:picMkLst>
            <pc:docMk/>
            <pc:sldMk cId="594705061" sldId="342"/>
            <ac:picMk id="5" creationId="{932D4286-16C3-4A13-B394-D82EB09FD091}"/>
          </ac:picMkLst>
        </pc:picChg>
        <pc:picChg chg="add mod">
          <ac:chgData name="Andrew Jo" userId="1cf66dae-8fc4-4db1-bf51-7e0e4ca83b45" providerId="ADAL" clId="{AAD3EDBF-7618-4D92-966F-D3514BA28CD9}" dt="2019-02-14T03:08:38.030" v="1279" actId="14100"/>
          <ac:picMkLst>
            <pc:docMk/>
            <pc:sldMk cId="594705061" sldId="342"/>
            <ac:picMk id="6" creationId="{2EC51D45-F5C9-4E6E-A9FB-8DA2E031A72F}"/>
          </ac:picMkLst>
        </pc:picChg>
        <pc:picChg chg="add mod">
          <ac:chgData name="Andrew Jo" userId="1cf66dae-8fc4-4db1-bf51-7e0e4ca83b45" providerId="ADAL" clId="{AAD3EDBF-7618-4D92-966F-D3514BA28CD9}" dt="2019-02-14T03:09:14.986" v="1282" actId="14100"/>
          <ac:picMkLst>
            <pc:docMk/>
            <pc:sldMk cId="594705061" sldId="342"/>
            <ac:picMk id="7" creationId="{CAD9CCEA-5DFB-44B3-A896-BC878CAEDFD5}"/>
          </ac:picMkLst>
        </pc:picChg>
      </pc:sldChg>
      <pc:sldChg chg="addSp delSp modSp add">
        <pc:chgData name="Andrew Jo" userId="1cf66dae-8fc4-4db1-bf51-7e0e4ca83b45" providerId="ADAL" clId="{AAD3EDBF-7618-4D92-966F-D3514BA28CD9}" dt="2019-02-14T03:12:57.554" v="1412" actId="1076"/>
        <pc:sldMkLst>
          <pc:docMk/>
          <pc:sldMk cId="3822417633" sldId="343"/>
        </pc:sldMkLst>
        <pc:spChg chg="mod">
          <ac:chgData name="Andrew Jo" userId="1cf66dae-8fc4-4db1-bf51-7e0e4ca83b45" providerId="ADAL" clId="{AAD3EDBF-7618-4D92-966F-D3514BA28CD9}" dt="2019-02-14T03:11:27.355" v="1403" actId="207"/>
          <ac:spMkLst>
            <pc:docMk/>
            <pc:sldMk cId="3822417633" sldId="343"/>
            <ac:spMk id="3" creationId="{EAA8B009-6221-42FB-BB4B-29E966AE56E9}"/>
          </ac:spMkLst>
        </pc:spChg>
        <pc:picChg chg="add mod">
          <ac:chgData name="Andrew Jo" userId="1cf66dae-8fc4-4db1-bf51-7e0e4ca83b45" providerId="ADAL" clId="{AAD3EDBF-7618-4D92-966F-D3514BA28CD9}" dt="2019-02-14T03:12:20.666" v="1407" actId="1076"/>
          <ac:picMkLst>
            <pc:docMk/>
            <pc:sldMk cId="3822417633" sldId="343"/>
            <ac:picMk id="4" creationId="{9E72299C-D6BD-46D4-B9B8-06EDBA996048}"/>
          </ac:picMkLst>
        </pc:picChg>
        <pc:picChg chg="add mod">
          <ac:chgData name="Andrew Jo" userId="1cf66dae-8fc4-4db1-bf51-7e0e4ca83b45" providerId="ADAL" clId="{AAD3EDBF-7618-4D92-966F-D3514BA28CD9}" dt="2019-02-14T03:12:57.554" v="1412" actId="1076"/>
          <ac:picMkLst>
            <pc:docMk/>
            <pc:sldMk cId="3822417633" sldId="343"/>
            <ac:picMk id="5" creationId="{1E0FDCC0-7F27-415C-ACDA-898064A9E940}"/>
          </ac:picMkLst>
        </pc:picChg>
        <pc:picChg chg="del">
          <ac:chgData name="Andrew Jo" userId="1cf66dae-8fc4-4db1-bf51-7e0e4ca83b45" providerId="ADAL" clId="{AAD3EDBF-7618-4D92-966F-D3514BA28CD9}" dt="2019-02-14T03:11:11.014" v="1339" actId="478"/>
          <ac:picMkLst>
            <pc:docMk/>
            <pc:sldMk cId="3822417633" sldId="343"/>
            <ac:picMk id="6" creationId="{2EC51D45-F5C9-4E6E-A9FB-8DA2E031A72F}"/>
          </ac:picMkLst>
        </pc:picChg>
        <pc:picChg chg="del mod">
          <ac:chgData name="Andrew Jo" userId="1cf66dae-8fc4-4db1-bf51-7e0e4ca83b45" providerId="ADAL" clId="{AAD3EDBF-7618-4D92-966F-D3514BA28CD9}" dt="2019-02-14T03:11:10.746" v="1338" actId="478"/>
          <ac:picMkLst>
            <pc:docMk/>
            <pc:sldMk cId="3822417633" sldId="343"/>
            <ac:picMk id="7" creationId="{CAD9CCEA-5DFB-44B3-A896-BC878CAEDFD5}"/>
          </ac:picMkLst>
        </pc:picChg>
      </pc:sldChg>
      <pc:sldChg chg="addSp delSp modSp add">
        <pc:chgData name="Andrew Jo" userId="1cf66dae-8fc4-4db1-bf51-7e0e4ca83b45" providerId="ADAL" clId="{AAD3EDBF-7618-4D92-966F-D3514BA28CD9}" dt="2019-02-14T03:16:09.048" v="1792" actId="1076"/>
        <pc:sldMkLst>
          <pc:docMk/>
          <pc:sldMk cId="900894551" sldId="344"/>
        </pc:sldMkLst>
        <pc:spChg chg="mod">
          <ac:chgData name="Andrew Jo" userId="1cf66dae-8fc4-4db1-bf51-7e0e4ca83b45" providerId="ADAL" clId="{AAD3EDBF-7618-4D92-966F-D3514BA28CD9}" dt="2019-02-14T03:16:05.532" v="1791" actId="20577"/>
          <ac:spMkLst>
            <pc:docMk/>
            <pc:sldMk cId="900894551" sldId="344"/>
            <ac:spMk id="3" creationId="{EAA8B009-6221-42FB-BB4B-29E966AE56E9}"/>
          </ac:spMkLst>
        </pc:spChg>
        <pc:picChg chg="del">
          <ac:chgData name="Andrew Jo" userId="1cf66dae-8fc4-4db1-bf51-7e0e4ca83b45" providerId="ADAL" clId="{AAD3EDBF-7618-4D92-966F-D3514BA28CD9}" dt="2019-02-14T03:13:09.694" v="1414" actId="478"/>
          <ac:picMkLst>
            <pc:docMk/>
            <pc:sldMk cId="900894551" sldId="344"/>
            <ac:picMk id="4" creationId="{9E72299C-D6BD-46D4-B9B8-06EDBA996048}"/>
          </ac:picMkLst>
        </pc:picChg>
        <pc:picChg chg="del">
          <ac:chgData name="Andrew Jo" userId="1cf66dae-8fc4-4db1-bf51-7e0e4ca83b45" providerId="ADAL" clId="{AAD3EDBF-7618-4D92-966F-D3514BA28CD9}" dt="2019-02-14T03:13:09.694" v="1414" actId="478"/>
          <ac:picMkLst>
            <pc:docMk/>
            <pc:sldMk cId="900894551" sldId="344"/>
            <ac:picMk id="5" creationId="{1E0FDCC0-7F27-415C-ACDA-898064A9E940}"/>
          </ac:picMkLst>
        </pc:picChg>
        <pc:picChg chg="add mod">
          <ac:chgData name="Andrew Jo" userId="1cf66dae-8fc4-4db1-bf51-7e0e4ca83b45" providerId="ADAL" clId="{AAD3EDBF-7618-4D92-966F-D3514BA28CD9}" dt="2019-02-14T03:16:09.048" v="1792" actId="1076"/>
          <ac:picMkLst>
            <pc:docMk/>
            <pc:sldMk cId="900894551" sldId="344"/>
            <ac:picMk id="6" creationId="{7ABF17FE-9ABD-46C1-81BF-1EDB59CE8FCF}"/>
          </ac:picMkLst>
        </pc:picChg>
      </pc:sldChg>
      <pc:sldChg chg="delSp modSp add">
        <pc:chgData name="Andrew Jo" userId="1cf66dae-8fc4-4db1-bf51-7e0e4ca83b45" providerId="ADAL" clId="{AAD3EDBF-7618-4D92-966F-D3514BA28CD9}" dt="2019-02-14T03:20:56.026" v="2382" actId="20577"/>
        <pc:sldMkLst>
          <pc:docMk/>
          <pc:sldMk cId="2510542483" sldId="345"/>
        </pc:sldMkLst>
        <pc:spChg chg="mod">
          <ac:chgData name="Andrew Jo" userId="1cf66dae-8fc4-4db1-bf51-7e0e4ca83b45" providerId="ADAL" clId="{AAD3EDBF-7618-4D92-966F-D3514BA28CD9}" dt="2019-02-14T03:20:56.026" v="2382" actId="20577"/>
          <ac:spMkLst>
            <pc:docMk/>
            <pc:sldMk cId="2510542483" sldId="345"/>
            <ac:spMk id="3" creationId="{EAA8B009-6221-42FB-BB4B-29E966AE56E9}"/>
          </ac:spMkLst>
        </pc:spChg>
        <pc:picChg chg="del">
          <ac:chgData name="Andrew Jo" userId="1cf66dae-8fc4-4db1-bf51-7e0e4ca83b45" providerId="ADAL" clId="{AAD3EDBF-7618-4D92-966F-D3514BA28CD9}" dt="2019-02-14T03:17:25.340" v="1823" actId="478"/>
          <ac:picMkLst>
            <pc:docMk/>
            <pc:sldMk cId="2510542483" sldId="345"/>
            <ac:picMk id="6" creationId="{7ABF17FE-9ABD-46C1-81BF-1EDB59CE8FCF}"/>
          </ac:picMkLst>
        </pc:picChg>
      </pc:sldChg>
    </pc:docChg>
  </pc:docChgLst>
  <pc:docChgLst>
    <pc:chgData name="Andrew Jo" userId="1cf66dae-8fc4-4db1-bf51-7e0e4ca83b45" providerId="ADAL" clId="{CC62374E-6F93-43BA-8F84-F9688610A032}"/>
    <pc:docChg chg="undo custSel addSld delSld modSld sldOrd">
      <pc:chgData name="Andrew Jo" userId="1cf66dae-8fc4-4db1-bf51-7e0e4ca83b45" providerId="ADAL" clId="{CC62374E-6F93-43BA-8F84-F9688610A032}" dt="2019-02-07T04:06:54.035" v="3379" actId="1076"/>
      <pc:docMkLst>
        <pc:docMk/>
      </pc:docMkLst>
      <pc:sldChg chg="addSp delSp modSp add">
        <pc:chgData name="Andrew Jo" userId="1cf66dae-8fc4-4db1-bf51-7e0e4ca83b45" providerId="ADAL" clId="{CC62374E-6F93-43BA-8F84-F9688610A032}" dt="2019-02-07T03:19:16.096" v="409" actId="478"/>
        <pc:sldMkLst>
          <pc:docMk/>
          <pc:sldMk cId="2886244640" sldId="256"/>
        </pc:sldMkLst>
        <pc:spChg chg="mod">
          <ac:chgData name="Andrew Jo" userId="1cf66dae-8fc4-4db1-bf51-7e0e4ca83b45" providerId="ADAL" clId="{CC62374E-6F93-43BA-8F84-F9688610A032}" dt="2019-02-07T02:54:23.441" v="15" actId="20577"/>
          <ac:spMkLst>
            <pc:docMk/>
            <pc:sldMk cId="2886244640" sldId="256"/>
            <ac:spMk id="2" creationId="{1BF0E08C-210B-4097-A4AB-5AD725F0FA45}"/>
          </ac:spMkLst>
        </pc:spChg>
        <pc:spChg chg="mod">
          <ac:chgData name="Andrew Jo" userId="1cf66dae-8fc4-4db1-bf51-7e0e4ca83b45" providerId="ADAL" clId="{CC62374E-6F93-43BA-8F84-F9688610A032}" dt="2019-02-07T02:54:32.652" v="35" actId="20577"/>
          <ac:spMkLst>
            <pc:docMk/>
            <pc:sldMk cId="2886244640" sldId="256"/>
            <ac:spMk id="3" creationId="{FD5E24B3-F89E-4933-A6C2-13C499F17F60}"/>
          </ac:spMkLst>
        </pc:spChg>
        <pc:picChg chg="add del mod">
          <ac:chgData name="Andrew Jo" userId="1cf66dae-8fc4-4db1-bf51-7e0e4ca83b45" providerId="ADAL" clId="{CC62374E-6F93-43BA-8F84-F9688610A032}" dt="2019-02-07T03:19:16.096" v="409" actId="478"/>
          <ac:picMkLst>
            <pc:docMk/>
            <pc:sldMk cId="2886244640" sldId="256"/>
            <ac:picMk id="4" creationId="{29F48C6B-6CBD-425A-90F0-CD257AFEA10D}"/>
          </ac:picMkLst>
        </pc:picChg>
      </pc:sldChg>
      <pc:sldChg chg="addSp delSp modSp add">
        <pc:chgData name="Andrew Jo" userId="1cf66dae-8fc4-4db1-bf51-7e0e4ca83b45" providerId="ADAL" clId="{CC62374E-6F93-43BA-8F84-F9688610A032}" dt="2019-02-07T03:19:14.502" v="408" actId="478"/>
        <pc:sldMkLst>
          <pc:docMk/>
          <pc:sldMk cId="3897590887" sldId="257"/>
        </pc:sldMkLst>
        <pc:spChg chg="mod">
          <ac:chgData name="Andrew Jo" userId="1cf66dae-8fc4-4db1-bf51-7e0e4ca83b45" providerId="ADAL" clId="{CC62374E-6F93-43BA-8F84-F9688610A032}" dt="2019-02-07T02:55:07.057" v="41" actId="20577"/>
          <ac:spMkLst>
            <pc:docMk/>
            <pc:sldMk cId="3897590887" sldId="257"/>
            <ac:spMk id="2" creationId="{8B307C67-5B73-4D99-BB7D-18E9A98C645A}"/>
          </ac:spMkLst>
        </pc:spChg>
        <pc:spChg chg="mod">
          <ac:chgData name="Andrew Jo" userId="1cf66dae-8fc4-4db1-bf51-7e0e4ca83b45" providerId="ADAL" clId="{CC62374E-6F93-43BA-8F84-F9688610A032}" dt="2019-02-07T03:04:57.224" v="292" actId="20577"/>
          <ac:spMkLst>
            <pc:docMk/>
            <pc:sldMk cId="3897590887" sldId="257"/>
            <ac:spMk id="3" creationId="{EFF596CB-173A-4E46-A365-21FAA08D17C8}"/>
          </ac:spMkLst>
        </pc:spChg>
        <pc:picChg chg="add del">
          <ac:chgData name="Andrew Jo" userId="1cf66dae-8fc4-4db1-bf51-7e0e4ca83b45" providerId="ADAL" clId="{CC62374E-6F93-43BA-8F84-F9688610A032}" dt="2019-02-07T03:19:14.502" v="408" actId="478"/>
          <ac:picMkLst>
            <pc:docMk/>
            <pc:sldMk cId="3897590887" sldId="257"/>
            <ac:picMk id="4" creationId="{FC9A4DFD-AB50-4453-9650-F8923B72A76A}"/>
          </ac:picMkLst>
        </pc:picChg>
      </pc:sldChg>
      <pc:sldChg chg="addSp delSp modSp add">
        <pc:chgData name="Andrew Jo" userId="1cf66dae-8fc4-4db1-bf51-7e0e4ca83b45" providerId="ADAL" clId="{CC62374E-6F93-43BA-8F84-F9688610A032}" dt="2019-02-07T03:19:13.369" v="407" actId="478"/>
        <pc:sldMkLst>
          <pc:docMk/>
          <pc:sldMk cId="3551206830" sldId="258"/>
        </pc:sldMkLst>
        <pc:spChg chg="mod">
          <ac:chgData name="Andrew Jo" userId="1cf66dae-8fc4-4db1-bf51-7e0e4ca83b45" providerId="ADAL" clId="{CC62374E-6F93-43BA-8F84-F9688610A032}" dt="2019-02-07T02:57:15.506" v="114" actId="20577"/>
          <ac:spMkLst>
            <pc:docMk/>
            <pc:sldMk cId="3551206830" sldId="258"/>
            <ac:spMk id="2" creationId="{8154602A-7BC2-476E-85AD-30D85BDACD7D}"/>
          </ac:spMkLst>
        </pc:spChg>
        <pc:spChg chg="mod">
          <ac:chgData name="Andrew Jo" userId="1cf66dae-8fc4-4db1-bf51-7e0e4ca83b45" providerId="ADAL" clId="{CC62374E-6F93-43BA-8F84-F9688610A032}" dt="2019-02-07T03:04:19.599" v="279"/>
          <ac:spMkLst>
            <pc:docMk/>
            <pc:sldMk cId="3551206830" sldId="258"/>
            <ac:spMk id="3" creationId="{EAA8B009-6221-42FB-BB4B-29E966AE56E9}"/>
          </ac:spMkLst>
        </pc:spChg>
        <pc:picChg chg="add del">
          <ac:chgData name="Andrew Jo" userId="1cf66dae-8fc4-4db1-bf51-7e0e4ca83b45" providerId="ADAL" clId="{CC62374E-6F93-43BA-8F84-F9688610A032}" dt="2019-02-07T03:19:13.369" v="407" actId="478"/>
          <ac:picMkLst>
            <pc:docMk/>
            <pc:sldMk cId="3551206830" sldId="258"/>
            <ac:picMk id="4" creationId="{70B373CD-505B-4F95-8C8D-9C2BEDDBC262}"/>
          </ac:picMkLst>
        </pc:picChg>
      </pc:sldChg>
      <pc:sldChg chg="modSp add">
        <pc:chgData name="Andrew Jo" userId="1cf66dae-8fc4-4db1-bf51-7e0e4ca83b45" providerId="ADAL" clId="{CC62374E-6F93-43BA-8F84-F9688610A032}" dt="2019-02-07T03:55:26.896" v="2941" actId="20577"/>
        <pc:sldMkLst>
          <pc:docMk/>
          <pc:sldMk cId="459263323" sldId="261"/>
        </pc:sldMkLst>
        <pc:spChg chg="mod">
          <ac:chgData name="Andrew Jo" userId="1cf66dae-8fc4-4db1-bf51-7e0e4ca83b45" providerId="ADAL" clId="{CC62374E-6F93-43BA-8F84-F9688610A032}" dt="2019-02-07T02:57:30.429" v="141" actId="20577"/>
          <ac:spMkLst>
            <pc:docMk/>
            <pc:sldMk cId="459263323" sldId="261"/>
            <ac:spMk id="2" creationId="{8154602A-7BC2-476E-85AD-30D85BDACD7D}"/>
          </ac:spMkLst>
        </pc:spChg>
        <pc:spChg chg="mod">
          <ac:chgData name="Andrew Jo" userId="1cf66dae-8fc4-4db1-bf51-7e0e4ca83b45" providerId="ADAL" clId="{CC62374E-6F93-43BA-8F84-F9688610A032}" dt="2019-02-07T03:55:26.896" v="2941" actId="20577"/>
          <ac:spMkLst>
            <pc:docMk/>
            <pc:sldMk cId="459263323" sldId="261"/>
            <ac:spMk id="3" creationId="{EAA8B009-6221-42FB-BB4B-29E966AE56E9}"/>
          </ac:spMkLst>
        </pc:spChg>
      </pc:sldChg>
      <pc:sldChg chg="modSp add ord">
        <pc:chgData name="Andrew Jo" userId="1cf66dae-8fc4-4db1-bf51-7e0e4ca83b45" providerId="ADAL" clId="{CC62374E-6F93-43BA-8F84-F9688610A032}" dt="2019-02-07T04:04:21.417" v="3176"/>
        <pc:sldMkLst>
          <pc:docMk/>
          <pc:sldMk cId="1473887968" sldId="262"/>
        </pc:sldMkLst>
        <pc:spChg chg="mod">
          <ac:chgData name="Andrew Jo" userId="1cf66dae-8fc4-4db1-bf51-7e0e4ca83b45" providerId="ADAL" clId="{CC62374E-6F93-43BA-8F84-F9688610A032}" dt="2019-02-07T02:57:35.301" v="156" actId="20577"/>
          <ac:spMkLst>
            <pc:docMk/>
            <pc:sldMk cId="1473887968" sldId="262"/>
            <ac:spMk id="2" creationId="{8154602A-7BC2-476E-85AD-30D85BDACD7D}"/>
          </ac:spMkLst>
        </pc:spChg>
        <pc:spChg chg="mod">
          <ac:chgData name="Andrew Jo" userId="1cf66dae-8fc4-4db1-bf51-7e0e4ca83b45" providerId="ADAL" clId="{CC62374E-6F93-43BA-8F84-F9688610A032}" dt="2019-02-07T04:00:46.614" v="3160" actId="115"/>
          <ac:spMkLst>
            <pc:docMk/>
            <pc:sldMk cId="1473887968" sldId="262"/>
            <ac:spMk id="3" creationId="{EAA8B009-6221-42FB-BB4B-29E966AE56E9}"/>
          </ac:spMkLst>
        </pc:spChg>
      </pc:sldChg>
      <pc:sldChg chg="modSp add">
        <pc:chgData name="Andrew Jo" userId="1cf66dae-8fc4-4db1-bf51-7e0e4ca83b45" providerId="ADAL" clId="{CC62374E-6F93-43BA-8F84-F9688610A032}" dt="2019-02-07T04:06:19.804" v="3369" actId="20577"/>
        <pc:sldMkLst>
          <pc:docMk/>
          <pc:sldMk cId="341626304" sldId="263"/>
        </pc:sldMkLst>
        <pc:spChg chg="mod">
          <ac:chgData name="Andrew Jo" userId="1cf66dae-8fc4-4db1-bf51-7e0e4ca83b45" providerId="ADAL" clId="{CC62374E-6F93-43BA-8F84-F9688610A032}" dt="2019-02-07T04:06:19.804" v="3369" actId="20577"/>
          <ac:spMkLst>
            <pc:docMk/>
            <pc:sldMk cId="341626304" sldId="263"/>
            <ac:spMk id="2" creationId="{D9421B2A-9B5E-447D-999A-D0F39F127607}"/>
          </ac:spMkLst>
        </pc:spChg>
      </pc:sldChg>
      <pc:sldChg chg="modSp add">
        <pc:chgData name="Andrew Jo" userId="1cf66dae-8fc4-4db1-bf51-7e0e4ca83b45" providerId="ADAL" clId="{CC62374E-6F93-43BA-8F84-F9688610A032}" dt="2019-02-07T04:06:23.851" v="3370" actId="20577"/>
        <pc:sldMkLst>
          <pc:docMk/>
          <pc:sldMk cId="3907084267" sldId="264"/>
        </pc:sldMkLst>
        <pc:spChg chg="mod">
          <ac:chgData name="Andrew Jo" userId="1cf66dae-8fc4-4db1-bf51-7e0e4ca83b45" providerId="ADAL" clId="{CC62374E-6F93-43BA-8F84-F9688610A032}" dt="2019-02-07T04:06:23.851" v="3370" actId="20577"/>
          <ac:spMkLst>
            <pc:docMk/>
            <pc:sldMk cId="3907084267" sldId="264"/>
            <ac:spMk id="2" creationId="{D9421B2A-9B5E-447D-999A-D0F39F127607}"/>
          </ac:spMkLst>
        </pc:spChg>
      </pc:sldChg>
      <pc:sldChg chg="addSp delSp modSp add">
        <pc:chgData name="Andrew Jo" userId="1cf66dae-8fc4-4db1-bf51-7e0e4ca83b45" providerId="ADAL" clId="{CC62374E-6F93-43BA-8F84-F9688610A032}" dt="2019-02-07T04:06:54.035" v="3379" actId="1076"/>
        <pc:sldMkLst>
          <pc:docMk/>
          <pc:sldMk cId="3881035897" sldId="271"/>
        </pc:sldMkLst>
        <pc:spChg chg="del mod">
          <ac:chgData name="Andrew Jo" userId="1cf66dae-8fc4-4db1-bf51-7e0e4ca83b45" providerId="ADAL" clId="{CC62374E-6F93-43BA-8F84-F9688610A032}" dt="2019-02-07T04:06:49.067" v="3376" actId="478"/>
          <ac:spMkLst>
            <pc:docMk/>
            <pc:sldMk cId="3881035897" sldId="271"/>
            <ac:spMk id="2" creationId="{260BCF05-3509-4F1E-BA5E-840254C0F303}"/>
          </ac:spMkLst>
        </pc:spChg>
        <pc:spChg chg="del">
          <ac:chgData name="Andrew Jo" userId="1cf66dae-8fc4-4db1-bf51-7e0e4ca83b45" providerId="ADAL" clId="{CC62374E-6F93-43BA-8F84-F9688610A032}" dt="2019-02-07T03:57:21.385" v="2965" actId="478"/>
          <ac:spMkLst>
            <pc:docMk/>
            <pc:sldMk cId="3881035897" sldId="271"/>
            <ac:spMk id="3" creationId="{3D9DB0C2-3BE8-4998-8E92-1212810687C0}"/>
          </ac:spMkLst>
        </pc:spChg>
        <pc:picChg chg="add mod">
          <ac:chgData name="Andrew Jo" userId="1cf66dae-8fc4-4db1-bf51-7e0e4ca83b45" providerId="ADAL" clId="{CC62374E-6F93-43BA-8F84-F9688610A032}" dt="2019-02-07T04:06:54.035" v="3379" actId="1076"/>
          <ac:picMkLst>
            <pc:docMk/>
            <pc:sldMk cId="3881035897" sldId="271"/>
            <ac:picMk id="4" creationId="{2A94E9CA-F66A-4D0F-8FF1-97F0B9179EB5}"/>
          </ac:picMkLst>
        </pc:picChg>
      </pc:sldChg>
      <pc:sldChg chg="delSp modSp add ord">
        <pc:chgData name="Andrew Jo" userId="1cf66dae-8fc4-4db1-bf51-7e0e4ca83b45" providerId="ADAL" clId="{CC62374E-6F93-43BA-8F84-F9688610A032}" dt="2019-02-07T04:05:49.432" v="3368" actId="20577"/>
        <pc:sldMkLst>
          <pc:docMk/>
          <pc:sldMk cId="1111120797" sldId="292"/>
        </pc:sldMkLst>
        <pc:spChg chg="del">
          <ac:chgData name="Andrew Jo" userId="1cf66dae-8fc4-4db1-bf51-7e0e4ca83b45" providerId="ADAL" clId="{CC62374E-6F93-43BA-8F84-F9688610A032}" dt="2019-02-07T04:05:07.401" v="3331" actId="478"/>
          <ac:spMkLst>
            <pc:docMk/>
            <pc:sldMk cId="1111120797" sldId="292"/>
            <ac:spMk id="2" creationId="{D7B310E6-E59A-4601-A9D4-E8CEEAB8C59F}"/>
          </ac:spMkLst>
        </pc:spChg>
        <pc:spChg chg="mod">
          <ac:chgData name="Andrew Jo" userId="1cf66dae-8fc4-4db1-bf51-7e0e4ca83b45" providerId="ADAL" clId="{CC62374E-6F93-43BA-8F84-F9688610A032}" dt="2019-02-07T04:05:44.772" v="3361" actId="20577"/>
          <ac:spMkLst>
            <pc:docMk/>
            <pc:sldMk cId="1111120797" sldId="292"/>
            <ac:spMk id="39" creationId="{4B89F63A-26F1-4CE8-855C-A276FC87EA81}"/>
          </ac:spMkLst>
        </pc:spChg>
        <pc:spChg chg="mod">
          <ac:chgData name="Andrew Jo" userId="1cf66dae-8fc4-4db1-bf51-7e0e4ca83b45" providerId="ADAL" clId="{CC62374E-6F93-43BA-8F84-F9688610A032}" dt="2019-02-07T04:05:37.958" v="3354" actId="20577"/>
          <ac:spMkLst>
            <pc:docMk/>
            <pc:sldMk cId="1111120797" sldId="292"/>
            <ac:spMk id="41" creationId="{1CEF33AD-90F2-4323-BF71-CE9B64B6FDB2}"/>
          </ac:spMkLst>
        </pc:spChg>
        <pc:spChg chg="mod">
          <ac:chgData name="Andrew Jo" userId="1cf66dae-8fc4-4db1-bf51-7e0e4ca83b45" providerId="ADAL" clId="{CC62374E-6F93-43BA-8F84-F9688610A032}" dt="2019-02-07T04:05:24.618" v="3334" actId="6549"/>
          <ac:spMkLst>
            <pc:docMk/>
            <pc:sldMk cId="1111120797" sldId="292"/>
            <ac:spMk id="45" creationId="{40386A25-77CE-43FA-A698-C877AD4A6B94}"/>
          </ac:spMkLst>
        </pc:spChg>
        <pc:spChg chg="mod">
          <ac:chgData name="Andrew Jo" userId="1cf66dae-8fc4-4db1-bf51-7e0e4ca83b45" providerId="ADAL" clId="{CC62374E-6F93-43BA-8F84-F9688610A032}" dt="2019-02-07T04:05:49.432" v="3368" actId="20577"/>
          <ac:spMkLst>
            <pc:docMk/>
            <pc:sldMk cId="1111120797" sldId="292"/>
            <ac:spMk id="57" creationId="{C50B9336-2180-473F-AA8C-067A271CCF72}"/>
          </ac:spMkLst>
        </pc:spChg>
      </pc:sldChg>
      <pc:sldChg chg="modSp add">
        <pc:chgData name="Andrew Jo" userId="1cf66dae-8fc4-4db1-bf51-7e0e4ca83b45" providerId="ADAL" clId="{CC62374E-6F93-43BA-8F84-F9688610A032}" dt="2019-02-07T04:01:40.627" v="3171" actId="20577"/>
        <pc:sldMkLst>
          <pc:docMk/>
          <pc:sldMk cId="3027935413" sldId="327"/>
        </pc:sldMkLst>
        <pc:spChg chg="mod">
          <ac:chgData name="Andrew Jo" userId="1cf66dae-8fc4-4db1-bf51-7e0e4ca83b45" providerId="ADAL" clId="{CC62374E-6F93-43BA-8F84-F9688610A032}" dt="2019-02-07T04:01:40.627" v="3171" actId="20577"/>
          <ac:spMkLst>
            <pc:docMk/>
            <pc:sldMk cId="3027935413" sldId="327"/>
            <ac:spMk id="16" creationId="{651F0EDE-DA0B-43B0-BED5-5F9E9BBA8764}"/>
          </ac:spMkLst>
        </pc:spChg>
      </pc:sldChg>
      <pc:sldChg chg="modSp add">
        <pc:chgData name="Andrew Jo" userId="1cf66dae-8fc4-4db1-bf51-7e0e4ca83b45" providerId="ADAL" clId="{CC62374E-6F93-43BA-8F84-F9688610A032}" dt="2019-02-07T04:06:28.178" v="3371" actId="20577"/>
        <pc:sldMkLst>
          <pc:docMk/>
          <pc:sldMk cId="3873528125" sldId="328"/>
        </pc:sldMkLst>
        <pc:spChg chg="mod">
          <ac:chgData name="Andrew Jo" userId="1cf66dae-8fc4-4db1-bf51-7e0e4ca83b45" providerId="ADAL" clId="{CC62374E-6F93-43BA-8F84-F9688610A032}" dt="2019-02-07T04:06:28.178" v="3371" actId="20577"/>
          <ac:spMkLst>
            <pc:docMk/>
            <pc:sldMk cId="3873528125" sldId="328"/>
            <ac:spMk id="2" creationId="{D9421B2A-9B5E-447D-999A-D0F39F127607}"/>
          </ac:spMkLst>
        </pc:spChg>
      </pc:sldChg>
      <pc:sldChg chg="modSp add">
        <pc:chgData name="Andrew Jo" userId="1cf66dae-8fc4-4db1-bf51-7e0e4ca83b45" providerId="ADAL" clId="{CC62374E-6F93-43BA-8F84-F9688610A032}" dt="2019-02-07T04:06:33.600" v="3372" actId="20577"/>
        <pc:sldMkLst>
          <pc:docMk/>
          <pc:sldMk cId="869665492" sldId="329"/>
        </pc:sldMkLst>
        <pc:spChg chg="mod">
          <ac:chgData name="Andrew Jo" userId="1cf66dae-8fc4-4db1-bf51-7e0e4ca83b45" providerId="ADAL" clId="{CC62374E-6F93-43BA-8F84-F9688610A032}" dt="2019-02-07T04:06:33.600" v="3372" actId="20577"/>
          <ac:spMkLst>
            <pc:docMk/>
            <pc:sldMk cId="869665492" sldId="329"/>
            <ac:spMk id="29" creationId="{C80FBC85-8BBC-4561-AB21-F905719E3A21}"/>
          </ac:spMkLst>
        </pc:spChg>
      </pc:sldChg>
      <pc:sldChg chg="modSp add">
        <pc:chgData name="Andrew Jo" userId="1cf66dae-8fc4-4db1-bf51-7e0e4ca83b45" providerId="ADAL" clId="{CC62374E-6F93-43BA-8F84-F9688610A032}" dt="2019-02-07T04:06:40.052" v="3374" actId="20577"/>
        <pc:sldMkLst>
          <pc:docMk/>
          <pc:sldMk cId="3455432034" sldId="330"/>
        </pc:sldMkLst>
        <pc:spChg chg="mod">
          <ac:chgData name="Andrew Jo" userId="1cf66dae-8fc4-4db1-bf51-7e0e4ca83b45" providerId="ADAL" clId="{CC62374E-6F93-43BA-8F84-F9688610A032}" dt="2019-02-07T04:06:40.052" v="3374" actId="20577"/>
          <ac:spMkLst>
            <pc:docMk/>
            <pc:sldMk cId="3455432034" sldId="330"/>
            <ac:spMk id="29" creationId="{C80FBC85-8BBC-4561-AB21-F905719E3A21}"/>
          </ac:spMkLst>
        </pc:spChg>
      </pc:sldChg>
      <pc:sldChg chg="add">
        <pc:chgData name="Andrew Jo" userId="1cf66dae-8fc4-4db1-bf51-7e0e4ca83b45" providerId="ADAL" clId="{CC62374E-6F93-43BA-8F84-F9688610A032}" dt="2019-02-07T04:04:06.135" v="3175"/>
        <pc:sldMkLst>
          <pc:docMk/>
          <pc:sldMk cId="2112794512" sldId="331"/>
        </pc:sldMkLst>
      </pc:sldChg>
      <pc:sldChg chg="modSp add">
        <pc:chgData name="Andrew Jo" userId="1cf66dae-8fc4-4db1-bf51-7e0e4ca83b45" providerId="ADAL" clId="{CC62374E-6F93-43BA-8F84-F9688610A032}" dt="2019-02-07T04:05:02.229" v="3330" actId="20577"/>
        <pc:sldMkLst>
          <pc:docMk/>
          <pc:sldMk cId="2207227663" sldId="332"/>
        </pc:sldMkLst>
        <pc:spChg chg="mod">
          <ac:chgData name="Andrew Jo" userId="1cf66dae-8fc4-4db1-bf51-7e0e4ca83b45" providerId="ADAL" clId="{CC62374E-6F93-43BA-8F84-F9688610A032}" dt="2019-02-07T04:04:29.620" v="3199" actId="20577"/>
          <ac:spMkLst>
            <pc:docMk/>
            <pc:sldMk cId="2207227663" sldId="332"/>
            <ac:spMk id="2" creationId="{8154602A-7BC2-476E-85AD-30D85BDACD7D}"/>
          </ac:spMkLst>
        </pc:spChg>
        <pc:spChg chg="mod">
          <ac:chgData name="Andrew Jo" userId="1cf66dae-8fc4-4db1-bf51-7e0e4ca83b45" providerId="ADAL" clId="{CC62374E-6F93-43BA-8F84-F9688610A032}" dt="2019-02-07T04:05:02.229" v="3330" actId="20577"/>
          <ac:spMkLst>
            <pc:docMk/>
            <pc:sldMk cId="2207227663" sldId="332"/>
            <ac:spMk id="3" creationId="{EAA8B009-6221-42FB-BB4B-29E966AE56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6F37-74F0-4B81-9FF2-0F5A243CA234}"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C059B-77E1-49B5-AB1F-BB8B77EE07ED}" type="slidenum">
              <a:rPr lang="en-US" smtClean="0"/>
              <a:t>‹#›</a:t>
            </a:fld>
            <a:endParaRPr lang="en-US"/>
          </a:p>
        </p:txBody>
      </p:sp>
    </p:spTree>
    <p:extLst>
      <p:ext uri="{BB962C8B-B14F-4D97-AF65-F5344CB8AC3E}">
        <p14:creationId xmlns:p14="http://schemas.microsoft.com/office/powerpoint/2010/main" val="136493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10</a:t>
            </a:fld>
            <a:endParaRPr lang="en-US"/>
          </a:p>
        </p:txBody>
      </p:sp>
    </p:spTree>
    <p:extLst>
      <p:ext uri="{BB962C8B-B14F-4D97-AF65-F5344CB8AC3E}">
        <p14:creationId xmlns:p14="http://schemas.microsoft.com/office/powerpoint/2010/main" val="380806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11</a:t>
            </a:fld>
            <a:endParaRPr lang="en-US"/>
          </a:p>
        </p:txBody>
      </p:sp>
    </p:spTree>
    <p:extLst>
      <p:ext uri="{BB962C8B-B14F-4D97-AF65-F5344CB8AC3E}">
        <p14:creationId xmlns:p14="http://schemas.microsoft.com/office/powerpoint/2010/main" val="162103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12</a:t>
            </a:fld>
            <a:endParaRPr lang="en-US"/>
          </a:p>
        </p:txBody>
      </p:sp>
    </p:spTree>
    <p:extLst>
      <p:ext uri="{BB962C8B-B14F-4D97-AF65-F5344CB8AC3E}">
        <p14:creationId xmlns:p14="http://schemas.microsoft.com/office/powerpoint/2010/main" val="253485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13</a:t>
            </a:fld>
            <a:endParaRPr lang="en-US"/>
          </a:p>
        </p:txBody>
      </p:sp>
    </p:spTree>
    <p:extLst>
      <p:ext uri="{BB962C8B-B14F-4D97-AF65-F5344CB8AC3E}">
        <p14:creationId xmlns:p14="http://schemas.microsoft.com/office/powerpoint/2010/main" val="24360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14</a:t>
            </a:fld>
            <a:endParaRPr lang="en-US"/>
          </a:p>
        </p:txBody>
      </p:sp>
    </p:spTree>
    <p:extLst>
      <p:ext uri="{BB962C8B-B14F-4D97-AF65-F5344CB8AC3E}">
        <p14:creationId xmlns:p14="http://schemas.microsoft.com/office/powerpoint/2010/main" val="218380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15</a:t>
            </a:fld>
            <a:endParaRPr lang="en-US"/>
          </a:p>
        </p:txBody>
      </p:sp>
    </p:spTree>
    <p:extLst>
      <p:ext uri="{BB962C8B-B14F-4D97-AF65-F5344CB8AC3E}">
        <p14:creationId xmlns:p14="http://schemas.microsoft.com/office/powerpoint/2010/main" val="307993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16</a:t>
            </a:fld>
            <a:endParaRPr lang="en-US"/>
          </a:p>
        </p:txBody>
      </p:sp>
    </p:spTree>
    <p:extLst>
      <p:ext uri="{BB962C8B-B14F-4D97-AF65-F5344CB8AC3E}">
        <p14:creationId xmlns:p14="http://schemas.microsoft.com/office/powerpoint/2010/main" val="207153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4DCA-B82B-4BC7-AE07-E05F14611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790A5-6EE9-4865-8201-CE362B13D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BF235-23C3-4F4F-BFA9-D314058915DE}"/>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9B7078E0-EEFE-4409-8BBC-497DDE940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47BB-F375-42E9-9497-87244FBDF2B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7128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30C2-1571-4362-9018-6CDB5E2DF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1996FC-9D2F-4C90-8CF0-0A5E76776E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93A1-CD06-4FE5-95B0-58E1FE610E3A}"/>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2C463278-9FCB-422C-9E69-DBF8AF97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5D377-9CA5-4383-9082-BAD1EB6245AD}"/>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41430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EABCC-4C77-4E54-8811-B313905F7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74A5C-6B56-42DE-B9BA-C40EC679F1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691FC-391A-4420-B735-1FD31D1A0BA3}"/>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3BD950F7-EED0-4F4B-807C-B2FC3D3CE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BF32-1191-4708-BFCD-07BBC0561BB9}"/>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40977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D352-1D14-4BA4-98EE-8D7022983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8463F-B7CD-42FB-909A-8D960571F7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798A3-47F1-4FFF-AA2A-65E248C133C1}"/>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04568CF8-FC62-4FBD-BBE9-7727E369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17749-4650-4B54-A7B0-B407E3645B13}"/>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80070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1F06-EC9C-4086-899A-97751B338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FE56A-1985-40C3-9139-DDE93E7F4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13343B-E2CD-40ED-81EE-721CC935F05A}"/>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B529D479-2925-4737-A8F0-B7F9F30F9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5D11-7620-474F-9494-E28CD3307F0C}"/>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1199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EB8-9790-4C04-A57A-1549999D3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0882-8D5E-4F45-BA5A-E56AF0E13E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DBEF5-36BF-40AC-B3DA-DC326D9832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61150-99B3-4196-B5F0-A5BD6ADC32B6}"/>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6" name="Footer Placeholder 5">
            <a:extLst>
              <a:ext uri="{FF2B5EF4-FFF2-40B4-BE49-F238E27FC236}">
                <a16:creationId xmlns:a16="http://schemas.microsoft.com/office/drawing/2014/main" id="{5BD73734-FB2F-4A34-8A35-BE3836678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F0334-348F-4C76-9173-4E1488EEA9EB}"/>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1105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835D-FD7B-496A-B63C-53DFE0F72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11664-A957-43F5-BDC6-4A6130929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F5A84B-9B08-4E14-AFBE-4A8A27A68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73A97-8A5D-4C88-8D3F-C340E071D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C0B4E1-3188-4F8C-8F84-B81D1EE74A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806981-8D91-4B32-8B1B-C76CF4FA03DC}"/>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8" name="Footer Placeholder 7">
            <a:extLst>
              <a:ext uri="{FF2B5EF4-FFF2-40B4-BE49-F238E27FC236}">
                <a16:creationId xmlns:a16="http://schemas.microsoft.com/office/drawing/2014/main" id="{CC5EEFFE-EB54-404D-B4DC-2390D23F5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023D9-9D18-4629-B7C5-68CE23024B8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7911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895B-875B-4CC3-B8FC-36B46C81C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FFA0A0-ED88-40ED-B66B-6C94BCB68F95}"/>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4" name="Footer Placeholder 3">
            <a:extLst>
              <a:ext uri="{FF2B5EF4-FFF2-40B4-BE49-F238E27FC236}">
                <a16:creationId xmlns:a16="http://schemas.microsoft.com/office/drawing/2014/main" id="{D3A53BCA-B0AF-4567-A621-8C0B42E85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758FD-A99A-4691-9B90-95ABF6C7EFF6}"/>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92008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3D790-441D-4EF2-B1F0-71D11F1C942E}"/>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3" name="Footer Placeholder 2">
            <a:extLst>
              <a:ext uri="{FF2B5EF4-FFF2-40B4-BE49-F238E27FC236}">
                <a16:creationId xmlns:a16="http://schemas.microsoft.com/office/drawing/2014/main" id="{5167C58C-1B72-4674-AEFF-3ED1ED11A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A0AB4-1AD3-4F5D-B540-3AFA72FACA5A}"/>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023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2E4D-8D99-4196-82CE-48E0A8210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A823D-A13D-47AD-9A36-5ED7DFFF4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B164B-CFA7-41BB-81E8-0EFEF512A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E24E92-915C-4560-B044-84ACC1DD514F}"/>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6" name="Footer Placeholder 5">
            <a:extLst>
              <a:ext uri="{FF2B5EF4-FFF2-40B4-BE49-F238E27FC236}">
                <a16:creationId xmlns:a16="http://schemas.microsoft.com/office/drawing/2014/main" id="{C7941A41-30CF-4BEF-BCFC-7ACF8D18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A2903-F668-4E61-9756-DEE33E68DE47}"/>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50640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3DCF-850C-4FF9-BF18-59E075A37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C200F-4400-42E6-A223-32A2F505A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EB873-3215-4D16-94DD-9EA537A21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11DCDD-E96C-4DFB-943C-23360E5A3E8E}"/>
              </a:ext>
            </a:extLst>
          </p:cNvPr>
          <p:cNvSpPr>
            <a:spLocks noGrp="1"/>
          </p:cNvSpPr>
          <p:nvPr>
            <p:ph type="dt" sz="half" idx="10"/>
          </p:nvPr>
        </p:nvSpPr>
        <p:spPr/>
        <p:txBody>
          <a:bodyPr/>
          <a:lstStyle/>
          <a:p>
            <a:fld id="{2ABFFAFA-3A70-4C0D-A844-16B1631CC759}" type="datetimeFigureOut">
              <a:rPr lang="en-US" smtClean="0"/>
              <a:t>2/13/2019</a:t>
            </a:fld>
            <a:endParaRPr lang="en-US"/>
          </a:p>
        </p:txBody>
      </p:sp>
      <p:sp>
        <p:nvSpPr>
          <p:cNvPr id="6" name="Footer Placeholder 5">
            <a:extLst>
              <a:ext uri="{FF2B5EF4-FFF2-40B4-BE49-F238E27FC236}">
                <a16:creationId xmlns:a16="http://schemas.microsoft.com/office/drawing/2014/main" id="{3342D5B2-CAD1-4356-B5E6-F81D6A73F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3A72D-B65C-49EB-B7F1-DAB4DFDC7C31}"/>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63525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F5E99-A7A5-4835-BF41-8E9E44640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D66288-1520-4286-9478-B4B12896C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B5262-816E-42BC-87B9-F1C0E2ECF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FFAFA-3A70-4C0D-A844-16B1631CC759}" type="datetimeFigureOut">
              <a:rPr lang="en-US" smtClean="0"/>
              <a:t>2/13/2019</a:t>
            </a:fld>
            <a:endParaRPr lang="en-US"/>
          </a:p>
        </p:txBody>
      </p:sp>
      <p:sp>
        <p:nvSpPr>
          <p:cNvPr id="5" name="Footer Placeholder 4">
            <a:extLst>
              <a:ext uri="{FF2B5EF4-FFF2-40B4-BE49-F238E27FC236}">
                <a16:creationId xmlns:a16="http://schemas.microsoft.com/office/drawing/2014/main" id="{039B3009-FAD8-469C-9ADE-098E5078E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EA4D63-FEE4-4193-BDFA-914856438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A9B2C-40B9-4560-8FF2-1C2B14D8EF10}" type="slidenum">
              <a:rPr lang="en-US" smtClean="0"/>
              <a:t>‹#›</a:t>
            </a:fld>
            <a:endParaRPr lang="en-US"/>
          </a:p>
        </p:txBody>
      </p:sp>
    </p:spTree>
    <p:extLst>
      <p:ext uri="{BB962C8B-B14F-4D97-AF65-F5344CB8AC3E}">
        <p14:creationId xmlns:p14="http://schemas.microsoft.com/office/powerpoint/2010/main" val="232090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E08C-210B-4097-A4AB-5AD725F0FA45}"/>
              </a:ext>
            </a:extLst>
          </p:cNvPr>
          <p:cNvSpPr>
            <a:spLocks noGrp="1"/>
          </p:cNvSpPr>
          <p:nvPr>
            <p:ph type="ctrTitle"/>
          </p:nvPr>
        </p:nvSpPr>
        <p:spPr/>
        <p:txBody>
          <a:bodyPr/>
          <a:lstStyle/>
          <a:p>
            <a:r>
              <a:rPr lang="en-US" dirty="0"/>
              <a:t>ENGR-304-L</a:t>
            </a:r>
          </a:p>
        </p:txBody>
      </p:sp>
      <p:sp>
        <p:nvSpPr>
          <p:cNvPr id="3" name="Subtitle 2">
            <a:extLst>
              <a:ext uri="{FF2B5EF4-FFF2-40B4-BE49-F238E27FC236}">
                <a16:creationId xmlns:a16="http://schemas.microsoft.com/office/drawing/2014/main" id="{FD5E24B3-F89E-4933-A6C2-13C499F17F60}"/>
              </a:ext>
            </a:extLst>
          </p:cNvPr>
          <p:cNvSpPr>
            <a:spLocks noGrp="1"/>
          </p:cNvSpPr>
          <p:nvPr>
            <p:ph type="subTitle" idx="1"/>
          </p:nvPr>
        </p:nvSpPr>
        <p:spPr/>
        <p:txBody>
          <a:bodyPr/>
          <a:lstStyle/>
          <a:p>
            <a:r>
              <a:rPr lang="en-US" dirty="0"/>
              <a:t>Software Lab 02</a:t>
            </a:r>
          </a:p>
        </p:txBody>
      </p:sp>
    </p:spTree>
    <p:extLst>
      <p:ext uri="{BB962C8B-B14F-4D97-AF65-F5344CB8AC3E}">
        <p14:creationId xmlns:p14="http://schemas.microsoft.com/office/powerpoint/2010/main" val="2886244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3573" y="3289933"/>
            <a:ext cx="9758243" cy="904000"/>
          </a:xfrm>
          <a:prstGeom prst="rect">
            <a:avLst/>
          </a:prstGeom>
        </p:spPr>
      </p:pic>
      <p:sp>
        <p:nvSpPr>
          <p:cNvPr id="16" name="Content Placeholder 2">
            <a:extLst>
              <a:ext uri="{FF2B5EF4-FFF2-40B4-BE49-F238E27FC236}">
                <a16:creationId xmlns:a16="http://schemas.microsoft.com/office/drawing/2014/main" id="{8CAA49FE-8114-444D-8274-7167900446BA}"/>
              </a:ext>
            </a:extLst>
          </p:cNvPr>
          <p:cNvSpPr txBox="1">
            <a:spLocks/>
          </p:cNvSpPr>
          <p:nvPr/>
        </p:nvSpPr>
        <p:spPr>
          <a:xfrm>
            <a:off x="665825" y="4193933"/>
            <a:ext cx="10840375" cy="804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0b 0 1 0 0 1      0 1 0 1 0     0 1 0 0 0    0 0 0 0 0 1 1 0 0 0 1    1 1 1 0 1 0 </a:t>
            </a:r>
          </a:p>
        </p:txBody>
      </p:sp>
      <p:sp>
        <p:nvSpPr>
          <p:cNvPr id="11" name="Content Placeholder 2">
            <a:extLst>
              <a:ext uri="{FF2B5EF4-FFF2-40B4-BE49-F238E27FC236}">
                <a16:creationId xmlns:a16="http://schemas.microsoft.com/office/drawing/2014/main" id="{52D9B7BA-CDA2-4976-A17F-03C0F0A5081C}"/>
              </a:ext>
            </a:extLst>
          </p:cNvPr>
          <p:cNvSpPr txBox="1">
            <a:spLocks/>
          </p:cNvSpPr>
          <p:nvPr/>
        </p:nvSpPr>
        <p:spPr>
          <a:xfrm>
            <a:off x="665824" y="4783350"/>
            <a:ext cx="10840375" cy="804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0x 4A90 0C7A</a:t>
            </a:r>
          </a:p>
        </p:txBody>
      </p:sp>
    </p:spTree>
    <p:extLst>
      <p:ext uri="{BB962C8B-B14F-4D97-AF65-F5344CB8AC3E}">
        <p14:creationId xmlns:p14="http://schemas.microsoft.com/office/powerpoint/2010/main" val="130908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Memory Address Space</a:t>
            </a:r>
          </a:p>
          <a:p>
            <a:r>
              <a:rPr lang="en-US" dirty="0"/>
              <a:t>Program instructions and data are stored in memory</a:t>
            </a:r>
          </a:p>
          <a:p>
            <a:r>
              <a:rPr lang="en-US" dirty="0"/>
              <a:t>Memory is a larger and slower-to-access place to store data than registers</a:t>
            </a:r>
          </a:p>
        </p:txBody>
      </p:sp>
    </p:spTree>
    <p:extLst>
      <p:ext uri="{BB962C8B-B14F-4D97-AF65-F5344CB8AC3E}">
        <p14:creationId xmlns:p14="http://schemas.microsoft.com/office/powerpoint/2010/main" val="131378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Memory Address Space</a:t>
            </a:r>
          </a:p>
          <a:p>
            <a:r>
              <a:rPr lang="en-US" dirty="0">
                <a:solidFill>
                  <a:srgbClr val="FF0000"/>
                </a:solidFill>
              </a:rPr>
              <a:t>We can view &amp; change instruction machine code in memory</a:t>
            </a:r>
          </a:p>
          <a:p>
            <a:r>
              <a:rPr lang="en-US" dirty="0"/>
              <a:t>We can view &amp; change data in memory</a:t>
            </a:r>
          </a:p>
        </p:txBody>
      </p:sp>
      <p:pic>
        <p:nvPicPr>
          <p:cNvPr id="4" name="Picture 3">
            <a:extLst>
              <a:ext uri="{FF2B5EF4-FFF2-40B4-BE49-F238E27FC236}">
                <a16:creationId xmlns:a16="http://schemas.microsoft.com/office/drawing/2014/main" id="{C49F083C-FA73-46C0-90A5-901657069D70}"/>
              </a:ext>
            </a:extLst>
          </p:cNvPr>
          <p:cNvPicPr>
            <a:picLocks noChangeAspect="1"/>
          </p:cNvPicPr>
          <p:nvPr/>
        </p:nvPicPr>
        <p:blipFill>
          <a:blip r:embed="rId3"/>
          <a:stretch>
            <a:fillRect/>
          </a:stretch>
        </p:blipFill>
        <p:spPr>
          <a:xfrm>
            <a:off x="6995184" y="2869948"/>
            <a:ext cx="4852784" cy="3722515"/>
          </a:xfrm>
          <a:prstGeom prst="rect">
            <a:avLst/>
          </a:prstGeom>
        </p:spPr>
      </p:pic>
      <p:pic>
        <p:nvPicPr>
          <p:cNvPr id="5" name="Picture 4">
            <a:extLst>
              <a:ext uri="{FF2B5EF4-FFF2-40B4-BE49-F238E27FC236}">
                <a16:creationId xmlns:a16="http://schemas.microsoft.com/office/drawing/2014/main" id="{932D4286-16C3-4A13-B394-D82EB09FD091}"/>
              </a:ext>
            </a:extLst>
          </p:cNvPr>
          <p:cNvPicPr>
            <a:picLocks noChangeAspect="1"/>
          </p:cNvPicPr>
          <p:nvPr/>
        </p:nvPicPr>
        <p:blipFill>
          <a:blip r:embed="rId4"/>
          <a:stretch>
            <a:fillRect/>
          </a:stretch>
        </p:blipFill>
        <p:spPr>
          <a:xfrm>
            <a:off x="1280106" y="4445253"/>
            <a:ext cx="5479107" cy="1366460"/>
          </a:xfrm>
          <a:prstGeom prst="rect">
            <a:avLst/>
          </a:prstGeom>
        </p:spPr>
      </p:pic>
    </p:spTree>
    <p:extLst>
      <p:ext uri="{BB962C8B-B14F-4D97-AF65-F5344CB8AC3E}">
        <p14:creationId xmlns:p14="http://schemas.microsoft.com/office/powerpoint/2010/main" val="376758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Memory Address Space</a:t>
            </a:r>
          </a:p>
          <a:p>
            <a:r>
              <a:rPr lang="en-US" dirty="0"/>
              <a:t>We can view &amp; change instruction machine code in memory</a:t>
            </a:r>
          </a:p>
          <a:p>
            <a:r>
              <a:rPr lang="en-US" dirty="0">
                <a:solidFill>
                  <a:srgbClr val="FF0000"/>
                </a:solidFill>
              </a:rPr>
              <a:t>We can view &amp; change data in memory</a:t>
            </a:r>
          </a:p>
        </p:txBody>
      </p:sp>
      <p:pic>
        <p:nvPicPr>
          <p:cNvPr id="6" name="Picture 5">
            <a:extLst>
              <a:ext uri="{FF2B5EF4-FFF2-40B4-BE49-F238E27FC236}">
                <a16:creationId xmlns:a16="http://schemas.microsoft.com/office/drawing/2014/main" id="{2EC51D45-F5C9-4E6E-A9FB-8DA2E031A72F}"/>
              </a:ext>
            </a:extLst>
          </p:cNvPr>
          <p:cNvPicPr>
            <a:picLocks noChangeAspect="1"/>
          </p:cNvPicPr>
          <p:nvPr/>
        </p:nvPicPr>
        <p:blipFill>
          <a:blip r:embed="rId3"/>
          <a:stretch>
            <a:fillRect/>
          </a:stretch>
        </p:blipFill>
        <p:spPr>
          <a:xfrm>
            <a:off x="6666083" y="3429000"/>
            <a:ext cx="4859073" cy="2915444"/>
          </a:xfrm>
          <a:prstGeom prst="rect">
            <a:avLst/>
          </a:prstGeom>
        </p:spPr>
      </p:pic>
      <p:pic>
        <p:nvPicPr>
          <p:cNvPr id="7" name="Picture 6">
            <a:extLst>
              <a:ext uri="{FF2B5EF4-FFF2-40B4-BE49-F238E27FC236}">
                <a16:creationId xmlns:a16="http://schemas.microsoft.com/office/drawing/2014/main" id="{CAD9CCEA-5DFB-44B3-A896-BC878CAEDFD5}"/>
              </a:ext>
            </a:extLst>
          </p:cNvPr>
          <p:cNvPicPr>
            <a:picLocks noChangeAspect="1"/>
          </p:cNvPicPr>
          <p:nvPr/>
        </p:nvPicPr>
        <p:blipFill>
          <a:blip r:embed="rId4"/>
          <a:stretch>
            <a:fillRect/>
          </a:stretch>
        </p:blipFill>
        <p:spPr>
          <a:xfrm>
            <a:off x="1249378" y="3446032"/>
            <a:ext cx="5416705" cy="2898412"/>
          </a:xfrm>
          <a:prstGeom prst="rect">
            <a:avLst/>
          </a:prstGeom>
        </p:spPr>
      </p:pic>
    </p:spTree>
    <p:extLst>
      <p:ext uri="{BB962C8B-B14F-4D97-AF65-F5344CB8AC3E}">
        <p14:creationId xmlns:p14="http://schemas.microsoft.com/office/powerpoint/2010/main" val="59470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Assembly Usage of Memory</a:t>
            </a:r>
          </a:p>
          <a:p>
            <a:r>
              <a:rPr lang="en-US" dirty="0"/>
              <a:t>Declare data with initial values</a:t>
            </a:r>
          </a:p>
          <a:p>
            <a:r>
              <a:rPr lang="en-US" dirty="0"/>
              <a:t>Declare uninitialized data</a:t>
            </a:r>
          </a:p>
        </p:txBody>
      </p:sp>
      <p:pic>
        <p:nvPicPr>
          <p:cNvPr id="4" name="Picture 3">
            <a:extLst>
              <a:ext uri="{FF2B5EF4-FFF2-40B4-BE49-F238E27FC236}">
                <a16:creationId xmlns:a16="http://schemas.microsoft.com/office/drawing/2014/main" id="{9E72299C-D6BD-46D4-B9B8-06EDBA996048}"/>
              </a:ext>
            </a:extLst>
          </p:cNvPr>
          <p:cNvPicPr>
            <a:picLocks noChangeAspect="1"/>
          </p:cNvPicPr>
          <p:nvPr/>
        </p:nvPicPr>
        <p:blipFill>
          <a:blip r:embed="rId3"/>
          <a:stretch>
            <a:fillRect/>
          </a:stretch>
        </p:blipFill>
        <p:spPr>
          <a:xfrm>
            <a:off x="642512" y="3595955"/>
            <a:ext cx="4569317" cy="2537234"/>
          </a:xfrm>
          <a:prstGeom prst="rect">
            <a:avLst/>
          </a:prstGeom>
        </p:spPr>
      </p:pic>
      <p:pic>
        <p:nvPicPr>
          <p:cNvPr id="5" name="Picture 4">
            <a:extLst>
              <a:ext uri="{FF2B5EF4-FFF2-40B4-BE49-F238E27FC236}">
                <a16:creationId xmlns:a16="http://schemas.microsoft.com/office/drawing/2014/main" id="{1E0FDCC0-7F27-415C-ACDA-898064A9E940}"/>
              </a:ext>
            </a:extLst>
          </p:cNvPr>
          <p:cNvPicPr>
            <a:picLocks noChangeAspect="1"/>
          </p:cNvPicPr>
          <p:nvPr/>
        </p:nvPicPr>
        <p:blipFill>
          <a:blip r:embed="rId4"/>
          <a:stretch>
            <a:fillRect/>
          </a:stretch>
        </p:blipFill>
        <p:spPr>
          <a:xfrm>
            <a:off x="5407517" y="3595955"/>
            <a:ext cx="5983477" cy="2704189"/>
          </a:xfrm>
          <a:prstGeom prst="rect">
            <a:avLst/>
          </a:prstGeom>
        </p:spPr>
      </p:pic>
    </p:spTree>
    <p:extLst>
      <p:ext uri="{BB962C8B-B14F-4D97-AF65-F5344CB8AC3E}">
        <p14:creationId xmlns:p14="http://schemas.microsoft.com/office/powerpoint/2010/main" val="382241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Assembly Usage of Memory</a:t>
            </a:r>
          </a:p>
          <a:p>
            <a:r>
              <a:rPr lang="en-US" dirty="0"/>
              <a:t>Use </a:t>
            </a:r>
            <a:r>
              <a:rPr lang="en-US" dirty="0" err="1"/>
              <a:t>stw</a:t>
            </a:r>
            <a:r>
              <a:rPr lang="en-US" dirty="0"/>
              <a:t> to store a word (32bits) into memory at an address from a register</a:t>
            </a:r>
          </a:p>
          <a:p>
            <a:r>
              <a:rPr lang="en-US" dirty="0"/>
              <a:t>Use </a:t>
            </a:r>
            <a:r>
              <a:rPr lang="en-US" dirty="0" err="1"/>
              <a:t>ldw</a:t>
            </a:r>
            <a:r>
              <a:rPr lang="en-US" dirty="0"/>
              <a:t> to load a word from memory to a register</a:t>
            </a:r>
          </a:p>
          <a:p>
            <a:r>
              <a:rPr lang="en-US" dirty="0"/>
              <a:t>The </a:t>
            </a:r>
            <a:r>
              <a:rPr lang="en-US" dirty="0" err="1"/>
              <a:t>gp</a:t>
            </a:r>
            <a:r>
              <a:rPr lang="en-US" dirty="0"/>
              <a:t> register is intended to hold memory addresses, the </a:t>
            </a:r>
            <a:r>
              <a:rPr lang="en-US" dirty="0" err="1"/>
              <a:t>ldw</a:t>
            </a:r>
            <a:r>
              <a:rPr lang="en-US" dirty="0"/>
              <a:t> and </a:t>
            </a:r>
            <a:r>
              <a:rPr lang="en-US" dirty="0" err="1"/>
              <a:t>stw</a:t>
            </a:r>
            <a:r>
              <a:rPr lang="en-US" dirty="0"/>
              <a:t> instructions require the address to be in a register</a:t>
            </a:r>
          </a:p>
          <a:p>
            <a:r>
              <a:rPr lang="en-US" dirty="0"/>
              <a:t>Note immediate value offsets are also available in </a:t>
            </a:r>
            <a:r>
              <a:rPr lang="en-US" dirty="0" err="1"/>
              <a:t>ldw</a:t>
            </a:r>
            <a:r>
              <a:rPr lang="en-US" dirty="0"/>
              <a:t>/</a:t>
            </a:r>
            <a:r>
              <a:rPr lang="en-US" dirty="0" err="1"/>
              <a:t>stw</a:t>
            </a:r>
            <a:r>
              <a:rPr lang="en-US" dirty="0"/>
              <a:t>, may be 0</a:t>
            </a:r>
          </a:p>
        </p:txBody>
      </p:sp>
      <p:pic>
        <p:nvPicPr>
          <p:cNvPr id="6" name="Picture 5">
            <a:extLst>
              <a:ext uri="{FF2B5EF4-FFF2-40B4-BE49-F238E27FC236}">
                <a16:creationId xmlns:a16="http://schemas.microsoft.com/office/drawing/2014/main" id="{7ABF17FE-9ABD-46C1-81BF-1EDB59CE8FCF}"/>
              </a:ext>
            </a:extLst>
          </p:cNvPr>
          <p:cNvPicPr>
            <a:picLocks noChangeAspect="1"/>
          </p:cNvPicPr>
          <p:nvPr/>
        </p:nvPicPr>
        <p:blipFill>
          <a:blip r:embed="rId3"/>
          <a:stretch>
            <a:fillRect/>
          </a:stretch>
        </p:blipFill>
        <p:spPr>
          <a:xfrm>
            <a:off x="838200" y="5657755"/>
            <a:ext cx="6777792" cy="347192"/>
          </a:xfrm>
          <a:prstGeom prst="rect">
            <a:avLst/>
          </a:prstGeom>
        </p:spPr>
      </p:pic>
    </p:spTree>
    <p:extLst>
      <p:ext uri="{BB962C8B-B14F-4D97-AF65-F5344CB8AC3E}">
        <p14:creationId xmlns:p14="http://schemas.microsoft.com/office/powerpoint/2010/main" val="90089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Optimization Considerations</a:t>
            </a:r>
          </a:p>
          <a:p>
            <a:r>
              <a:rPr lang="en-US" dirty="0"/>
              <a:t>Factors: code footprint (instructions in program) vs</a:t>
            </a:r>
          </a:p>
          <a:p>
            <a:pPr marL="0" indent="0">
              <a:buNone/>
            </a:pPr>
            <a:r>
              <a:rPr lang="en-US" dirty="0"/>
              <a:t>                  code performance (instructions executed)</a:t>
            </a:r>
          </a:p>
          <a:p>
            <a:endParaRPr lang="en-US" dirty="0"/>
          </a:p>
          <a:p>
            <a:r>
              <a:rPr lang="en-US" dirty="0"/>
              <a:t>Compilers can optimize code to run faster with a smaller footprint, often useful but </a:t>
            </a:r>
            <a:r>
              <a:rPr lang="en-US"/>
              <a:t>sometimes risky</a:t>
            </a:r>
            <a:endParaRPr lang="en-US" dirty="0"/>
          </a:p>
          <a:p>
            <a:r>
              <a:rPr lang="en-US" dirty="0"/>
              <a:t>For programs that are highly resource constrained, a careful &amp; experienced assembly programmer can “beat” the compiler</a:t>
            </a:r>
          </a:p>
          <a:p>
            <a:endParaRPr lang="en-US" dirty="0"/>
          </a:p>
        </p:txBody>
      </p:sp>
    </p:spTree>
    <p:extLst>
      <p:ext uri="{BB962C8B-B14F-4D97-AF65-F5344CB8AC3E}">
        <p14:creationId xmlns:p14="http://schemas.microsoft.com/office/powerpoint/2010/main" val="251054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Lab Materials</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NIOS CPU Summary</a:t>
            </a:r>
          </a:p>
          <a:p>
            <a:r>
              <a:rPr lang="en-US" dirty="0">
                <a:solidFill>
                  <a:srgbClr val="FF0000"/>
                </a:solidFill>
              </a:rPr>
              <a:t>NIOS CPU Reference</a:t>
            </a:r>
          </a:p>
          <a:p>
            <a:endParaRPr lang="en-US" dirty="0"/>
          </a:p>
          <a:p>
            <a:r>
              <a:rPr lang="en-US" dirty="0"/>
              <a:t>Notepad++ &amp; Assembly Profile</a:t>
            </a:r>
          </a:p>
          <a:p>
            <a:r>
              <a:rPr lang="en-US" dirty="0"/>
              <a:t>Altera DE2 Boards &amp; NIOS CPU Image</a:t>
            </a:r>
          </a:p>
          <a:p>
            <a:endParaRPr lang="en-US" dirty="0"/>
          </a:p>
          <a:p>
            <a:r>
              <a:rPr lang="en-US" dirty="0"/>
              <a:t>Quartus</a:t>
            </a:r>
          </a:p>
          <a:p>
            <a:r>
              <a:rPr lang="en-US" dirty="0"/>
              <a:t>Altera Debug Monitor</a:t>
            </a:r>
          </a:p>
        </p:txBody>
      </p:sp>
    </p:spTree>
    <p:extLst>
      <p:ext uri="{BB962C8B-B14F-4D97-AF65-F5344CB8AC3E}">
        <p14:creationId xmlns:p14="http://schemas.microsoft.com/office/powerpoint/2010/main" val="45926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514350" indent="-514350">
              <a:buFont typeface="+mj-lt"/>
              <a:buAutoNum type="arabicPeriod"/>
            </a:pPr>
            <a:r>
              <a:rPr lang="en-US" dirty="0"/>
              <a:t>Setup project directory for SW02 on the </a:t>
            </a:r>
            <a:r>
              <a:rPr lang="en-US" b="1" u="sng" dirty="0"/>
              <a:t>H: drive</a:t>
            </a:r>
          </a:p>
          <a:p>
            <a:pPr marL="514350" indent="-514350">
              <a:buFont typeface="+mj-lt"/>
              <a:buAutoNum type="arabicPeriod"/>
            </a:pPr>
            <a:r>
              <a:rPr lang="en-US" dirty="0"/>
              <a:t>Download SW02 files from Moodle or S: drive</a:t>
            </a:r>
          </a:p>
          <a:p>
            <a:pPr marL="514350" indent="-514350">
              <a:buFont typeface="+mj-lt"/>
              <a:buAutoNum type="arabicPeriod"/>
            </a:pPr>
            <a:r>
              <a:rPr lang="en-US" dirty="0"/>
              <a:t>Also locate the reference files from SW01</a:t>
            </a:r>
          </a:p>
          <a:p>
            <a:pPr marL="514350" indent="-514350">
              <a:buFont typeface="+mj-lt"/>
              <a:buAutoNum type="arabicPeriod"/>
            </a:pPr>
            <a:r>
              <a:rPr lang="en-US" dirty="0"/>
              <a:t>Start following directions in the lab assignment document</a:t>
            </a:r>
          </a:p>
          <a:p>
            <a:pPr marL="514350" indent="-514350">
              <a:buFont typeface="+mj-lt"/>
              <a:buAutoNum type="arabicPeriod"/>
            </a:pPr>
            <a:endParaRPr lang="en-US" dirty="0"/>
          </a:p>
        </p:txBody>
      </p:sp>
    </p:spTree>
    <p:extLst>
      <p:ext uri="{BB962C8B-B14F-4D97-AF65-F5344CB8AC3E}">
        <p14:creationId xmlns:p14="http://schemas.microsoft.com/office/powerpoint/2010/main" val="147388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Reference Diagrams</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The remaining slides explain certain file types and compilation processes that will apply throughout the semester</a:t>
            </a:r>
          </a:p>
          <a:p>
            <a:pPr marL="514350" indent="-514350">
              <a:buFont typeface="+mj-lt"/>
              <a:buAutoNum type="arabicPeriod"/>
            </a:pPr>
            <a:endParaRPr lang="en-US" dirty="0"/>
          </a:p>
        </p:txBody>
      </p:sp>
    </p:spTree>
    <p:extLst>
      <p:ext uri="{BB962C8B-B14F-4D97-AF65-F5344CB8AC3E}">
        <p14:creationId xmlns:p14="http://schemas.microsoft.com/office/powerpoint/2010/main" val="220722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7C67-5B73-4D99-BB7D-18E9A98C645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F596CB-173A-4E46-A365-21FAA08D17C8}"/>
              </a:ext>
            </a:extLst>
          </p:cNvPr>
          <p:cNvSpPr>
            <a:spLocks noGrp="1"/>
          </p:cNvSpPr>
          <p:nvPr>
            <p:ph idx="1"/>
          </p:nvPr>
        </p:nvSpPr>
        <p:spPr/>
        <p:txBody>
          <a:bodyPr/>
          <a:lstStyle/>
          <a:p>
            <a:pPr marL="514350" indent="-514350">
              <a:buFont typeface="+mj-lt"/>
              <a:buAutoNum type="arabicPeriod"/>
            </a:pPr>
            <a:r>
              <a:rPr lang="en-US" dirty="0"/>
              <a:t>Attendance</a:t>
            </a:r>
          </a:p>
          <a:p>
            <a:pPr marL="514350" indent="-514350">
              <a:buFont typeface="+mj-lt"/>
              <a:buAutoNum type="arabicPeriod"/>
            </a:pPr>
            <a:r>
              <a:rPr lang="en-US" dirty="0"/>
              <a:t>Overview</a:t>
            </a:r>
          </a:p>
          <a:p>
            <a:pPr marL="514350" indent="-514350">
              <a:buFont typeface="+mj-lt"/>
              <a:buAutoNum type="arabicPeriod"/>
            </a:pPr>
            <a:r>
              <a:rPr lang="en-US" dirty="0"/>
              <a:t>Lab Materials</a:t>
            </a:r>
          </a:p>
          <a:p>
            <a:pPr marL="514350" indent="-514350">
              <a:buFont typeface="+mj-lt"/>
              <a:buAutoNum type="arabicPeriod"/>
            </a:pPr>
            <a:r>
              <a:rPr lang="en-US" dirty="0"/>
              <a:t>Getting Started</a:t>
            </a:r>
          </a:p>
        </p:txBody>
      </p:sp>
    </p:spTree>
    <p:extLst>
      <p:ext uri="{BB962C8B-B14F-4D97-AF65-F5344CB8AC3E}">
        <p14:creationId xmlns:p14="http://schemas.microsoft.com/office/powerpoint/2010/main" val="389759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E27070D-8CF2-4E45-BA9B-0BA94EDBE80D}"/>
              </a:ext>
            </a:extLst>
          </p:cNvPr>
          <p:cNvSpPr/>
          <p:nvPr/>
        </p:nvSpPr>
        <p:spPr>
          <a:xfrm>
            <a:off x="8545690" y="1106351"/>
            <a:ext cx="2946400" cy="539604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Windows 10 PC</a:t>
            </a:r>
          </a:p>
        </p:txBody>
      </p:sp>
      <p:sp>
        <p:nvSpPr>
          <p:cNvPr id="72" name="Rectangle: Rounded Corners 71">
            <a:extLst>
              <a:ext uri="{FF2B5EF4-FFF2-40B4-BE49-F238E27FC236}">
                <a16:creationId xmlns:a16="http://schemas.microsoft.com/office/drawing/2014/main" id="{1877D432-81BD-40F0-8B8E-17302184A122}"/>
              </a:ext>
            </a:extLst>
          </p:cNvPr>
          <p:cNvSpPr/>
          <p:nvPr/>
        </p:nvSpPr>
        <p:spPr>
          <a:xfrm>
            <a:off x="8681155" y="3749844"/>
            <a:ext cx="2480932" cy="2575719"/>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Altera DM</a:t>
            </a:r>
          </a:p>
        </p:txBody>
      </p:sp>
      <p:sp>
        <p:nvSpPr>
          <p:cNvPr id="76" name="Rectangle: Rounded Corners 75">
            <a:extLst>
              <a:ext uri="{FF2B5EF4-FFF2-40B4-BE49-F238E27FC236}">
                <a16:creationId xmlns:a16="http://schemas.microsoft.com/office/drawing/2014/main" id="{CD738B94-5D0A-4A10-8F9B-485DB10FAAD3}"/>
              </a:ext>
            </a:extLst>
          </p:cNvPr>
          <p:cNvSpPr/>
          <p:nvPr/>
        </p:nvSpPr>
        <p:spPr>
          <a:xfrm>
            <a:off x="8771308" y="5280559"/>
            <a:ext cx="2300626" cy="80336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Software (Loading/Debugging)</a:t>
            </a:r>
          </a:p>
        </p:txBody>
      </p:sp>
      <p:sp>
        <p:nvSpPr>
          <p:cNvPr id="67" name="Rectangle 66">
            <a:extLst>
              <a:ext uri="{FF2B5EF4-FFF2-40B4-BE49-F238E27FC236}">
                <a16:creationId xmlns:a16="http://schemas.microsoft.com/office/drawing/2014/main" id="{35D9941A-91A8-460E-AC62-76B6B0F7FA6D}"/>
              </a:ext>
            </a:extLst>
          </p:cNvPr>
          <p:cNvSpPr/>
          <p:nvPr/>
        </p:nvSpPr>
        <p:spPr>
          <a:xfrm>
            <a:off x="587547" y="1106352"/>
            <a:ext cx="6648632" cy="539604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Altera DE2 Board</a:t>
            </a:r>
          </a:p>
        </p:txBody>
      </p:sp>
      <p:sp>
        <p:nvSpPr>
          <p:cNvPr id="66" name="Rectangle: Rounded Corners 65">
            <a:extLst>
              <a:ext uri="{FF2B5EF4-FFF2-40B4-BE49-F238E27FC236}">
                <a16:creationId xmlns:a16="http://schemas.microsoft.com/office/drawing/2014/main" id="{4F9BAECA-D656-410A-9F09-8AD53E925027}"/>
              </a:ext>
            </a:extLst>
          </p:cNvPr>
          <p:cNvSpPr/>
          <p:nvPr/>
        </p:nvSpPr>
        <p:spPr>
          <a:xfrm>
            <a:off x="8681156" y="1819370"/>
            <a:ext cx="2480932" cy="1606735"/>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Quartus</a:t>
            </a:r>
          </a:p>
        </p:txBody>
      </p:sp>
      <p:sp>
        <p:nvSpPr>
          <p:cNvPr id="69" name="Arrow: Right 68">
            <a:extLst>
              <a:ext uri="{FF2B5EF4-FFF2-40B4-BE49-F238E27FC236}">
                <a16:creationId xmlns:a16="http://schemas.microsoft.com/office/drawing/2014/main" id="{7D234F27-A4D4-426F-BFF6-1CC6C817AE65}"/>
              </a:ext>
            </a:extLst>
          </p:cNvPr>
          <p:cNvSpPr/>
          <p:nvPr/>
        </p:nvSpPr>
        <p:spPr>
          <a:xfrm rot="10800000">
            <a:off x="7266648" y="2532476"/>
            <a:ext cx="1719309" cy="25587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69">
            <a:extLst>
              <a:ext uri="{FF2B5EF4-FFF2-40B4-BE49-F238E27FC236}">
                <a16:creationId xmlns:a16="http://schemas.microsoft.com/office/drawing/2014/main" id="{850F5A38-064C-4D82-A401-E02F5DEDA0BF}"/>
              </a:ext>
            </a:extLst>
          </p:cNvPr>
          <p:cNvSpPr/>
          <p:nvPr/>
        </p:nvSpPr>
        <p:spPr>
          <a:xfrm rot="10800000">
            <a:off x="7266647" y="4718829"/>
            <a:ext cx="1496214" cy="2558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D471EFE4-ACE8-4B86-8218-558969A4421A}"/>
              </a:ext>
            </a:extLst>
          </p:cNvPr>
          <p:cNvSpPr/>
          <p:nvPr/>
        </p:nvSpPr>
        <p:spPr>
          <a:xfrm>
            <a:off x="7464203" y="4718829"/>
            <a:ext cx="1612064" cy="25587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051919-EC4F-4E70-8DF2-7AB0E8F4B4CB}"/>
              </a:ext>
            </a:extLst>
          </p:cNvPr>
          <p:cNvSpPr/>
          <p:nvPr/>
        </p:nvSpPr>
        <p:spPr>
          <a:xfrm>
            <a:off x="945189" y="2127956"/>
            <a:ext cx="3291226"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FGPA</a:t>
            </a:r>
          </a:p>
        </p:txBody>
      </p:sp>
      <p:sp>
        <p:nvSpPr>
          <p:cNvPr id="74" name="Rectangle: Rounded Corners 73">
            <a:extLst>
              <a:ext uri="{FF2B5EF4-FFF2-40B4-BE49-F238E27FC236}">
                <a16:creationId xmlns:a16="http://schemas.microsoft.com/office/drawing/2014/main" id="{91932698-8FF2-4AFA-B414-BB13837AEFAC}"/>
              </a:ext>
            </a:extLst>
          </p:cNvPr>
          <p:cNvSpPr/>
          <p:nvPr/>
        </p:nvSpPr>
        <p:spPr>
          <a:xfrm>
            <a:off x="1286557" y="2660415"/>
            <a:ext cx="2619398" cy="2509896"/>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a:p>
            <a:pPr algn="ctr"/>
            <a:r>
              <a:rPr lang="en-US" b="1" dirty="0">
                <a:solidFill>
                  <a:sysClr val="windowText" lastClr="000000"/>
                </a:solidFill>
              </a:rPr>
              <a:t>(Flashed)</a:t>
            </a:r>
          </a:p>
        </p:txBody>
      </p:sp>
      <p:sp>
        <p:nvSpPr>
          <p:cNvPr id="75" name="Rectangle: Rounded Corners 74">
            <a:extLst>
              <a:ext uri="{FF2B5EF4-FFF2-40B4-BE49-F238E27FC236}">
                <a16:creationId xmlns:a16="http://schemas.microsoft.com/office/drawing/2014/main" id="{84009B72-6782-4726-9CCF-36F571AB2E9E}"/>
              </a:ext>
            </a:extLst>
          </p:cNvPr>
          <p:cNvSpPr/>
          <p:nvPr/>
        </p:nvSpPr>
        <p:spPr>
          <a:xfrm>
            <a:off x="1672686" y="3804374"/>
            <a:ext cx="1719309" cy="80336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Software (Executing)</a:t>
            </a:r>
          </a:p>
        </p:txBody>
      </p:sp>
      <p:sp>
        <p:nvSpPr>
          <p:cNvPr id="77" name="Rectangle: Rounded Corners 76">
            <a:extLst>
              <a:ext uri="{FF2B5EF4-FFF2-40B4-BE49-F238E27FC236}">
                <a16:creationId xmlns:a16="http://schemas.microsoft.com/office/drawing/2014/main" id="{ED20FED7-8CD0-49DE-8B26-C10F55698F04}"/>
              </a:ext>
            </a:extLst>
          </p:cNvPr>
          <p:cNvSpPr/>
          <p:nvPr/>
        </p:nvSpPr>
        <p:spPr>
          <a:xfrm>
            <a:off x="9613723" y="2332972"/>
            <a:ext cx="1363490" cy="93612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p:txBody>
      </p:sp>
      <p:sp>
        <p:nvSpPr>
          <p:cNvPr id="78" name="Rectangle: Rounded Corners 77">
            <a:extLst>
              <a:ext uri="{FF2B5EF4-FFF2-40B4-BE49-F238E27FC236}">
                <a16:creationId xmlns:a16="http://schemas.microsoft.com/office/drawing/2014/main" id="{16F6C6F2-1022-473C-AD09-42CA6CB9D40F}"/>
              </a:ext>
            </a:extLst>
          </p:cNvPr>
          <p:cNvSpPr/>
          <p:nvPr/>
        </p:nvSpPr>
        <p:spPr>
          <a:xfrm>
            <a:off x="9611857" y="4200340"/>
            <a:ext cx="1363490" cy="93612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p:txBody>
      </p:sp>
      <p:sp>
        <p:nvSpPr>
          <p:cNvPr id="79" name="Rectangle 78">
            <a:extLst>
              <a:ext uri="{FF2B5EF4-FFF2-40B4-BE49-F238E27FC236}">
                <a16:creationId xmlns:a16="http://schemas.microsoft.com/office/drawing/2014/main" id="{B2F038F1-67AD-4674-B9E3-4BCAA159C2A6}"/>
              </a:ext>
            </a:extLst>
          </p:cNvPr>
          <p:cNvSpPr/>
          <p:nvPr/>
        </p:nvSpPr>
        <p:spPr>
          <a:xfrm>
            <a:off x="4407223" y="2127956"/>
            <a:ext cx="2323834"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Peripheral Devices</a:t>
            </a:r>
          </a:p>
          <a:p>
            <a:pPr algn="ctr"/>
            <a:r>
              <a:rPr lang="en-US" sz="1100" i="1" dirty="0">
                <a:solidFill>
                  <a:sysClr val="windowText" lastClr="000000"/>
                </a:solidFill>
              </a:rPr>
              <a:t>(Ex: switches, buttons, hex displays)</a:t>
            </a:r>
          </a:p>
        </p:txBody>
      </p:sp>
      <p:sp>
        <p:nvSpPr>
          <p:cNvPr id="16" name="Title 1">
            <a:extLst>
              <a:ext uri="{FF2B5EF4-FFF2-40B4-BE49-F238E27FC236}">
                <a16:creationId xmlns:a16="http://schemas.microsoft.com/office/drawing/2014/main" id="{651F0EDE-DA0B-43B0-BED5-5F9E9BBA8764}"/>
              </a:ext>
            </a:extLst>
          </p:cNvPr>
          <p:cNvSpPr>
            <a:spLocks noGrp="1"/>
          </p:cNvSpPr>
          <p:nvPr>
            <p:ph type="title"/>
          </p:nvPr>
        </p:nvSpPr>
        <p:spPr>
          <a:xfrm>
            <a:off x="104423" y="-219725"/>
            <a:ext cx="10515600" cy="1325563"/>
          </a:xfrm>
        </p:spPr>
        <p:txBody>
          <a:bodyPr/>
          <a:lstStyle/>
          <a:p>
            <a:r>
              <a:rPr lang="en-US" dirty="0"/>
              <a:t> </a:t>
            </a:r>
          </a:p>
        </p:txBody>
      </p:sp>
      <p:sp>
        <p:nvSpPr>
          <p:cNvPr id="17" name="Rectangle 16">
            <a:extLst>
              <a:ext uri="{FF2B5EF4-FFF2-40B4-BE49-F238E27FC236}">
                <a16:creationId xmlns:a16="http://schemas.microsoft.com/office/drawing/2014/main" id="{5AD02B40-517F-4687-A7C5-72B07492190A}"/>
              </a:ext>
            </a:extLst>
          </p:cNvPr>
          <p:cNvSpPr/>
          <p:nvPr/>
        </p:nvSpPr>
        <p:spPr>
          <a:xfrm>
            <a:off x="4623470" y="2777125"/>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Switches</a:t>
            </a:r>
            <a:endParaRPr lang="en-US" sz="1000" i="1" dirty="0">
              <a:solidFill>
                <a:sysClr val="windowText" lastClr="000000"/>
              </a:solidFill>
            </a:endParaRPr>
          </a:p>
        </p:txBody>
      </p:sp>
      <p:sp>
        <p:nvSpPr>
          <p:cNvPr id="18" name="Rectangle 17">
            <a:extLst>
              <a:ext uri="{FF2B5EF4-FFF2-40B4-BE49-F238E27FC236}">
                <a16:creationId xmlns:a16="http://schemas.microsoft.com/office/drawing/2014/main" id="{40247425-1273-4686-9C9C-F7F331387191}"/>
              </a:ext>
            </a:extLst>
          </p:cNvPr>
          <p:cNvSpPr/>
          <p:nvPr/>
        </p:nvSpPr>
        <p:spPr>
          <a:xfrm>
            <a:off x="4622544" y="5295949"/>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Timer</a:t>
            </a:r>
            <a:endParaRPr lang="en-US" sz="1000" i="1" dirty="0">
              <a:solidFill>
                <a:sysClr val="windowText" lastClr="000000"/>
              </a:solidFill>
            </a:endParaRPr>
          </a:p>
        </p:txBody>
      </p:sp>
      <p:sp>
        <p:nvSpPr>
          <p:cNvPr id="19" name="Rectangle 18">
            <a:extLst>
              <a:ext uri="{FF2B5EF4-FFF2-40B4-BE49-F238E27FC236}">
                <a16:creationId xmlns:a16="http://schemas.microsoft.com/office/drawing/2014/main" id="{D3219466-2177-4978-A441-2EA6799683C9}"/>
              </a:ext>
            </a:extLst>
          </p:cNvPr>
          <p:cNvSpPr/>
          <p:nvPr/>
        </p:nvSpPr>
        <p:spPr>
          <a:xfrm>
            <a:off x="4625489" y="4668404"/>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7Seg Displays</a:t>
            </a:r>
            <a:endParaRPr lang="en-US" sz="1000" i="1" dirty="0">
              <a:solidFill>
                <a:sysClr val="windowText" lastClr="000000"/>
              </a:solidFill>
            </a:endParaRPr>
          </a:p>
        </p:txBody>
      </p:sp>
      <p:sp>
        <p:nvSpPr>
          <p:cNvPr id="20" name="Rectangle 19">
            <a:extLst>
              <a:ext uri="{FF2B5EF4-FFF2-40B4-BE49-F238E27FC236}">
                <a16:creationId xmlns:a16="http://schemas.microsoft.com/office/drawing/2014/main" id="{06840437-868A-4814-B7EA-179D2CB3378B}"/>
              </a:ext>
            </a:extLst>
          </p:cNvPr>
          <p:cNvSpPr/>
          <p:nvPr/>
        </p:nvSpPr>
        <p:spPr>
          <a:xfrm>
            <a:off x="4622544" y="4003883"/>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LEDs</a:t>
            </a:r>
            <a:endParaRPr lang="en-US" sz="1000" i="1" dirty="0">
              <a:solidFill>
                <a:sysClr val="windowText" lastClr="000000"/>
              </a:solidFill>
            </a:endParaRPr>
          </a:p>
        </p:txBody>
      </p:sp>
      <p:sp>
        <p:nvSpPr>
          <p:cNvPr id="21" name="Rectangle 20">
            <a:extLst>
              <a:ext uri="{FF2B5EF4-FFF2-40B4-BE49-F238E27FC236}">
                <a16:creationId xmlns:a16="http://schemas.microsoft.com/office/drawing/2014/main" id="{1BFE5508-C08B-46D2-94D3-A521994E3C07}"/>
              </a:ext>
            </a:extLst>
          </p:cNvPr>
          <p:cNvSpPr/>
          <p:nvPr/>
        </p:nvSpPr>
        <p:spPr>
          <a:xfrm>
            <a:off x="4602686" y="3354714"/>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Keys</a:t>
            </a:r>
            <a:endParaRPr lang="en-US" sz="1000" i="1" dirty="0">
              <a:solidFill>
                <a:sysClr val="windowText" lastClr="000000"/>
              </a:solidFill>
            </a:endParaRPr>
          </a:p>
        </p:txBody>
      </p:sp>
    </p:spTree>
    <p:extLst>
      <p:ext uri="{BB962C8B-B14F-4D97-AF65-F5344CB8AC3E}">
        <p14:creationId xmlns:p14="http://schemas.microsoft.com/office/powerpoint/2010/main" val="3027935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Compiler-Generated for NIOS:</a:t>
            </a:r>
            <a:r>
              <a:rPr lang="en-US" sz="1200" dirty="0">
                <a:solidFill>
                  <a:srgbClr val="FF0000"/>
                </a:solidFill>
              </a:rPr>
              <a:t> view in debugger, depends on optimization</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674918" y="1379831"/>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We are using these in Engr304 Lab</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A system configuration for this FPGA component has been generated, it executes our program and can be viewed by the debugger</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Compiler-Generated for NIOS:</a:t>
            </a:r>
            <a:r>
              <a:rPr lang="en-US" sz="1200" dirty="0">
                <a:solidFill>
                  <a:srgbClr val="FF0000"/>
                </a:solidFill>
              </a:rPr>
              <a:t> view in memory, determine from reference</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716596" y="2648489"/>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“portable” C-Code</a:t>
            </a:r>
          </a:p>
        </p:txBody>
      </p:sp>
      <p:sp>
        <p:nvSpPr>
          <p:cNvPr id="46" name="TextBox 45">
            <a:extLst>
              <a:ext uri="{FF2B5EF4-FFF2-40B4-BE49-F238E27FC236}">
                <a16:creationId xmlns:a16="http://schemas.microsoft.com/office/drawing/2014/main" id="{4A962142-875E-43FA-B21D-A2B3208A28F0}"/>
              </a:ext>
            </a:extLst>
          </p:cNvPr>
          <p:cNvSpPr txBox="1"/>
          <p:nvPr/>
        </p:nvSpPr>
        <p:spPr>
          <a:xfrm>
            <a:off x="4081318" y="163316"/>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We don’t have these in Engr304 Lab</a:t>
            </a: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Tree>
    <p:extLst>
      <p:ext uri="{BB962C8B-B14F-4D97-AF65-F5344CB8AC3E}">
        <p14:creationId xmlns:p14="http://schemas.microsoft.com/office/powerpoint/2010/main" val="111112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C Code is fairly platform-agnostic and can be run on a variety of difference processors, each with their own assembly instruction sets.  C Code is compiled into assembly code which is beneficial because the combination of C Code and a compiler has better maintainability, portability, readability, and shorter development times than raw assembly code.  </a:t>
            </a: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the processor for which it was assembled and “physically” executed therein.</a:t>
            </a: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Tree>
    <p:extLst>
      <p:ext uri="{BB962C8B-B14F-4D97-AF65-F5344CB8AC3E}">
        <p14:creationId xmlns:p14="http://schemas.microsoft.com/office/powerpoint/2010/main" val="211279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462682" y="2877521"/>
            <a:ext cx="3121017"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the </a:t>
            </a:r>
            <a:r>
              <a:rPr lang="en-US" b="1" dirty="0" err="1">
                <a:solidFill>
                  <a:srgbClr val="FF0000"/>
                </a:solidFill>
              </a:rPr>
              <a:t>QSys</a:t>
            </a:r>
            <a:r>
              <a:rPr lang="en-US" b="1" dirty="0">
                <a:solidFill>
                  <a:srgbClr val="FF0000"/>
                </a:solidFill>
              </a:rPr>
              <a:t> setup helps configure and define what the NIOS Processor Image is. </a:t>
            </a:r>
          </a:p>
        </p:txBody>
      </p:sp>
    </p:spTree>
    <p:extLst>
      <p:ext uri="{BB962C8B-B14F-4D97-AF65-F5344CB8AC3E}">
        <p14:creationId xmlns:p14="http://schemas.microsoft.com/office/powerpoint/2010/main" val="34162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469359" y="4094018"/>
            <a:ext cx="3241953"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the Altera DE2 boards are FPGA’s (+ some peripherals) that we load the image onto.  </a:t>
            </a:r>
          </a:p>
        </p:txBody>
      </p:sp>
    </p:spTree>
    <p:extLst>
      <p:ext uri="{BB962C8B-B14F-4D97-AF65-F5344CB8AC3E}">
        <p14:creationId xmlns:p14="http://schemas.microsoft.com/office/powerpoint/2010/main" val="390708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7546314" y="3907230"/>
            <a:ext cx="4344615" cy="1200329"/>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part of flashing the FPGA involves compiling a .</a:t>
            </a:r>
            <a:r>
              <a:rPr lang="en-US" b="1" dirty="0" err="1">
                <a:solidFill>
                  <a:srgbClr val="FF0000"/>
                </a:solidFill>
              </a:rPr>
              <a:t>sof</a:t>
            </a:r>
            <a:r>
              <a:rPr lang="en-US" b="1" dirty="0">
                <a:solidFill>
                  <a:srgbClr val="FF0000"/>
                </a:solidFill>
              </a:rPr>
              <a:t> file from a .</a:t>
            </a:r>
            <a:r>
              <a:rPr lang="en-US" b="1" dirty="0" err="1">
                <a:solidFill>
                  <a:srgbClr val="FF0000"/>
                </a:solidFill>
              </a:rPr>
              <a:t>bdf</a:t>
            </a:r>
            <a:r>
              <a:rPr lang="en-US" b="1" dirty="0">
                <a:solidFill>
                  <a:srgbClr val="FF0000"/>
                </a:solidFill>
              </a:rPr>
              <a:t> file.  The .</a:t>
            </a:r>
            <a:r>
              <a:rPr lang="en-US" b="1" dirty="0" err="1">
                <a:solidFill>
                  <a:srgbClr val="FF0000"/>
                </a:solidFill>
              </a:rPr>
              <a:t>bdf</a:t>
            </a:r>
            <a:r>
              <a:rPr lang="en-US" b="1" dirty="0">
                <a:solidFill>
                  <a:srgbClr val="FF0000"/>
                </a:solidFill>
              </a:rPr>
              <a:t> holds the NIOS component from </a:t>
            </a:r>
            <a:r>
              <a:rPr lang="en-US" b="1" dirty="0" err="1">
                <a:solidFill>
                  <a:srgbClr val="FF0000"/>
                </a:solidFill>
              </a:rPr>
              <a:t>QSys</a:t>
            </a:r>
            <a:r>
              <a:rPr lang="en-US" b="1" dirty="0">
                <a:solidFill>
                  <a:srgbClr val="FF0000"/>
                </a:solidFill>
              </a:rPr>
              <a:t> and the .</a:t>
            </a:r>
            <a:r>
              <a:rPr lang="en-US" b="1" dirty="0" err="1">
                <a:solidFill>
                  <a:srgbClr val="FF0000"/>
                </a:solidFill>
              </a:rPr>
              <a:t>sof</a:t>
            </a:r>
            <a:r>
              <a:rPr lang="en-US" b="1" dirty="0">
                <a:solidFill>
                  <a:srgbClr val="FF0000"/>
                </a:solidFill>
              </a:rPr>
              <a:t> is specific to the DE2.</a:t>
            </a:r>
          </a:p>
        </p:txBody>
      </p:sp>
    </p:spTree>
    <p:extLst>
      <p:ext uri="{BB962C8B-B14F-4D97-AF65-F5344CB8AC3E}">
        <p14:creationId xmlns:p14="http://schemas.microsoft.com/office/powerpoint/2010/main" val="387352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9" name="TextBox 28">
            <a:extLst>
              <a:ext uri="{FF2B5EF4-FFF2-40B4-BE49-F238E27FC236}">
                <a16:creationId xmlns:a16="http://schemas.microsoft.com/office/drawing/2014/main" id="{C80FBC85-8BBC-4561-AB21-F905719E3A21}"/>
              </a:ext>
            </a:extLst>
          </p:cNvPr>
          <p:cNvSpPr txBox="1"/>
          <p:nvPr/>
        </p:nvSpPr>
        <p:spPr>
          <a:xfrm rot="20700000">
            <a:off x="474207" y="665224"/>
            <a:ext cx="3563305" cy="646331"/>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we write assembly code for the NIOS processor ( the .s file).</a:t>
            </a:r>
          </a:p>
        </p:txBody>
      </p:sp>
    </p:spTree>
    <p:extLst>
      <p:ext uri="{BB962C8B-B14F-4D97-AF65-F5344CB8AC3E}">
        <p14:creationId xmlns:p14="http://schemas.microsoft.com/office/powerpoint/2010/main" val="86966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9" name="TextBox 28">
            <a:extLst>
              <a:ext uri="{FF2B5EF4-FFF2-40B4-BE49-F238E27FC236}">
                <a16:creationId xmlns:a16="http://schemas.microsoft.com/office/drawing/2014/main" id="{C80FBC85-8BBC-4561-AB21-F905719E3A21}"/>
              </a:ext>
            </a:extLst>
          </p:cNvPr>
          <p:cNvSpPr txBox="1"/>
          <p:nvPr/>
        </p:nvSpPr>
        <p:spPr>
          <a:xfrm rot="20700000">
            <a:off x="569337" y="1479797"/>
            <a:ext cx="4605702"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we can use the debug monitor to look into memory and see the machine code assembled based on the assembly code.</a:t>
            </a:r>
          </a:p>
        </p:txBody>
      </p:sp>
    </p:spTree>
    <p:extLst>
      <p:ext uri="{BB962C8B-B14F-4D97-AF65-F5344CB8AC3E}">
        <p14:creationId xmlns:p14="http://schemas.microsoft.com/office/powerpoint/2010/main" val="345543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94E9CA-F66A-4D0F-8FF1-97F0B9179EB5}"/>
              </a:ext>
            </a:extLst>
          </p:cNvPr>
          <p:cNvPicPr>
            <a:picLocks noChangeAspect="1"/>
          </p:cNvPicPr>
          <p:nvPr/>
        </p:nvPicPr>
        <p:blipFill>
          <a:blip r:embed="rId2"/>
          <a:stretch>
            <a:fillRect/>
          </a:stretch>
        </p:blipFill>
        <p:spPr>
          <a:xfrm>
            <a:off x="3222595" y="194321"/>
            <a:ext cx="5440992" cy="6469357"/>
          </a:xfrm>
          <a:prstGeom prst="rect">
            <a:avLst/>
          </a:prstGeom>
        </p:spPr>
      </p:pic>
    </p:spTree>
    <p:extLst>
      <p:ext uri="{BB962C8B-B14F-4D97-AF65-F5344CB8AC3E}">
        <p14:creationId xmlns:p14="http://schemas.microsoft.com/office/powerpoint/2010/main" val="388103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0" indent="0">
              <a:buNone/>
            </a:pPr>
            <a:r>
              <a:rPr lang="en-US" dirty="0"/>
              <a:t>Recap:</a:t>
            </a:r>
          </a:p>
          <a:p>
            <a:r>
              <a:rPr lang="en-US" dirty="0"/>
              <a:t>Assembly code is assembled into machine code</a:t>
            </a:r>
          </a:p>
          <a:p>
            <a:r>
              <a:rPr lang="en-US" dirty="0"/>
              <a:t>Assembly code and machine code are closely related</a:t>
            </a:r>
          </a:p>
          <a:p>
            <a:pPr marL="0" indent="0">
              <a:buNone/>
            </a:pPr>
            <a:endParaRPr lang="en-US" dirty="0"/>
          </a:p>
          <a:p>
            <a:pPr marL="0" indent="0">
              <a:buNone/>
            </a:pPr>
            <a:r>
              <a:rPr lang="en-US" dirty="0"/>
              <a:t>This Lab:</a:t>
            </a:r>
          </a:p>
          <a:p>
            <a:r>
              <a:rPr lang="en-US" dirty="0"/>
              <a:t>Manually “assemble” a few lines of code to see the assembly process</a:t>
            </a:r>
          </a:p>
        </p:txBody>
      </p:sp>
    </p:spTree>
    <p:extLst>
      <p:ext uri="{BB962C8B-B14F-4D97-AF65-F5344CB8AC3E}">
        <p14:creationId xmlns:p14="http://schemas.microsoft.com/office/powerpoint/2010/main" val="35512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NIOS Assembly has I, J, R Type Instructions</a:t>
            </a:r>
          </a:p>
          <a:p>
            <a:r>
              <a:rPr lang="en-US" dirty="0"/>
              <a:t>Each type has a specific bitfield format for interpreting 32-bit data</a:t>
            </a:r>
          </a:p>
          <a:p>
            <a:r>
              <a:rPr lang="en-US" dirty="0"/>
              <a:t>All types share the unique op-code field to identify which instruction</a:t>
            </a:r>
          </a:p>
          <a:p>
            <a:endParaRPr lang="en-US" dirty="0"/>
          </a:p>
          <a:p>
            <a:pPr marL="0" indent="0">
              <a:buNone/>
            </a:pPr>
            <a:r>
              <a:rPr lang="en-US" dirty="0"/>
              <a:t>I Type</a:t>
            </a:r>
          </a:p>
          <a:p>
            <a:pPr marL="0" indent="0">
              <a:buNone/>
            </a:pPr>
            <a:endParaRPr lang="en-US" dirty="0"/>
          </a:p>
          <a:p>
            <a:pPr marL="0" indent="0">
              <a:buNone/>
            </a:pPr>
            <a:r>
              <a:rPr lang="en-US" dirty="0"/>
              <a:t>R Type</a:t>
            </a:r>
          </a:p>
        </p:txBody>
      </p:sp>
      <p:pic>
        <p:nvPicPr>
          <p:cNvPr id="4" name="Picture 3">
            <a:extLst>
              <a:ext uri="{FF2B5EF4-FFF2-40B4-BE49-F238E27FC236}">
                <a16:creationId xmlns:a16="http://schemas.microsoft.com/office/drawing/2014/main" id="{9159DD2A-3DAA-4A29-ABC1-1B86F03521D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31403" y="3924407"/>
            <a:ext cx="10067835" cy="1139288"/>
          </a:xfrm>
          <a:prstGeom prst="rect">
            <a:avLst/>
          </a:prstGeom>
        </p:spPr>
      </p:pic>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276" y="5198632"/>
            <a:ext cx="9758243" cy="904000"/>
          </a:xfrm>
          <a:prstGeom prst="rect">
            <a:avLst/>
          </a:prstGeom>
        </p:spPr>
      </p:pic>
    </p:spTree>
    <p:extLst>
      <p:ext uri="{BB962C8B-B14F-4D97-AF65-F5344CB8AC3E}">
        <p14:creationId xmlns:p14="http://schemas.microsoft.com/office/powerpoint/2010/main" val="246943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7" name="Picture 6">
            <a:extLst>
              <a:ext uri="{FF2B5EF4-FFF2-40B4-BE49-F238E27FC236}">
                <a16:creationId xmlns:a16="http://schemas.microsoft.com/office/drawing/2014/main" id="{0BC1A76B-5908-4404-BEA8-DE84026C247C}"/>
              </a:ext>
            </a:extLst>
          </p:cNvPr>
          <p:cNvPicPr>
            <a:picLocks noChangeAspect="1"/>
          </p:cNvPicPr>
          <p:nvPr/>
        </p:nvPicPr>
        <p:blipFill>
          <a:blip r:embed="rId2"/>
          <a:stretch>
            <a:fillRect/>
          </a:stretch>
        </p:blipFill>
        <p:spPr>
          <a:xfrm>
            <a:off x="2155193" y="3429000"/>
            <a:ext cx="2657434" cy="746176"/>
          </a:xfrm>
          <a:prstGeom prst="rect">
            <a:avLst/>
          </a:prstGeom>
        </p:spPr>
      </p:pic>
      <p:pic>
        <p:nvPicPr>
          <p:cNvPr id="8" name="Picture 7">
            <a:extLst>
              <a:ext uri="{FF2B5EF4-FFF2-40B4-BE49-F238E27FC236}">
                <a16:creationId xmlns:a16="http://schemas.microsoft.com/office/drawing/2014/main" id="{3FC425D8-2CBA-4096-BA70-0F581F8A0288}"/>
              </a:ext>
            </a:extLst>
          </p:cNvPr>
          <p:cNvPicPr>
            <a:picLocks noChangeAspect="1"/>
          </p:cNvPicPr>
          <p:nvPr/>
        </p:nvPicPr>
        <p:blipFill>
          <a:blip r:embed="rId3"/>
          <a:stretch>
            <a:fillRect/>
          </a:stretch>
        </p:blipFill>
        <p:spPr>
          <a:xfrm>
            <a:off x="4706095" y="3334017"/>
            <a:ext cx="2415907" cy="1336459"/>
          </a:xfrm>
          <a:prstGeom prst="rect">
            <a:avLst/>
          </a:prstGeom>
        </p:spPr>
      </p:pic>
    </p:spTree>
    <p:extLst>
      <p:ext uri="{BB962C8B-B14F-4D97-AF65-F5344CB8AC3E}">
        <p14:creationId xmlns:p14="http://schemas.microsoft.com/office/powerpoint/2010/main" val="20955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3573" y="3289933"/>
            <a:ext cx="9758243" cy="904000"/>
          </a:xfrm>
          <a:prstGeom prst="rect">
            <a:avLst/>
          </a:prstGeom>
        </p:spPr>
      </p:pic>
    </p:spTree>
    <p:extLst>
      <p:ext uri="{BB962C8B-B14F-4D97-AF65-F5344CB8AC3E}">
        <p14:creationId xmlns:p14="http://schemas.microsoft.com/office/powerpoint/2010/main" val="26045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3573" y="3289933"/>
            <a:ext cx="9758243" cy="904000"/>
          </a:xfrm>
          <a:prstGeom prst="rect">
            <a:avLst/>
          </a:prstGeom>
        </p:spPr>
      </p:pic>
      <p:cxnSp>
        <p:nvCxnSpPr>
          <p:cNvPr id="6" name="Straight Arrow Connector 5">
            <a:extLst>
              <a:ext uri="{FF2B5EF4-FFF2-40B4-BE49-F238E27FC236}">
                <a16:creationId xmlns:a16="http://schemas.microsoft.com/office/drawing/2014/main" id="{6CBF0748-0FDF-48F9-9A49-2D0D83E18E75}"/>
              </a:ext>
            </a:extLst>
          </p:cNvPr>
          <p:cNvCxnSpPr/>
          <p:nvPr/>
        </p:nvCxnSpPr>
        <p:spPr>
          <a:xfrm flipV="1">
            <a:off x="3826275" y="1825625"/>
            <a:ext cx="3240350" cy="103500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02B7A33-3437-4246-9C04-461499EF3224}"/>
              </a:ext>
            </a:extLst>
          </p:cNvPr>
          <p:cNvCxnSpPr>
            <a:cxnSpLocks/>
          </p:cNvCxnSpPr>
          <p:nvPr/>
        </p:nvCxnSpPr>
        <p:spPr>
          <a:xfrm>
            <a:off x="7066625" y="1825625"/>
            <a:ext cx="2743200" cy="160337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4193CCE-3759-493B-9F86-BD48C6431F65}"/>
              </a:ext>
            </a:extLst>
          </p:cNvPr>
          <p:cNvCxnSpPr>
            <a:cxnSpLocks/>
          </p:cNvCxnSpPr>
          <p:nvPr/>
        </p:nvCxnSpPr>
        <p:spPr>
          <a:xfrm flipV="1">
            <a:off x="5023639" y="2187460"/>
            <a:ext cx="1963087" cy="7280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B47CEC-43BE-41FD-AF60-5FD84CB99B3E}"/>
              </a:ext>
            </a:extLst>
          </p:cNvPr>
          <p:cNvCxnSpPr>
            <a:cxnSpLocks/>
          </p:cNvCxnSpPr>
          <p:nvPr/>
        </p:nvCxnSpPr>
        <p:spPr>
          <a:xfrm>
            <a:off x="6986726" y="2187460"/>
            <a:ext cx="843379" cy="11771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CAA49FE-8114-444D-8274-7167900446BA}"/>
              </a:ext>
            </a:extLst>
          </p:cNvPr>
          <p:cNvSpPr txBox="1">
            <a:spLocks/>
          </p:cNvSpPr>
          <p:nvPr/>
        </p:nvSpPr>
        <p:spPr>
          <a:xfrm>
            <a:off x="665825" y="4193933"/>
            <a:ext cx="10840375" cy="804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0b ? ? ? ? ?      ? ? ? ? ?      ? ? ? ? ?      </a:t>
            </a:r>
            <a:r>
              <a:rPr lang="en-US" dirty="0">
                <a:solidFill>
                  <a:srgbClr val="FF0000"/>
                </a:solidFill>
              </a:rPr>
              <a:t>0 0 0 0 0 1 1 0 0 0 1    </a:t>
            </a:r>
            <a:r>
              <a:rPr lang="en-US" dirty="0">
                <a:solidFill>
                  <a:srgbClr val="0070C0"/>
                </a:solidFill>
              </a:rPr>
              <a:t>1 1 1 0 1 0</a:t>
            </a:r>
            <a:r>
              <a:rPr lang="en-US" dirty="0"/>
              <a:t> </a:t>
            </a:r>
          </a:p>
        </p:txBody>
      </p:sp>
    </p:spTree>
    <p:extLst>
      <p:ext uri="{BB962C8B-B14F-4D97-AF65-F5344CB8AC3E}">
        <p14:creationId xmlns:p14="http://schemas.microsoft.com/office/powerpoint/2010/main" val="55938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3573" y="3289933"/>
            <a:ext cx="9758243" cy="904000"/>
          </a:xfrm>
          <a:prstGeom prst="rect">
            <a:avLst/>
          </a:prstGeom>
        </p:spPr>
      </p:pic>
      <p:sp>
        <p:nvSpPr>
          <p:cNvPr id="16" name="Content Placeholder 2">
            <a:extLst>
              <a:ext uri="{FF2B5EF4-FFF2-40B4-BE49-F238E27FC236}">
                <a16:creationId xmlns:a16="http://schemas.microsoft.com/office/drawing/2014/main" id="{8CAA49FE-8114-444D-8274-7167900446BA}"/>
              </a:ext>
            </a:extLst>
          </p:cNvPr>
          <p:cNvSpPr txBox="1">
            <a:spLocks/>
          </p:cNvSpPr>
          <p:nvPr/>
        </p:nvSpPr>
        <p:spPr>
          <a:xfrm>
            <a:off x="665825" y="4193933"/>
            <a:ext cx="10840375" cy="804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0b ? ? ? ? ?      ? ? ? ? ?      ? ? ? ? ?      0 0 0 0 0 1 1 0 0 0 1    1 1 1 0 1 0 </a:t>
            </a:r>
          </a:p>
        </p:txBody>
      </p:sp>
      <p:pic>
        <p:nvPicPr>
          <p:cNvPr id="4" name="Picture 3">
            <a:extLst>
              <a:ext uri="{FF2B5EF4-FFF2-40B4-BE49-F238E27FC236}">
                <a16:creationId xmlns:a16="http://schemas.microsoft.com/office/drawing/2014/main" id="{2B940480-70E3-4C07-8269-7E9700A4487E}"/>
              </a:ext>
            </a:extLst>
          </p:cNvPr>
          <p:cNvPicPr>
            <a:picLocks noChangeAspect="1"/>
          </p:cNvPicPr>
          <p:nvPr/>
        </p:nvPicPr>
        <p:blipFill>
          <a:blip r:embed="rId3"/>
          <a:stretch>
            <a:fillRect/>
          </a:stretch>
        </p:blipFill>
        <p:spPr>
          <a:xfrm>
            <a:off x="6185621" y="723730"/>
            <a:ext cx="5320579" cy="1101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318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Example: “add r8, r9, r10”</a:t>
            </a:r>
          </a:p>
          <a:p>
            <a:pPr marL="0" indent="0">
              <a:buNone/>
            </a:pPr>
            <a:endParaRPr lang="en-US" dirty="0"/>
          </a:p>
          <a:p>
            <a:pPr marL="0" indent="0">
              <a:buNone/>
            </a:pPr>
            <a:r>
              <a:rPr lang="en-US" dirty="0"/>
              <a:t>R Type – opcode 0x3A, </a:t>
            </a:r>
            <a:r>
              <a:rPr lang="en-US" dirty="0" err="1"/>
              <a:t>opx</a:t>
            </a:r>
            <a:r>
              <a:rPr lang="en-US" dirty="0"/>
              <a:t> 0x31</a:t>
            </a:r>
          </a:p>
        </p:txBody>
      </p:sp>
      <p:pic>
        <p:nvPicPr>
          <p:cNvPr id="5" name="Picture 4">
            <a:extLst>
              <a:ext uri="{FF2B5EF4-FFF2-40B4-BE49-F238E27FC236}">
                <a16:creationId xmlns:a16="http://schemas.microsoft.com/office/drawing/2014/main" id="{42F6CB27-EB22-4CEF-91B9-FAA09C4418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3573" y="3289933"/>
            <a:ext cx="9758243" cy="904000"/>
          </a:xfrm>
          <a:prstGeom prst="rect">
            <a:avLst/>
          </a:prstGeom>
        </p:spPr>
      </p:pic>
      <p:sp>
        <p:nvSpPr>
          <p:cNvPr id="16" name="Content Placeholder 2">
            <a:extLst>
              <a:ext uri="{FF2B5EF4-FFF2-40B4-BE49-F238E27FC236}">
                <a16:creationId xmlns:a16="http://schemas.microsoft.com/office/drawing/2014/main" id="{8CAA49FE-8114-444D-8274-7167900446BA}"/>
              </a:ext>
            </a:extLst>
          </p:cNvPr>
          <p:cNvSpPr txBox="1">
            <a:spLocks/>
          </p:cNvSpPr>
          <p:nvPr/>
        </p:nvSpPr>
        <p:spPr>
          <a:xfrm>
            <a:off x="665825" y="4193933"/>
            <a:ext cx="10840375" cy="804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0b </a:t>
            </a:r>
            <a:r>
              <a:rPr lang="en-US" dirty="0">
                <a:solidFill>
                  <a:srgbClr val="FF0000"/>
                </a:solidFill>
              </a:rPr>
              <a:t>0 1 0 0 1</a:t>
            </a:r>
            <a:r>
              <a:rPr lang="en-US" dirty="0"/>
              <a:t>      </a:t>
            </a:r>
            <a:r>
              <a:rPr lang="en-US" dirty="0">
                <a:solidFill>
                  <a:srgbClr val="00B050"/>
                </a:solidFill>
              </a:rPr>
              <a:t>0 1 0 1 0</a:t>
            </a:r>
            <a:r>
              <a:rPr lang="en-US" dirty="0"/>
              <a:t>     </a:t>
            </a:r>
            <a:r>
              <a:rPr lang="en-US" dirty="0">
                <a:solidFill>
                  <a:schemeClr val="accent1"/>
                </a:solidFill>
              </a:rPr>
              <a:t>0 1 0 0 0</a:t>
            </a:r>
            <a:r>
              <a:rPr lang="en-US" dirty="0"/>
              <a:t>    0 0 0 0 0 1 1 0 0 0 1    1 1 1 0 1 0 </a:t>
            </a:r>
          </a:p>
        </p:txBody>
      </p:sp>
      <p:pic>
        <p:nvPicPr>
          <p:cNvPr id="4" name="Picture 3">
            <a:extLst>
              <a:ext uri="{FF2B5EF4-FFF2-40B4-BE49-F238E27FC236}">
                <a16:creationId xmlns:a16="http://schemas.microsoft.com/office/drawing/2014/main" id="{2B940480-70E3-4C07-8269-7E9700A4487E}"/>
              </a:ext>
            </a:extLst>
          </p:cNvPr>
          <p:cNvPicPr>
            <a:picLocks noChangeAspect="1"/>
          </p:cNvPicPr>
          <p:nvPr/>
        </p:nvPicPr>
        <p:blipFill>
          <a:blip r:embed="rId3"/>
          <a:stretch>
            <a:fillRect/>
          </a:stretch>
        </p:blipFill>
        <p:spPr>
          <a:xfrm>
            <a:off x="6185621" y="723730"/>
            <a:ext cx="5320579" cy="1101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77BBC92D-DA20-463F-A666-D447BD13CF1A}"/>
              </a:ext>
            </a:extLst>
          </p:cNvPr>
          <p:cNvCxnSpPr>
            <a:cxnSpLocks/>
          </p:cNvCxnSpPr>
          <p:nvPr/>
        </p:nvCxnSpPr>
        <p:spPr>
          <a:xfrm>
            <a:off x="3503691" y="2326742"/>
            <a:ext cx="1621685" cy="110225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692546E-E160-4EF2-91F0-52D70A73B014}"/>
              </a:ext>
            </a:extLst>
          </p:cNvPr>
          <p:cNvCxnSpPr>
            <a:cxnSpLocks/>
          </p:cNvCxnSpPr>
          <p:nvPr/>
        </p:nvCxnSpPr>
        <p:spPr>
          <a:xfrm flipH="1">
            <a:off x="2136618" y="2326742"/>
            <a:ext cx="1819746" cy="10378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092C8B6-38C8-4FD6-AFD5-A5860335DF05}"/>
              </a:ext>
            </a:extLst>
          </p:cNvPr>
          <p:cNvCxnSpPr>
            <a:cxnSpLocks/>
          </p:cNvCxnSpPr>
          <p:nvPr/>
        </p:nvCxnSpPr>
        <p:spPr>
          <a:xfrm flipH="1">
            <a:off x="3530723" y="2300530"/>
            <a:ext cx="974576" cy="112847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89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1754</Words>
  <Application>Microsoft Office PowerPoint</Application>
  <PresentationFormat>Widescreen</PresentationFormat>
  <Paragraphs>226</Paragraphs>
  <Slides>28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ENGR-304-L</vt:lpstr>
      <vt:lpstr>Agenda</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Lab Materials</vt:lpstr>
      <vt:lpstr>Getting Started</vt:lpstr>
      <vt:lpstr>Reference Diagrams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ENGR-304-L</dc:title>
  <dc:creator>Andrew Jo</dc:creator>
  <cp:lastModifiedBy>Andrew Jo</cp:lastModifiedBy>
  <cp:revision>1</cp:revision>
  <dcterms:created xsi:type="dcterms:W3CDTF">2019-02-07T02:53:38Z</dcterms:created>
  <dcterms:modified xsi:type="dcterms:W3CDTF">2019-02-14T03:20:56Z</dcterms:modified>
</cp:coreProperties>
</file>