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93" r:id="rId5"/>
    <p:sldId id="328" r:id="rId6"/>
    <p:sldId id="329" r:id="rId7"/>
    <p:sldId id="330" r:id="rId8"/>
    <p:sldId id="331" r:id="rId9"/>
    <p:sldId id="333" r:id="rId10"/>
    <p:sldId id="334" r:id="rId11"/>
    <p:sldId id="335" r:id="rId12"/>
    <p:sldId id="325" r:id="rId13"/>
    <p:sldId id="322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280" r:id="rId22"/>
    <p:sldId id="281" r:id="rId23"/>
    <p:sldId id="326" r:id="rId24"/>
    <p:sldId id="343" r:id="rId25"/>
    <p:sldId id="294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99" autoAdjust="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Jo" userId="1cf66dae-8fc4-4db1-bf51-7e0e4ca83b45" providerId="ADAL" clId="{AAD3EDBF-7618-4D92-966F-D3514BA28CD9}"/>
    <pc:docChg chg="undo redo custSel addSld delSld modSld sldOrd">
      <pc:chgData name="Andrew Jo" userId="1cf66dae-8fc4-4db1-bf51-7e0e4ca83b45" providerId="ADAL" clId="{AAD3EDBF-7618-4D92-966F-D3514BA28CD9}" dt="2019-02-14T03:20:56.026" v="2382" actId="20577"/>
      <pc:docMkLst>
        <pc:docMk/>
      </pc:docMkLst>
      <pc:sldChg chg="modSp">
        <pc:chgData name="Andrew Jo" userId="1cf66dae-8fc4-4db1-bf51-7e0e4ca83b45" providerId="ADAL" clId="{AAD3EDBF-7618-4D92-966F-D3514BA28CD9}" dt="2019-02-14T02:43:08.338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AAD3EDBF-7618-4D92-966F-D3514BA28CD9}" dt="2019-02-14T02:43:08.338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AAD3EDBF-7618-4D92-966F-D3514BA28CD9}" dt="2019-02-14T02:46:20.697" v="161" actId="20577"/>
        <pc:sldMkLst>
          <pc:docMk/>
          <pc:sldMk cId="3897590887" sldId="257"/>
        </pc:sldMkLst>
        <pc:spChg chg="mod">
          <ac:chgData name="Andrew Jo" userId="1cf66dae-8fc4-4db1-bf51-7e0e4ca83b45" providerId="ADAL" clId="{AAD3EDBF-7618-4D92-966F-D3514BA28CD9}" dt="2019-02-14T02:46:20.697" v="161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modSp">
        <pc:chgData name="Andrew Jo" userId="1cf66dae-8fc4-4db1-bf51-7e0e4ca83b45" providerId="ADAL" clId="{AAD3EDBF-7618-4D92-966F-D3514BA28CD9}" dt="2019-02-14T02:47:59.814" v="383" actId="20577"/>
        <pc:sldMkLst>
          <pc:docMk/>
          <pc:sldMk cId="3551206830" sldId="258"/>
        </pc:sldMkLst>
        <pc:spChg chg="mod">
          <ac:chgData name="Andrew Jo" userId="1cf66dae-8fc4-4db1-bf51-7e0e4ca83b45" providerId="ADAL" clId="{AAD3EDBF-7618-4D92-966F-D3514BA28CD9}" dt="2019-02-14T02:43:51.230" v="35" actId="20577"/>
          <ac:spMkLst>
            <pc:docMk/>
            <pc:sldMk cId="3551206830" sldId="258"/>
            <ac:spMk id="2" creationId="{8154602A-7BC2-476E-85AD-30D85BDACD7D}"/>
          </ac:spMkLst>
        </pc:spChg>
        <pc:spChg chg="mod">
          <ac:chgData name="Andrew Jo" userId="1cf66dae-8fc4-4db1-bf51-7e0e4ca83b45" providerId="ADAL" clId="{AAD3EDBF-7618-4D92-966F-D3514BA28CD9}" dt="2019-02-14T02:47:59.814" v="383" actId="20577"/>
          <ac:spMkLst>
            <pc:docMk/>
            <pc:sldMk cId="3551206830" sldId="258"/>
            <ac:spMk id="3" creationId="{EAA8B009-6221-42FB-BB4B-29E966AE56E9}"/>
          </ac:spMkLst>
        </pc:spChg>
      </pc:sldChg>
      <pc:sldChg chg="modSp ord">
        <pc:chgData name="Andrew Jo" userId="1cf66dae-8fc4-4db1-bf51-7e0e4ca83b45" providerId="ADAL" clId="{AAD3EDBF-7618-4D92-966F-D3514BA28CD9}" dt="2019-02-14T02:46:13.474" v="147"/>
        <pc:sldMkLst>
          <pc:docMk/>
          <pc:sldMk cId="1473887968" sldId="262"/>
        </pc:sldMkLst>
        <pc:spChg chg="mod">
          <ac:chgData name="Andrew Jo" userId="1cf66dae-8fc4-4db1-bf51-7e0e4ca83b45" providerId="ADAL" clId="{AAD3EDBF-7618-4D92-966F-D3514BA28CD9}" dt="2019-02-14T02:44:47.971" v="119" actId="20577"/>
          <ac:spMkLst>
            <pc:docMk/>
            <pc:sldMk cId="1473887968" sldId="262"/>
            <ac:spMk id="3" creationId="{EAA8B009-6221-42FB-BB4B-29E966AE56E9}"/>
          </ac:spMkLst>
        </pc:spChg>
      </pc:sldChg>
    </pc:docChg>
  </pc:docChgLst>
  <pc:docChgLst>
    <pc:chgData name="Andrew Jo" userId="1cf66dae-8fc4-4db1-bf51-7e0e4ca83b45" providerId="ADAL" clId="{7EE43CFF-470F-4393-8F8C-3E40822A996B}"/>
    <pc:docChg chg="undo custSel addSld delSld modSld">
      <pc:chgData name="Andrew Jo" userId="1cf66dae-8fc4-4db1-bf51-7e0e4ca83b45" providerId="ADAL" clId="{7EE43CFF-470F-4393-8F8C-3E40822A996B}" dt="2019-02-28T03:33:17.427" v="811" actId="14100"/>
      <pc:docMkLst>
        <pc:docMk/>
      </pc:docMkLst>
      <pc:sldChg chg="modSp">
        <pc:chgData name="Andrew Jo" userId="1cf66dae-8fc4-4db1-bf51-7e0e4ca83b45" providerId="ADAL" clId="{7EE43CFF-470F-4393-8F8C-3E40822A996B}" dt="2019-02-28T03:24:00.779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7EE43CFF-470F-4393-8F8C-3E40822A996B}" dt="2019-02-28T03:24:00.779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7EE43CFF-470F-4393-8F8C-3E40822A996B}" dt="2019-02-28T03:25:02.370" v="146" actId="20577"/>
        <pc:sldMkLst>
          <pc:docMk/>
          <pc:sldMk cId="3897590887" sldId="257"/>
        </pc:sldMkLst>
        <pc:spChg chg="mod">
          <ac:chgData name="Andrew Jo" userId="1cf66dae-8fc4-4db1-bf51-7e0e4ca83b45" providerId="ADAL" clId="{7EE43CFF-470F-4393-8F8C-3E40822A996B}" dt="2019-02-28T03:25:02.370" v="146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modSp">
        <pc:chgData name="Andrew Jo" userId="1cf66dae-8fc4-4db1-bf51-7e0e4ca83b45" providerId="ADAL" clId="{7EE43CFF-470F-4393-8F8C-3E40822A996B}" dt="2019-02-28T03:26:50.195" v="476" actId="20577"/>
        <pc:sldMkLst>
          <pc:docMk/>
          <pc:sldMk cId="3551206830" sldId="258"/>
        </pc:sldMkLst>
        <pc:spChg chg="mod">
          <ac:chgData name="Andrew Jo" userId="1cf66dae-8fc4-4db1-bf51-7e0e4ca83b45" providerId="ADAL" clId="{7EE43CFF-470F-4393-8F8C-3E40822A996B}" dt="2019-02-28T03:26:50.195" v="476" actId="20577"/>
          <ac:spMkLst>
            <pc:docMk/>
            <pc:sldMk cId="3551206830" sldId="258"/>
            <ac:spMk id="3" creationId="{EAA8B009-6221-42FB-BB4B-29E966AE56E9}"/>
          </ac:spMkLst>
        </pc:spChg>
      </pc:sldChg>
      <pc:sldChg chg="modSp add del">
        <pc:chgData name="Andrew Jo" userId="1cf66dae-8fc4-4db1-bf51-7e0e4ca83b45" providerId="ADAL" clId="{7EE43CFF-470F-4393-8F8C-3E40822A996B}" dt="2019-02-28T03:28:10.770" v="580" actId="20577"/>
        <pc:sldMkLst>
          <pc:docMk/>
          <pc:sldMk cId="1473887968" sldId="262"/>
        </pc:sldMkLst>
        <pc:spChg chg="mod">
          <ac:chgData name="Andrew Jo" userId="1cf66dae-8fc4-4db1-bf51-7e0e4ca83b45" providerId="ADAL" clId="{7EE43CFF-470F-4393-8F8C-3E40822A996B}" dt="2019-02-28T03:28:10.770" v="580" actId="20577"/>
          <ac:spMkLst>
            <pc:docMk/>
            <pc:sldMk cId="1473887968" sldId="262"/>
            <ac:spMk id="3" creationId="{EAA8B009-6221-42FB-BB4B-29E966AE56E9}"/>
          </ac:spMkLst>
        </pc:spChg>
      </pc:sldChg>
      <pc:sldChg chg="modSp add del">
        <pc:chgData name="Andrew Jo" userId="1cf66dae-8fc4-4db1-bf51-7e0e4ca83b45" providerId="ADAL" clId="{7EE43CFF-470F-4393-8F8C-3E40822A996B}" dt="2019-02-28T03:27:57.505" v="575" actId="20577"/>
        <pc:sldMkLst>
          <pc:docMk/>
          <pc:sldMk cId="3960783000" sldId="293"/>
        </pc:sldMkLst>
        <pc:spChg chg="mod">
          <ac:chgData name="Andrew Jo" userId="1cf66dae-8fc4-4db1-bf51-7e0e4ca83b45" providerId="ADAL" clId="{7EE43CFF-470F-4393-8F8C-3E40822A996B}" dt="2019-02-28T03:27:14.757" v="493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7EE43CFF-470F-4393-8F8C-3E40822A996B}" dt="2019-02-28T03:27:57.505" v="575" actId="20577"/>
          <ac:spMkLst>
            <pc:docMk/>
            <pc:sldMk cId="3960783000" sldId="293"/>
            <ac:spMk id="3" creationId="{BA9702CB-C03A-4987-B841-81FD59681E2C}"/>
          </ac:spMkLst>
        </pc:spChg>
      </pc:sldChg>
    </pc:docChg>
  </pc:docChgLst>
  <pc:docChgLst>
    <pc:chgData name="Andrew Jo" userId="1cf66dae-8fc4-4db1-bf51-7e0e4ca83b45" providerId="ADAL" clId="{4D3C8DAE-B112-4352-9FED-694BB45C317C}"/>
    <pc:docChg chg="undo custSel addSld delSld modSld sldOrd">
      <pc:chgData name="Andrew Jo" userId="1cf66dae-8fc4-4db1-bf51-7e0e4ca83b45" providerId="ADAL" clId="{4D3C8DAE-B112-4352-9FED-694BB45C317C}" dt="2019-02-21T03:10:46.755" v="957" actId="2696"/>
      <pc:docMkLst>
        <pc:docMk/>
      </pc:docMkLst>
      <pc:sldChg chg="modSp">
        <pc:chgData name="Andrew Jo" userId="1cf66dae-8fc4-4db1-bf51-7e0e4ca83b45" providerId="ADAL" clId="{4D3C8DAE-B112-4352-9FED-694BB45C317C}" dt="2019-02-21T02:46:12.105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4D3C8DAE-B112-4352-9FED-694BB45C317C}" dt="2019-02-21T02:46:12.105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">
        <pc:chgData name="Andrew Jo" userId="1cf66dae-8fc4-4db1-bf51-7e0e4ca83b45" providerId="ADAL" clId="{4D3C8DAE-B112-4352-9FED-694BB45C317C}" dt="2019-02-21T02:48:14.253" v="59" actId="20577"/>
        <pc:sldMkLst>
          <pc:docMk/>
          <pc:sldMk cId="3897590887" sldId="257"/>
        </pc:sldMkLst>
        <pc:spChg chg="mod">
          <ac:chgData name="Andrew Jo" userId="1cf66dae-8fc4-4db1-bf51-7e0e4ca83b45" providerId="ADAL" clId="{4D3C8DAE-B112-4352-9FED-694BB45C317C}" dt="2019-02-21T02:48:14.253" v="59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modSp">
        <pc:chgData name="Andrew Jo" userId="1cf66dae-8fc4-4db1-bf51-7e0e4ca83b45" providerId="ADAL" clId="{4D3C8DAE-B112-4352-9FED-694BB45C317C}" dt="2019-02-21T02:51:58.766" v="416" actId="20577"/>
        <pc:sldMkLst>
          <pc:docMk/>
          <pc:sldMk cId="3551206830" sldId="258"/>
        </pc:sldMkLst>
        <pc:spChg chg="mod">
          <ac:chgData name="Andrew Jo" userId="1cf66dae-8fc4-4db1-bf51-7e0e4ca83b45" providerId="ADAL" clId="{4D3C8DAE-B112-4352-9FED-694BB45C317C}" dt="2019-02-21T02:48:23.914" v="64" actId="20577"/>
          <ac:spMkLst>
            <pc:docMk/>
            <pc:sldMk cId="3551206830" sldId="258"/>
            <ac:spMk id="2" creationId="{8154602A-7BC2-476E-85AD-30D85BDACD7D}"/>
          </ac:spMkLst>
        </pc:spChg>
        <pc:spChg chg="mod">
          <ac:chgData name="Andrew Jo" userId="1cf66dae-8fc4-4db1-bf51-7e0e4ca83b45" providerId="ADAL" clId="{4D3C8DAE-B112-4352-9FED-694BB45C317C}" dt="2019-02-21T02:51:58.766" v="416" actId="20577"/>
          <ac:spMkLst>
            <pc:docMk/>
            <pc:sldMk cId="3551206830" sldId="258"/>
            <ac:spMk id="3" creationId="{EAA8B009-6221-42FB-BB4B-29E966AE56E9}"/>
          </ac:spMkLst>
        </pc:spChg>
      </pc:sldChg>
      <pc:sldChg chg="modSp">
        <pc:chgData name="Andrew Jo" userId="1cf66dae-8fc4-4db1-bf51-7e0e4ca83b45" providerId="ADAL" clId="{4D3C8DAE-B112-4352-9FED-694BB45C317C}" dt="2019-02-21T02:49:52.052" v="146" actId="20577"/>
        <pc:sldMkLst>
          <pc:docMk/>
          <pc:sldMk cId="1473887968" sldId="262"/>
        </pc:sldMkLst>
        <pc:spChg chg="mod">
          <ac:chgData name="Andrew Jo" userId="1cf66dae-8fc4-4db1-bf51-7e0e4ca83b45" providerId="ADAL" clId="{4D3C8DAE-B112-4352-9FED-694BB45C317C}" dt="2019-02-21T02:49:52.052" v="146" actId="20577"/>
          <ac:spMkLst>
            <pc:docMk/>
            <pc:sldMk cId="1473887968" sldId="262"/>
            <ac:spMk id="3" creationId="{EAA8B009-6221-42FB-BB4B-29E966AE56E9}"/>
          </ac:spMkLst>
        </pc:spChg>
      </pc:sldChg>
      <pc:sldChg chg="modSp add">
        <pc:chgData name="Andrew Jo" userId="1cf66dae-8fc4-4db1-bf51-7e0e4ca83b45" providerId="ADAL" clId="{4D3C8DAE-B112-4352-9FED-694BB45C317C}" dt="2019-02-21T03:06:55.543" v="887" actId="20577"/>
        <pc:sldMkLst>
          <pc:docMk/>
          <pc:sldMk cId="3960783000" sldId="293"/>
        </pc:sldMkLst>
        <pc:spChg chg="mod">
          <ac:chgData name="Andrew Jo" userId="1cf66dae-8fc4-4db1-bf51-7e0e4ca83b45" providerId="ADAL" clId="{4D3C8DAE-B112-4352-9FED-694BB45C317C}" dt="2019-02-21T03:06:48.741" v="884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4D3C8DAE-B112-4352-9FED-694BB45C317C}" dt="2019-02-21T03:06:55.543" v="887" actId="20577"/>
          <ac:spMkLst>
            <pc:docMk/>
            <pc:sldMk cId="3960783000" sldId="293"/>
            <ac:spMk id="3" creationId="{BA9702CB-C03A-4987-B841-81FD59681E2C}"/>
          </ac:spMkLst>
        </pc:spChg>
      </pc:sldChg>
    </pc:docChg>
  </pc:docChgLst>
  <pc:docChgLst>
    <pc:chgData name="Andrew Jo" userId="1cf66dae-8fc4-4db1-bf51-7e0e4ca83b45" providerId="ADAL" clId="{8C05C9DB-AD2D-4D5C-A739-F511D974504B}"/>
    <pc:docChg chg="undo custSel addSld delSld modSld sldOrd">
      <pc:chgData name="Andrew Jo" userId="1cf66dae-8fc4-4db1-bf51-7e0e4ca83b45" providerId="ADAL" clId="{8C05C9DB-AD2D-4D5C-A739-F511D974504B}" dt="2019-03-07T03:23:29.960" v="709"/>
      <pc:docMkLst>
        <pc:docMk/>
      </pc:docMkLst>
      <pc:sldChg chg="modSp">
        <pc:chgData name="Andrew Jo" userId="1cf66dae-8fc4-4db1-bf51-7e0e4ca83b45" providerId="ADAL" clId="{8C05C9DB-AD2D-4D5C-A739-F511D974504B}" dt="2019-03-07T03:12:18.627" v="1" actId="20577"/>
        <pc:sldMkLst>
          <pc:docMk/>
          <pc:sldMk cId="2886244640" sldId="256"/>
        </pc:sldMkLst>
        <pc:spChg chg="mod">
          <ac:chgData name="Andrew Jo" userId="1cf66dae-8fc4-4db1-bf51-7e0e4ca83b45" providerId="ADAL" clId="{8C05C9DB-AD2D-4D5C-A739-F511D974504B}" dt="2019-03-07T03:12:18.627" v="1" actId="20577"/>
          <ac:spMkLst>
            <pc:docMk/>
            <pc:sldMk cId="2886244640" sldId="256"/>
            <ac:spMk id="3" creationId="{FD5E24B3-F89E-4933-A6C2-13C499F17F60}"/>
          </ac:spMkLst>
        </pc:spChg>
      </pc:sldChg>
      <pc:sldChg chg="modSp ord">
        <pc:chgData name="Andrew Jo" userId="1cf66dae-8fc4-4db1-bf51-7e0e4ca83b45" providerId="ADAL" clId="{8C05C9DB-AD2D-4D5C-A739-F511D974504B}" dt="2019-03-07T03:23:29.960" v="709"/>
        <pc:sldMkLst>
          <pc:docMk/>
          <pc:sldMk cId="3897590887" sldId="257"/>
        </pc:sldMkLst>
        <pc:spChg chg="mod">
          <ac:chgData name="Andrew Jo" userId="1cf66dae-8fc4-4db1-bf51-7e0e4ca83b45" providerId="ADAL" clId="{8C05C9DB-AD2D-4D5C-A739-F511D974504B}" dt="2019-03-07T03:13:47.769" v="83" actId="20577"/>
          <ac:spMkLst>
            <pc:docMk/>
            <pc:sldMk cId="3897590887" sldId="257"/>
            <ac:spMk id="3" creationId="{EFF596CB-173A-4E46-A365-21FAA08D17C8}"/>
          </ac:spMkLst>
        </pc:spChg>
      </pc:sldChg>
      <pc:sldChg chg="addSp modSp">
        <pc:chgData name="Andrew Jo" userId="1cf66dae-8fc4-4db1-bf51-7e0e4ca83b45" providerId="ADAL" clId="{8C05C9DB-AD2D-4D5C-A739-F511D974504B}" dt="2019-03-07T03:15:09.714" v="138" actId="14100"/>
        <pc:sldMkLst>
          <pc:docMk/>
          <pc:sldMk cId="3551206830" sldId="258"/>
        </pc:sldMkLst>
        <pc:spChg chg="mod">
          <ac:chgData name="Andrew Jo" userId="1cf66dae-8fc4-4db1-bf51-7e0e4ca83b45" providerId="ADAL" clId="{8C05C9DB-AD2D-4D5C-A739-F511D974504B}" dt="2019-03-07T03:15:09.714" v="138" actId="14100"/>
          <ac:spMkLst>
            <pc:docMk/>
            <pc:sldMk cId="3551206830" sldId="258"/>
            <ac:spMk id="3" creationId="{EAA8B009-6221-42FB-BB4B-29E966AE56E9}"/>
          </ac:spMkLst>
        </pc:spChg>
        <pc:picChg chg="add mod">
          <ac:chgData name="Andrew Jo" userId="1cf66dae-8fc4-4db1-bf51-7e0e4ca83b45" providerId="ADAL" clId="{8C05C9DB-AD2D-4D5C-A739-F511D974504B}" dt="2019-03-07T03:15:06.403" v="137" actId="1076"/>
          <ac:picMkLst>
            <pc:docMk/>
            <pc:sldMk cId="3551206830" sldId="258"/>
            <ac:picMk id="4" creationId="{83F7E8E5-411C-400F-8B7D-2C72760F32FD}"/>
          </ac:picMkLst>
        </pc:picChg>
      </pc:sldChg>
      <pc:sldChg chg="modSp">
        <pc:chgData name="Andrew Jo" userId="1cf66dae-8fc4-4db1-bf51-7e0e4ca83b45" providerId="ADAL" clId="{8C05C9DB-AD2D-4D5C-A739-F511D974504B}" dt="2019-03-07T03:16:29.744" v="312" actId="20577"/>
        <pc:sldMkLst>
          <pc:docMk/>
          <pc:sldMk cId="1473887968" sldId="262"/>
        </pc:sldMkLst>
        <pc:spChg chg="mod">
          <ac:chgData name="Andrew Jo" userId="1cf66dae-8fc4-4db1-bf51-7e0e4ca83b45" providerId="ADAL" clId="{8C05C9DB-AD2D-4D5C-A739-F511D974504B}" dt="2019-03-07T03:16:29.744" v="312" actId="20577"/>
          <ac:spMkLst>
            <pc:docMk/>
            <pc:sldMk cId="1473887968" sldId="262"/>
            <ac:spMk id="3" creationId="{EAA8B009-6221-42FB-BB4B-29E966AE56E9}"/>
          </ac:spMkLst>
        </pc:spChg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928449331" sldId="280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4285148087" sldId="281"/>
        </pc:sldMkLst>
      </pc:sldChg>
      <pc:sldChg chg="modSp add del ord">
        <pc:chgData name="Andrew Jo" userId="1cf66dae-8fc4-4db1-bf51-7e0e4ca83b45" providerId="ADAL" clId="{8C05C9DB-AD2D-4D5C-A739-F511D974504B}" dt="2019-03-07T03:21:56.416" v="708"/>
        <pc:sldMkLst>
          <pc:docMk/>
          <pc:sldMk cId="3960783000" sldId="293"/>
        </pc:sldMkLst>
        <pc:spChg chg="mod">
          <ac:chgData name="Andrew Jo" userId="1cf66dae-8fc4-4db1-bf51-7e0e4ca83b45" providerId="ADAL" clId="{8C05C9DB-AD2D-4D5C-A739-F511D974504B}" dt="2019-03-07T03:15:34.666" v="151" actId="20577"/>
          <ac:spMkLst>
            <pc:docMk/>
            <pc:sldMk cId="3960783000" sldId="293"/>
            <ac:spMk id="2" creationId="{135935A4-9B51-4268-9BCE-0847932A2FD1}"/>
          </ac:spMkLst>
        </pc:spChg>
        <pc:spChg chg="mod">
          <ac:chgData name="Andrew Jo" userId="1cf66dae-8fc4-4db1-bf51-7e0e4ca83b45" providerId="ADAL" clId="{8C05C9DB-AD2D-4D5C-A739-F511D974504B}" dt="2019-03-07T03:15:36.369" v="155" actId="20577"/>
          <ac:spMkLst>
            <pc:docMk/>
            <pc:sldMk cId="3960783000" sldId="293"/>
            <ac:spMk id="3" creationId="{BA9702CB-C03A-4987-B841-81FD59681E2C}"/>
          </ac:spMkLst>
        </pc:spChg>
      </pc:sldChg>
      <pc:sldChg chg="modSp add">
        <pc:chgData name="Andrew Jo" userId="1cf66dae-8fc4-4db1-bf51-7e0e4ca83b45" providerId="ADAL" clId="{8C05C9DB-AD2D-4D5C-A739-F511D974504B}" dt="2019-03-07T03:19:19.391" v="703" actId="27636"/>
        <pc:sldMkLst>
          <pc:docMk/>
          <pc:sldMk cId="1149352348" sldId="294"/>
        </pc:sldMkLst>
        <pc:spChg chg="mod">
          <ac:chgData name="Andrew Jo" userId="1cf66dae-8fc4-4db1-bf51-7e0e4ca83b45" providerId="ADAL" clId="{8C05C9DB-AD2D-4D5C-A739-F511D974504B}" dt="2019-03-07T03:19:19.391" v="703" actId="27636"/>
          <ac:spMkLst>
            <pc:docMk/>
            <pc:sldMk cId="1149352348" sldId="294"/>
            <ac:spMk id="3" creationId="{BA9702CB-C03A-4987-B841-81FD59681E2C}"/>
          </ac:spMkLst>
        </pc:spChg>
      </pc:sldChg>
      <pc:sldChg chg="del">
        <pc:chgData name="Andrew Jo" userId="1cf66dae-8fc4-4db1-bf51-7e0e4ca83b45" providerId="ADAL" clId="{8C05C9DB-AD2D-4D5C-A739-F511D974504B}" dt="2019-03-07T03:15:14.387" v="139" actId="2696"/>
        <pc:sldMkLst>
          <pc:docMk/>
          <pc:sldMk cId="2683174356" sldId="294"/>
        </pc:sldMkLst>
      </pc:sldChg>
      <pc:sldChg chg="modSp add del">
        <pc:chgData name="Andrew Jo" userId="1cf66dae-8fc4-4db1-bf51-7e0e4ca83b45" providerId="ADAL" clId="{8C05C9DB-AD2D-4D5C-A739-F511D974504B}" dt="2019-03-07T03:21:46.185" v="706" actId="2696"/>
        <pc:sldMkLst>
          <pc:docMk/>
          <pc:sldMk cId="471961554" sldId="295"/>
        </pc:sldMkLst>
        <pc:spChg chg="mod">
          <ac:chgData name="Andrew Jo" userId="1cf66dae-8fc4-4db1-bf51-7e0e4ca83b45" providerId="ADAL" clId="{8C05C9DB-AD2D-4D5C-A739-F511D974504B}" dt="2019-03-07T03:15:43.742" v="167" actId="20577"/>
          <ac:spMkLst>
            <pc:docMk/>
            <pc:sldMk cId="471961554" sldId="295"/>
            <ac:spMk id="2" creationId="{135935A4-9B51-4268-9BCE-0847932A2FD1}"/>
          </ac:spMkLst>
        </pc:spChg>
      </pc:sldChg>
      <pc:sldChg chg="del">
        <pc:chgData name="Andrew Jo" userId="1cf66dae-8fc4-4db1-bf51-7e0e4ca83b45" providerId="ADAL" clId="{8C05C9DB-AD2D-4D5C-A739-F511D974504B}" dt="2019-03-07T03:15:14.395" v="140" actId="2696"/>
        <pc:sldMkLst>
          <pc:docMk/>
          <pc:sldMk cId="655423878" sldId="295"/>
        </pc:sldMkLst>
      </pc:sldChg>
      <pc:sldChg chg="modSp add del">
        <pc:chgData name="Andrew Jo" userId="1cf66dae-8fc4-4db1-bf51-7e0e4ca83b45" providerId="ADAL" clId="{8C05C9DB-AD2D-4D5C-A739-F511D974504B}" dt="2019-03-07T03:21:46.185" v="704" actId="2696"/>
        <pc:sldMkLst>
          <pc:docMk/>
          <pc:sldMk cId="46493409" sldId="296"/>
        </pc:sldMkLst>
        <pc:spChg chg="mod">
          <ac:chgData name="Andrew Jo" userId="1cf66dae-8fc4-4db1-bf51-7e0e4ca83b45" providerId="ADAL" clId="{8C05C9DB-AD2D-4D5C-A739-F511D974504B}" dt="2019-03-07T03:15:49.885" v="191" actId="20577"/>
          <ac:spMkLst>
            <pc:docMk/>
            <pc:sldMk cId="46493409" sldId="296"/>
            <ac:spMk id="2" creationId="{135935A4-9B51-4268-9BCE-0847932A2FD1}"/>
          </ac:spMkLst>
        </pc:spChg>
        <pc:spChg chg="mod">
          <ac:chgData name="Andrew Jo" userId="1cf66dae-8fc4-4db1-bf51-7e0e4ca83b45" providerId="ADAL" clId="{8C05C9DB-AD2D-4D5C-A739-F511D974504B}" dt="2019-03-07T03:15:51.339" v="193" actId="1076"/>
          <ac:spMkLst>
            <pc:docMk/>
            <pc:sldMk cId="46493409" sldId="296"/>
            <ac:spMk id="3" creationId="{BA9702CB-C03A-4987-B841-81FD59681E2C}"/>
          </ac:spMkLst>
        </pc:spChg>
      </pc:sldChg>
      <pc:sldChg chg="del">
        <pc:chgData name="Andrew Jo" userId="1cf66dae-8fc4-4db1-bf51-7e0e4ca83b45" providerId="ADAL" clId="{8C05C9DB-AD2D-4D5C-A739-F511D974504B}" dt="2019-03-07T03:15:14.399" v="141" actId="2696"/>
        <pc:sldMkLst>
          <pc:docMk/>
          <pc:sldMk cId="2998443623" sldId="296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812344280" sldId="322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3643777223" sldId="325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708517311" sldId="326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643181177" sldId="328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775885245" sldId="329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289275474" sldId="330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2054922" sldId="331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4499166" sldId="333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772403860" sldId="334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483420216" sldId="335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2927476733" sldId="336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3103630944" sldId="337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4155827190" sldId="338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2811667195" sldId="339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3273938491" sldId="340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564401847" sldId="341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1216562702" sldId="342"/>
        </pc:sldMkLst>
      </pc:sldChg>
      <pc:sldChg chg="add ord">
        <pc:chgData name="Andrew Jo" userId="1cf66dae-8fc4-4db1-bf51-7e0e4ca83b45" providerId="ADAL" clId="{8C05C9DB-AD2D-4D5C-A739-F511D974504B}" dt="2019-03-07T03:21:56.416" v="708"/>
        <pc:sldMkLst>
          <pc:docMk/>
          <pc:sldMk cId="2153043208" sldId="343"/>
        </pc:sldMkLst>
      </pc:sldChg>
    </pc:docChg>
  </pc:docChgLst>
  <pc:docChgLst>
    <pc:chgData name="Andrew Jo" userId="1cf66dae-8fc4-4db1-bf51-7e0e4ca83b45" providerId="ADAL" clId="{CC62374E-6F93-43BA-8F84-F9688610A032}"/>
    <pc:docChg chg="undo custSel addSld delSld modSld sldOrd">
      <pc:chgData name="Andrew Jo" userId="1cf66dae-8fc4-4db1-bf51-7e0e4ca83b45" providerId="ADAL" clId="{CC62374E-6F93-43BA-8F84-F9688610A032}" dt="2019-02-07T04:06:54.035" v="3379" actId="1076"/>
      <pc:docMkLst>
        <pc:docMk/>
      </pc:docMkLst>
      <pc:sldChg chg="addSp delSp modSp add">
        <pc:chgData name="Andrew Jo" userId="1cf66dae-8fc4-4db1-bf51-7e0e4ca83b45" providerId="ADAL" clId="{CC62374E-6F93-43BA-8F84-F9688610A032}" dt="2019-02-07T03:19:16.096" v="409" actId="478"/>
        <pc:sldMkLst>
          <pc:docMk/>
          <pc:sldMk cId="2886244640" sldId="256"/>
        </pc:sldMkLst>
        <pc:spChg chg="mod">
          <ac:chgData name="Andrew Jo" userId="1cf66dae-8fc4-4db1-bf51-7e0e4ca83b45" providerId="ADAL" clId="{CC62374E-6F93-43BA-8F84-F9688610A032}" dt="2019-02-07T02:54:23.441" v="15" actId="20577"/>
          <ac:spMkLst>
            <pc:docMk/>
            <pc:sldMk cId="2886244640" sldId="256"/>
            <ac:spMk id="2" creationId="{1BF0E08C-210B-4097-A4AB-5AD725F0FA45}"/>
          </ac:spMkLst>
        </pc:spChg>
        <pc:spChg chg="mod">
          <ac:chgData name="Andrew Jo" userId="1cf66dae-8fc4-4db1-bf51-7e0e4ca83b45" providerId="ADAL" clId="{CC62374E-6F93-43BA-8F84-F9688610A032}" dt="2019-02-07T02:54:32.652" v="35" actId="20577"/>
          <ac:spMkLst>
            <pc:docMk/>
            <pc:sldMk cId="2886244640" sldId="256"/>
            <ac:spMk id="3" creationId="{FD5E24B3-F89E-4933-A6C2-13C499F17F60}"/>
          </ac:spMkLst>
        </pc:spChg>
        <pc:picChg chg="add del mod">
          <ac:chgData name="Andrew Jo" userId="1cf66dae-8fc4-4db1-bf51-7e0e4ca83b45" providerId="ADAL" clId="{CC62374E-6F93-43BA-8F84-F9688610A032}" dt="2019-02-07T03:19:16.096" v="409" actId="478"/>
          <ac:picMkLst>
            <pc:docMk/>
            <pc:sldMk cId="2886244640" sldId="256"/>
            <ac:picMk id="4" creationId="{29F48C6B-6CBD-425A-90F0-CD257AFEA10D}"/>
          </ac:picMkLst>
        </pc:picChg>
      </pc:sldChg>
      <pc:sldChg chg="addSp delSp modSp add">
        <pc:chgData name="Andrew Jo" userId="1cf66dae-8fc4-4db1-bf51-7e0e4ca83b45" providerId="ADAL" clId="{CC62374E-6F93-43BA-8F84-F9688610A032}" dt="2019-02-07T03:19:14.502" v="408" actId="478"/>
        <pc:sldMkLst>
          <pc:docMk/>
          <pc:sldMk cId="3897590887" sldId="257"/>
        </pc:sldMkLst>
        <pc:spChg chg="mod">
          <ac:chgData name="Andrew Jo" userId="1cf66dae-8fc4-4db1-bf51-7e0e4ca83b45" providerId="ADAL" clId="{CC62374E-6F93-43BA-8F84-F9688610A032}" dt="2019-02-07T02:55:07.057" v="41" actId="20577"/>
          <ac:spMkLst>
            <pc:docMk/>
            <pc:sldMk cId="3897590887" sldId="257"/>
            <ac:spMk id="2" creationId="{8B307C67-5B73-4D99-BB7D-18E9A98C645A}"/>
          </ac:spMkLst>
        </pc:spChg>
        <pc:spChg chg="mod">
          <ac:chgData name="Andrew Jo" userId="1cf66dae-8fc4-4db1-bf51-7e0e4ca83b45" providerId="ADAL" clId="{CC62374E-6F93-43BA-8F84-F9688610A032}" dt="2019-02-07T03:04:57.224" v="292" actId="20577"/>
          <ac:spMkLst>
            <pc:docMk/>
            <pc:sldMk cId="3897590887" sldId="257"/>
            <ac:spMk id="3" creationId="{EFF596CB-173A-4E46-A365-21FAA08D17C8}"/>
          </ac:spMkLst>
        </pc:spChg>
        <pc:picChg chg="add del">
          <ac:chgData name="Andrew Jo" userId="1cf66dae-8fc4-4db1-bf51-7e0e4ca83b45" providerId="ADAL" clId="{CC62374E-6F93-43BA-8F84-F9688610A032}" dt="2019-02-07T03:19:14.502" v="408" actId="478"/>
          <ac:picMkLst>
            <pc:docMk/>
            <pc:sldMk cId="3897590887" sldId="257"/>
            <ac:picMk id="4" creationId="{FC9A4DFD-AB50-4453-9650-F8923B72A76A}"/>
          </ac:picMkLst>
        </pc:picChg>
      </pc:sldChg>
      <pc:sldChg chg="addSp delSp modSp add">
        <pc:chgData name="Andrew Jo" userId="1cf66dae-8fc4-4db1-bf51-7e0e4ca83b45" providerId="ADAL" clId="{CC62374E-6F93-43BA-8F84-F9688610A032}" dt="2019-02-07T03:19:13.369" v="407" actId="478"/>
        <pc:sldMkLst>
          <pc:docMk/>
          <pc:sldMk cId="3551206830" sldId="258"/>
        </pc:sldMkLst>
        <pc:spChg chg="mod">
          <ac:chgData name="Andrew Jo" userId="1cf66dae-8fc4-4db1-bf51-7e0e4ca83b45" providerId="ADAL" clId="{CC62374E-6F93-43BA-8F84-F9688610A032}" dt="2019-02-07T02:57:15.506" v="114" actId="20577"/>
          <ac:spMkLst>
            <pc:docMk/>
            <pc:sldMk cId="3551206830" sldId="258"/>
            <ac:spMk id="2" creationId="{8154602A-7BC2-476E-85AD-30D85BDACD7D}"/>
          </ac:spMkLst>
        </pc:spChg>
        <pc:spChg chg="mod">
          <ac:chgData name="Andrew Jo" userId="1cf66dae-8fc4-4db1-bf51-7e0e4ca83b45" providerId="ADAL" clId="{CC62374E-6F93-43BA-8F84-F9688610A032}" dt="2019-02-07T03:04:19.599" v="279"/>
          <ac:spMkLst>
            <pc:docMk/>
            <pc:sldMk cId="3551206830" sldId="258"/>
            <ac:spMk id="3" creationId="{EAA8B009-6221-42FB-BB4B-29E966AE56E9}"/>
          </ac:spMkLst>
        </pc:spChg>
        <pc:picChg chg="add del">
          <ac:chgData name="Andrew Jo" userId="1cf66dae-8fc4-4db1-bf51-7e0e4ca83b45" providerId="ADAL" clId="{CC62374E-6F93-43BA-8F84-F9688610A032}" dt="2019-02-07T03:19:13.369" v="407" actId="478"/>
          <ac:picMkLst>
            <pc:docMk/>
            <pc:sldMk cId="3551206830" sldId="258"/>
            <ac:picMk id="4" creationId="{70B373CD-505B-4F95-8C8D-9C2BEDDBC262}"/>
          </ac:picMkLst>
        </pc:picChg>
      </pc:sldChg>
      <pc:sldChg chg="modSp add ord">
        <pc:chgData name="Andrew Jo" userId="1cf66dae-8fc4-4db1-bf51-7e0e4ca83b45" providerId="ADAL" clId="{CC62374E-6F93-43BA-8F84-F9688610A032}" dt="2019-02-07T04:04:21.417" v="3176"/>
        <pc:sldMkLst>
          <pc:docMk/>
          <pc:sldMk cId="1473887968" sldId="262"/>
        </pc:sldMkLst>
        <pc:spChg chg="mod">
          <ac:chgData name="Andrew Jo" userId="1cf66dae-8fc4-4db1-bf51-7e0e4ca83b45" providerId="ADAL" clId="{CC62374E-6F93-43BA-8F84-F9688610A032}" dt="2019-02-07T02:57:35.301" v="156" actId="20577"/>
          <ac:spMkLst>
            <pc:docMk/>
            <pc:sldMk cId="1473887968" sldId="262"/>
            <ac:spMk id="2" creationId="{8154602A-7BC2-476E-85AD-30D85BDACD7D}"/>
          </ac:spMkLst>
        </pc:spChg>
        <pc:spChg chg="mod">
          <ac:chgData name="Andrew Jo" userId="1cf66dae-8fc4-4db1-bf51-7e0e4ca83b45" providerId="ADAL" clId="{CC62374E-6F93-43BA-8F84-F9688610A032}" dt="2019-02-07T04:00:46.614" v="3160" actId="115"/>
          <ac:spMkLst>
            <pc:docMk/>
            <pc:sldMk cId="1473887968" sldId="262"/>
            <ac:spMk id="3" creationId="{EAA8B009-6221-42FB-BB4B-29E966AE56E9}"/>
          </ac:spMkLst>
        </pc:spChg>
      </pc:sldChg>
    </pc:docChg>
  </pc:docChgLst>
  <pc:docChgLst>
    <pc:chgData name="Andrew Jo" userId="1cf66dae-8fc4-4db1-bf51-7e0e4ca83b45" providerId="ADAL" clId="{535EF50D-A423-4E33-859A-98203AD83E38}"/>
    <pc:docChg chg="modSld">
      <pc:chgData name="Andrew Jo" userId="1cf66dae-8fc4-4db1-bf51-7e0e4ca83b45" providerId="ADAL" clId="{535EF50D-A423-4E33-859A-98203AD83E38}" dt="2019-02-15T00:04:07.927" v="33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86F37-74F0-4B81-9FF2-0F5A243CA234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C059B-77E1-49B5-AB1F-BB8B77EE0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9558-9042-4E9E-A36A-E98385E58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1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7C9558-9042-4E9E-A36A-E98385E58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C059B-77E1-49B5-AB1F-BB8B77EE0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4DCA-B82B-4BC7-AE07-E05F14611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790A5-6EE9-4865-8201-CE362B13D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F235-23C3-4F4F-BFA9-D3140589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78E0-EEFE-4409-8BBC-497DDE94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47BB-F375-42E9-9497-87244FBD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30C2-1571-4362-9018-6CDB5E2D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96FC-9D2F-4C90-8CF0-0A5E76776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93A1-CD06-4FE5-95B0-58E1FE61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63278-9FCB-422C-9E69-DBF8AF97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D377-9CA5-4383-9082-BAD1EB62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EABCC-4C77-4E54-8811-B313905F7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74A5C-6B56-42DE-B9BA-C40EC679F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91FC-391A-4420-B735-1FD31D1A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50F7-EED0-4F4B-807C-B2FC3D3C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FBF32-1191-4708-BFCD-07BBC056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D352-1D14-4BA4-98EE-8D702298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463F-B7CD-42FB-909A-8D960571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98A3-47F1-4FFF-AA2A-65E248C1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8CF8-FC62-4FBD-BBE9-7727E369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17749-4650-4B54-A7B0-B407E36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0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1F06-EC9C-4086-899A-97751B33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56A-1985-40C3-9139-DDE93E7F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343B-E2CD-40ED-81EE-721CC935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9D479-2925-4737-A8F0-B7F9F30F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5D11-7620-474F-9494-E28CD330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0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AEB8-9790-4C04-A57A-1549999D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0882-8D5E-4F45-BA5A-E56AF0E13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DBEF5-36BF-40AC-B3DA-DC326D98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61150-99B3-4196-B5F0-A5BD6ADC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3734-FB2F-4A34-8A35-BE383667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F0334-348F-4C76-9173-4E1488EE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5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835D-FD7B-496A-B63C-53DFE0F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1664-A957-43F5-BDC6-4A613092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5A84B-9B08-4E14-AFBE-4A8A27A6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73A97-8A5D-4C88-8D3F-C340E071D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0B4E1-3188-4F8C-8F84-B81D1EE74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06981-8D91-4B32-8B1B-C76CF4FA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EEFFE-EB54-404D-B4DC-2390D23F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023D9-9D18-4629-B7C5-68CE2302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1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895B-875B-4CC3-B8FC-36B46C81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FA0A0-ED88-40ED-B66B-6C94BCB6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53BCA-B0AF-4567-A621-8C0B42E8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758FD-A99A-4691-9B90-95ABF6C7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3D790-441D-4EF2-B1F0-71D11F1C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7C58C-1B72-4674-AEFF-3ED1ED11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0AB4-1AD3-4F5D-B540-3AFA72F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2E4D-8D99-4196-82CE-48E0A821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823D-A13D-47AD-9A36-5ED7DFFF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B164B-CFA7-41BB-81E8-0EFEF512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24E92-915C-4560-B044-84ACC1DD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41A41-30CF-4BEF-BCFC-7ACF8D18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A2903-F668-4E61-9756-DEE33E68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3DCF-850C-4FF9-BF18-59E075A3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C200F-4400-42E6-A223-32A2F505A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EB873-3215-4D16-94DD-9EA537A2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1DCDD-E96C-4DFB-943C-23360E5A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2D5B2-CAD1-4356-B5E6-F81D6A73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A72D-B65C-49EB-B7F1-DAB4DFD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F5E99-A7A5-4835-BF41-8E9E44640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66288-1520-4286-9478-B4B12896C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5262-816E-42BC-87B9-F1C0E2ECF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FAFA-3A70-4C0D-A844-16B1631CC759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3009-FAD8-469C-9ADE-098E5078E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4D63-FEE4-4193-BDFA-914856438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A9B2C-40B9-4560-8FF2-1C2B14D8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0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E08C-210B-4097-A4AB-5AD725F0F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ENGR-304-L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E24B3-F89E-4933-A6C2-13C499F17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Lab 05</a:t>
            </a:r>
          </a:p>
        </p:txBody>
      </p:sp>
    </p:spTree>
    <p:extLst>
      <p:ext uri="{BB962C8B-B14F-4D97-AF65-F5344CB8AC3E}">
        <p14:creationId xmlns:p14="http://schemas.microsoft.com/office/powerpoint/2010/main" val="288624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might we fill a register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with just the “track” bits?</a:t>
            </a:r>
          </a:p>
          <a:p>
            <a:r>
              <a:rPr lang="en-US" dirty="0">
                <a:solidFill>
                  <a:srgbClr val="FF0000"/>
                </a:solidFill>
              </a:rPr>
              <a:t>Think for a while…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8320812" y="6550223"/>
            <a:ext cx="38711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https://users.cs.cf.ac.uk/Dave.Marshall/C/drive.gif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988B4-CFEE-47A6-90EF-9D848A49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4" y="3222616"/>
            <a:ext cx="6250812" cy="1944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D2640-762A-4FA9-B8C1-89BD040B1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198" y="5167313"/>
            <a:ext cx="6563435" cy="1350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240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Note .</a:t>
            </a:r>
            <a:r>
              <a:rPr lang="en-US" dirty="0" err="1"/>
              <a:t>equ</a:t>
            </a:r>
            <a:r>
              <a:rPr lang="en-US" dirty="0"/>
              <a:t> constants for readability &amp; maintainability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FD2640-762A-4FA9-B8C1-89BD040B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8154"/>
            <a:ext cx="6563435" cy="13505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73CB8-7569-479E-8818-29C9FF93C3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629"/>
          <a:stretch/>
        </p:blipFill>
        <p:spPr>
          <a:xfrm>
            <a:off x="838199" y="4316121"/>
            <a:ext cx="8413375" cy="1782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42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More assembly and masking examples in NIOS IO slide deck!</a:t>
            </a:r>
          </a:p>
        </p:txBody>
      </p:sp>
    </p:spTree>
    <p:extLst>
      <p:ext uri="{BB962C8B-B14F-4D97-AF65-F5344CB8AC3E}">
        <p14:creationId xmlns:p14="http://schemas.microsoft.com/office/powerpoint/2010/main" val="364377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I/O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I/O Devices</a:t>
            </a:r>
          </a:p>
          <a:p>
            <a:pPr lvl="1"/>
            <a:r>
              <a:rPr lang="en-US" dirty="0"/>
              <a:t>LEDs</a:t>
            </a:r>
          </a:p>
          <a:p>
            <a:pPr lvl="1"/>
            <a:r>
              <a:rPr lang="en-US" dirty="0"/>
              <a:t>Keyboards</a:t>
            </a:r>
          </a:p>
          <a:p>
            <a:pPr lvl="1"/>
            <a:r>
              <a:rPr lang="en-US" dirty="0"/>
              <a:t>Switches</a:t>
            </a:r>
          </a:p>
          <a:p>
            <a:pPr lvl="1"/>
            <a:r>
              <a:rPr lang="en-US" dirty="0"/>
              <a:t>Displays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4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I/O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I/O Devices</a:t>
            </a:r>
          </a:p>
          <a:p>
            <a:pPr lvl="1"/>
            <a:r>
              <a:rPr lang="en-US" dirty="0"/>
              <a:t>LEDs</a:t>
            </a:r>
          </a:p>
          <a:p>
            <a:pPr lvl="1"/>
            <a:r>
              <a:rPr lang="en-US" dirty="0"/>
              <a:t>Keyboards</a:t>
            </a:r>
          </a:p>
          <a:p>
            <a:pPr lvl="1"/>
            <a:r>
              <a:rPr lang="en-US" dirty="0"/>
              <a:t>Switches</a:t>
            </a:r>
          </a:p>
          <a:p>
            <a:pPr lvl="1"/>
            <a:r>
              <a:rPr lang="en-US" dirty="0"/>
              <a:t>Displays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Receive data from input devices</a:t>
            </a:r>
          </a:p>
          <a:p>
            <a:r>
              <a:rPr lang="en-US" dirty="0"/>
              <a:t>Send data to output devices</a:t>
            </a:r>
          </a:p>
        </p:txBody>
      </p:sp>
    </p:spTree>
    <p:extLst>
      <p:ext uri="{BB962C8B-B14F-4D97-AF65-F5344CB8AC3E}">
        <p14:creationId xmlns:p14="http://schemas.microsoft.com/office/powerpoint/2010/main" val="2927476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I/O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I/O Devices</a:t>
            </a:r>
          </a:p>
          <a:p>
            <a:pPr lvl="1"/>
            <a:r>
              <a:rPr lang="en-US" dirty="0"/>
              <a:t>LEDs</a:t>
            </a:r>
          </a:p>
          <a:p>
            <a:pPr lvl="1"/>
            <a:r>
              <a:rPr lang="en-US" dirty="0"/>
              <a:t>Keyboards</a:t>
            </a:r>
          </a:p>
          <a:p>
            <a:pPr lvl="1"/>
            <a:r>
              <a:rPr lang="en-US" dirty="0"/>
              <a:t>Switches</a:t>
            </a:r>
          </a:p>
          <a:p>
            <a:pPr lvl="1"/>
            <a:r>
              <a:rPr lang="en-US" dirty="0"/>
              <a:t>Displays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Receive data from input devices </a:t>
            </a:r>
            <a:r>
              <a:rPr lang="en-US" dirty="0">
                <a:solidFill>
                  <a:srgbClr val="FF0000"/>
                </a:solidFill>
              </a:rPr>
              <a:t>- like read data from memory</a:t>
            </a:r>
          </a:p>
          <a:p>
            <a:r>
              <a:rPr lang="en-US" dirty="0"/>
              <a:t>Send data to output devices        </a:t>
            </a:r>
            <a:r>
              <a:rPr lang="en-US" dirty="0">
                <a:solidFill>
                  <a:srgbClr val="FF0000"/>
                </a:solidFill>
              </a:rPr>
              <a:t>- like write data to memory</a:t>
            </a:r>
          </a:p>
        </p:txBody>
      </p:sp>
    </p:spTree>
    <p:extLst>
      <p:ext uri="{BB962C8B-B14F-4D97-AF65-F5344CB8AC3E}">
        <p14:creationId xmlns:p14="http://schemas.microsoft.com/office/powerpoint/2010/main" val="3103630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I/O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Separate Memory &amp; I/O Address Spaces (Intel)</a:t>
            </a:r>
          </a:p>
          <a:p>
            <a:pPr lvl="1"/>
            <a:r>
              <a:rPr lang="en-US" dirty="0"/>
              <a:t>Unified Address Spaces (Motorola, NIOS)</a:t>
            </a:r>
          </a:p>
          <a:p>
            <a:r>
              <a:rPr lang="en-US" dirty="0"/>
              <a:t>Unified Address Spaces</a:t>
            </a:r>
          </a:p>
          <a:p>
            <a:pPr lvl="1"/>
            <a:r>
              <a:rPr lang="en-US" dirty="0"/>
              <a:t>Inputs performed with </a:t>
            </a:r>
            <a:r>
              <a:rPr lang="en-US" dirty="0" err="1"/>
              <a:t>ldwio</a:t>
            </a:r>
            <a:r>
              <a:rPr lang="en-US" dirty="0"/>
              <a:t>, a non-caching </a:t>
            </a:r>
            <a:r>
              <a:rPr lang="en-US" dirty="0" err="1"/>
              <a:t>ldw</a:t>
            </a:r>
            <a:endParaRPr lang="en-US" dirty="0"/>
          </a:p>
          <a:p>
            <a:pPr lvl="1"/>
            <a:r>
              <a:rPr lang="en-US" dirty="0"/>
              <a:t>Outputs performed with </a:t>
            </a:r>
            <a:r>
              <a:rPr lang="en-US" dirty="0" err="1"/>
              <a:t>stwio</a:t>
            </a:r>
            <a:r>
              <a:rPr lang="en-US" dirty="0"/>
              <a:t>, a non-caching </a:t>
            </a:r>
            <a:r>
              <a:rPr lang="en-US" dirty="0" err="1"/>
              <a:t>stw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I/O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Options:</a:t>
            </a:r>
          </a:p>
          <a:p>
            <a:pPr lvl="1"/>
            <a:r>
              <a:rPr lang="en-US" dirty="0"/>
              <a:t>Separate Memory &amp; I/O Address Spaces (Intel)</a:t>
            </a:r>
          </a:p>
          <a:p>
            <a:pPr lvl="1"/>
            <a:r>
              <a:rPr lang="en-US" dirty="0"/>
              <a:t>Unified Address Spaces (Motorola, NIOS)</a:t>
            </a:r>
          </a:p>
          <a:p>
            <a:r>
              <a:rPr lang="en-US" dirty="0"/>
              <a:t>Unified Address Spaces</a:t>
            </a:r>
          </a:p>
          <a:p>
            <a:pPr lvl="1"/>
            <a:r>
              <a:rPr lang="en-US" dirty="0"/>
              <a:t>Inputs performed with </a:t>
            </a:r>
            <a:r>
              <a:rPr lang="en-US" dirty="0" err="1"/>
              <a:t>ldwio</a:t>
            </a:r>
            <a:r>
              <a:rPr lang="en-US" dirty="0"/>
              <a:t>, a non-caching </a:t>
            </a:r>
            <a:r>
              <a:rPr lang="en-US" dirty="0" err="1"/>
              <a:t>ldw</a:t>
            </a:r>
            <a:endParaRPr lang="en-US" dirty="0"/>
          </a:p>
          <a:p>
            <a:pPr lvl="1"/>
            <a:r>
              <a:rPr lang="en-US" dirty="0"/>
              <a:t>Outputs performed with </a:t>
            </a:r>
            <a:r>
              <a:rPr lang="en-US" dirty="0" err="1"/>
              <a:t>stwio</a:t>
            </a:r>
            <a:r>
              <a:rPr lang="en-US" dirty="0"/>
              <a:t>, a non-caching </a:t>
            </a:r>
            <a:r>
              <a:rPr lang="en-US" dirty="0" err="1"/>
              <a:t>stw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Addresses not used for memory may be used for I/O devices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device is allocated a certain range of addresses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Bit-Fields within that range of addresses are defined to have certain meaning to the device</a:t>
            </a:r>
          </a:p>
        </p:txBody>
      </p:sp>
    </p:spTree>
    <p:extLst>
      <p:ext uri="{BB962C8B-B14F-4D97-AF65-F5344CB8AC3E}">
        <p14:creationId xmlns:p14="http://schemas.microsoft.com/office/powerpoint/2010/main" val="281166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&amp; Timer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PIO Core Devices</a:t>
            </a:r>
          </a:p>
          <a:p>
            <a:pPr lvl="1"/>
            <a:r>
              <a:rPr lang="en-US" dirty="0"/>
              <a:t>General Purpose I/O</a:t>
            </a:r>
          </a:p>
          <a:p>
            <a:pPr lvl="1"/>
            <a:r>
              <a:rPr lang="en-US" dirty="0"/>
              <a:t>Nice for “banks” of 2-state (1-bit, on/off) devices, ex: LEDs &amp; Switches</a:t>
            </a:r>
          </a:p>
        </p:txBody>
      </p:sp>
    </p:spTree>
    <p:extLst>
      <p:ext uri="{BB962C8B-B14F-4D97-AF65-F5344CB8AC3E}">
        <p14:creationId xmlns:p14="http://schemas.microsoft.com/office/powerpoint/2010/main" val="327393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&amp; Timer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PIO Core Devices</a:t>
            </a:r>
          </a:p>
          <a:p>
            <a:pPr lvl="1"/>
            <a:r>
              <a:rPr lang="en-US" dirty="0"/>
              <a:t>General Purpose I/O</a:t>
            </a:r>
          </a:p>
          <a:p>
            <a:pPr lvl="1"/>
            <a:r>
              <a:rPr lang="en-US" dirty="0"/>
              <a:t>Nice for “banks” of 2-state (1-bit, on/off) devices, ex: LEDs &amp; Switches</a:t>
            </a:r>
          </a:p>
          <a:p>
            <a:r>
              <a:rPr lang="en-US" dirty="0"/>
              <a:t>Timer Device</a:t>
            </a:r>
          </a:p>
          <a:p>
            <a:pPr lvl="1"/>
            <a:r>
              <a:rPr lang="en-US" dirty="0"/>
              <a:t>Commonly needed / application-independent device</a:t>
            </a:r>
          </a:p>
          <a:p>
            <a:pPr lvl="1"/>
            <a:r>
              <a:rPr lang="en-US" dirty="0"/>
              <a:t>Has both input (configuration) and output (timing state)</a:t>
            </a:r>
          </a:p>
        </p:txBody>
      </p:sp>
    </p:spTree>
    <p:extLst>
      <p:ext uri="{BB962C8B-B14F-4D97-AF65-F5344CB8AC3E}">
        <p14:creationId xmlns:p14="http://schemas.microsoft.com/office/powerpoint/2010/main" val="56440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7C67-5B73-4D99-BB7D-18E9A98C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96CB-173A-4E46-A365-21FAA08D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Attendance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IO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Assembly with IO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89759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&amp; Timer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PIO Core Devices</a:t>
            </a:r>
          </a:p>
          <a:p>
            <a:pPr lvl="1"/>
            <a:r>
              <a:rPr lang="en-US" dirty="0"/>
              <a:t>General Purpose I/O</a:t>
            </a:r>
          </a:p>
          <a:p>
            <a:pPr lvl="1"/>
            <a:r>
              <a:rPr lang="en-US" dirty="0"/>
              <a:t>Nice for “banks” of 2-state (1-bit, on/off) devices, ex: LEDs &amp; Switches</a:t>
            </a:r>
          </a:p>
          <a:p>
            <a:r>
              <a:rPr lang="en-US" dirty="0"/>
              <a:t>Timer Device</a:t>
            </a:r>
          </a:p>
          <a:p>
            <a:pPr lvl="1"/>
            <a:r>
              <a:rPr lang="en-US" dirty="0"/>
              <a:t>Commonly needed / application-independent device</a:t>
            </a:r>
          </a:p>
          <a:p>
            <a:pPr lvl="1"/>
            <a:r>
              <a:rPr lang="en-US" dirty="0"/>
              <a:t>Has both input (configuration) and output (timing state)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Addresses are byte-addressed</a:t>
            </a:r>
          </a:p>
          <a:p>
            <a:pPr lvl="1"/>
            <a:r>
              <a:rPr lang="en-US" dirty="0"/>
              <a:t>Offsets are by-word (4-bytes)</a:t>
            </a:r>
          </a:p>
          <a:p>
            <a:pPr lvl="1"/>
            <a:r>
              <a:rPr lang="en-US" dirty="0"/>
              <a:t>Effective Address = </a:t>
            </a:r>
            <a:r>
              <a:rPr lang="en-US" dirty="0" err="1"/>
              <a:t>Port_Base_Address</a:t>
            </a:r>
            <a:r>
              <a:rPr lang="en-US" dirty="0"/>
              <a:t> + 4*offset</a:t>
            </a:r>
          </a:p>
        </p:txBody>
      </p:sp>
    </p:spTree>
    <p:extLst>
      <p:ext uri="{BB962C8B-B14F-4D97-AF65-F5344CB8AC3E}">
        <p14:creationId xmlns:p14="http://schemas.microsoft.com/office/powerpoint/2010/main" val="121656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Core (Peripheral I/O device/port)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5" y="1524000"/>
            <a:ext cx="12019713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49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Timer Core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34" y="1524000"/>
            <a:ext cx="1222706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48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2E27070D-8CF2-4E45-BA9B-0BA94EDBE80D}"/>
              </a:ext>
            </a:extLst>
          </p:cNvPr>
          <p:cNvSpPr/>
          <p:nvPr/>
        </p:nvSpPr>
        <p:spPr>
          <a:xfrm>
            <a:off x="8545690" y="1106351"/>
            <a:ext cx="2946400" cy="539604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Windows 10 PC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877D432-81BD-40F0-8B8E-17302184A122}"/>
              </a:ext>
            </a:extLst>
          </p:cNvPr>
          <p:cNvSpPr/>
          <p:nvPr/>
        </p:nvSpPr>
        <p:spPr>
          <a:xfrm>
            <a:off x="8681155" y="3749844"/>
            <a:ext cx="2480932" cy="2575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DM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D738B94-5D0A-4A10-8F9B-485DB10FAAD3}"/>
              </a:ext>
            </a:extLst>
          </p:cNvPr>
          <p:cNvSpPr/>
          <p:nvPr/>
        </p:nvSpPr>
        <p:spPr>
          <a:xfrm>
            <a:off x="8771308" y="5280559"/>
            <a:ext cx="2300626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(Loading/Debugging)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5D9941A-91A8-460E-AC62-76B6B0F7FA6D}"/>
              </a:ext>
            </a:extLst>
          </p:cNvPr>
          <p:cNvSpPr/>
          <p:nvPr/>
        </p:nvSpPr>
        <p:spPr>
          <a:xfrm>
            <a:off x="587547" y="1106352"/>
            <a:ext cx="6648632" cy="539604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Altera DE2 Board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F9BAECA-D656-410A-9F09-8AD53E925027}"/>
              </a:ext>
            </a:extLst>
          </p:cNvPr>
          <p:cNvSpPr/>
          <p:nvPr/>
        </p:nvSpPr>
        <p:spPr>
          <a:xfrm>
            <a:off x="8681156" y="1819370"/>
            <a:ext cx="2480932" cy="160673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Quartus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D234F27-A4D4-426F-BFF6-1CC6C817AE65}"/>
              </a:ext>
            </a:extLst>
          </p:cNvPr>
          <p:cNvSpPr/>
          <p:nvPr/>
        </p:nvSpPr>
        <p:spPr>
          <a:xfrm rot="10800000">
            <a:off x="7266648" y="2532476"/>
            <a:ext cx="1719309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50F5A38-064C-4D82-A401-E02F5DEDA0BF}"/>
              </a:ext>
            </a:extLst>
          </p:cNvPr>
          <p:cNvSpPr/>
          <p:nvPr/>
        </p:nvSpPr>
        <p:spPr>
          <a:xfrm rot="10800000">
            <a:off x="7266647" y="4718829"/>
            <a:ext cx="1496214" cy="25587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471EFE4-ACE8-4B86-8218-558969A4421A}"/>
              </a:ext>
            </a:extLst>
          </p:cNvPr>
          <p:cNvSpPr/>
          <p:nvPr/>
        </p:nvSpPr>
        <p:spPr>
          <a:xfrm>
            <a:off x="7464203" y="4718829"/>
            <a:ext cx="1612064" cy="25587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051919-EC4F-4E70-8DF2-7AB0E8F4B4CB}"/>
              </a:ext>
            </a:extLst>
          </p:cNvPr>
          <p:cNvSpPr/>
          <p:nvPr/>
        </p:nvSpPr>
        <p:spPr>
          <a:xfrm>
            <a:off x="945189" y="2127956"/>
            <a:ext cx="3291226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FGPA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932698-8FF2-4AFA-B414-BB13837AEFAC}"/>
              </a:ext>
            </a:extLst>
          </p:cNvPr>
          <p:cNvSpPr/>
          <p:nvPr/>
        </p:nvSpPr>
        <p:spPr>
          <a:xfrm>
            <a:off x="1286557" y="2660415"/>
            <a:ext cx="2619398" cy="25098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(Flashed)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4009B72-6782-4726-9CCF-36F571AB2E9E}"/>
              </a:ext>
            </a:extLst>
          </p:cNvPr>
          <p:cNvSpPr/>
          <p:nvPr/>
        </p:nvSpPr>
        <p:spPr>
          <a:xfrm>
            <a:off x="1672686" y="3804374"/>
            <a:ext cx="1719309" cy="8033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Software (Executing)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20FED7-8CD0-49DE-8B26-C10F55698F04}"/>
              </a:ext>
            </a:extLst>
          </p:cNvPr>
          <p:cNvSpPr/>
          <p:nvPr/>
        </p:nvSpPr>
        <p:spPr>
          <a:xfrm>
            <a:off x="9613723" y="2332972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6F6C6F2-1022-473C-AD09-42CA6CB9D40F}"/>
              </a:ext>
            </a:extLst>
          </p:cNvPr>
          <p:cNvSpPr/>
          <p:nvPr/>
        </p:nvSpPr>
        <p:spPr>
          <a:xfrm>
            <a:off x="9611857" y="4200340"/>
            <a:ext cx="1363490" cy="9361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NIOS Processor Image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F038F1-67AD-4674-B9E3-4BCAA159C2A6}"/>
              </a:ext>
            </a:extLst>
          </p:cNvPr>
          <p:cNvSpPr/>
          <p:nvPr/>
        </p:nvSpPr>
        <p:spPr>
          <a:xfrm>
            <a:off x="4407223" y="2127956"/>
            <a:ext cx="2323834" cy="385559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Peripheral Devices</a:t>
            </a:r>
          </a:p>
          <a:p>
            <a:pPr algn="ctr"/>
            <a:r>
              <a:rPr lang="en-US" sz="1100" i="1" dirty="0">
                <a:solidFill>
                  <a:sysClr val="windowText" lastClr="000000"/>
                </a:solidFill>
              </a:rPr>
              <a:t>(Ex: switches, buttons, hex displays)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51F0EDE-DA0B-43B0-BED5-5F9E9BBA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" y="-219725"/>
            <a:ext cx="10515600" cy="1325563"/>
          </a:xfrm>
        </p:spPr>
        <p:txBody>
          <a:bodyPr/>
          <a:lstStyle/>
          <a:p>
            <a:r>
              <a:rPr lang="en-US" dirty="0"/>
              <a:t>Lab Components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D02B40-517F-4687-A7C5-72B07492190A}"/>
              </a:ext>
            </a:extLst>
          </p:cNvPr>
          <p:cNvSpPr/>
          <p:nvPr/>
        </p:nvSpPr>
        <p:spPr>
          <a:xfrm>
            <a:off x="4623470" y="2777125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Switches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47425-1273-4686-9C9C-F7F331387191}"/>
              </a:ext>
            </a:extLst>
          </p:cNvPr>
          <p:cNvSpPr/>
          <p:nvPr/>
        </p:nvSpPr>
        <p:spPr>
          <a:xfrm>
            <a:off x="4622544" y="5295949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Timer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19466-2177-4978-A441-2EA6799683C9}"/>
              </a:ext>
            </a:extLst>
          </p:cNvPr>
          <p:cNvSpPr/>
          <p:nvPr/>
        </p:nvSpPr>
        <p:spPr>
          <a:xfrm>
            <a:off x="4625489" y="4668404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7Seg Displays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40437-868A-4814-B7EA-179D2CB3378B}"/>
              </a:ext>
            </a:extLst>
          </p:cNvPr>
          <p:cNvSpPr/>
          <p:nvPr/>
        </p:nvSpPr>
        <p:spPr>
          <a:xfrm>
            <a:off x="4622544" y="4003883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LEDs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E5508-C08B-46D2-94D3-A521994E3C07}"/>
              </a:ext>
            </a:extLst>
          </p:cNvPr>
          <p:cNvSpPr/>
          <p:nvPr/>
        </p:nvSpPr>
        <p:spPr>
          <a:xfrm>
            <a:off x="4602686" y="3354714"/>
            <a:ext cx="1183992" cy="4919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ysClr val="windowText" lastClr="000000"/>
                </a:solidFill>
              </a:rPr>
              <a:t>Keys</a:t>
            </a:r>
            <a:endParaRPr lang="en-US" sz="1000" i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51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PIO &amp; Timer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Recommended 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.</a:t>
            </a:r>
            <a:r>
              <a:rPr lang="en-US" dirty="0" err="1"/>
              <a:t>equ</a:t>
            </a:r>
            <a:r>
              <a:rPr lang="en-US" dirty="0"/>
              <a:t> constants for all I/O device base addresses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Define .</a:t>
            </a:r>
            <a:r>
              <a:rPr lang="en-US" dirty="0" err="1"/>
              <a:t>equ</a:t>
            </a:r>
            <a:r>
              <a:rPr lang="en-US" dirty="0"/>
              <a:t> constants for offsets (in bytes) to each I/O register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Load the current device’s base address constant into a register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stwio</a:t>
            </a:r>
            <a:r>
              <a:rPr lang="en-US" dirty="0"/>
              <a:t> and </a:t>
            </a:r>
            <a:r>
              <a:rPr lang="en-US" dirty="0" err="1"/>
              <a:t>ldwio</a:t>
            </a:r>
            <a:r>
              <a:rPr lang="en-US" dirty="0"/>
              <a:t> with the register and the offset constant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33A50D-3A11-47BE-9FFB-33D3B7A83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90" y="4205225"/>
            <a:ext cx="4163259" cy="1198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04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SW05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Don’t forget to initialize IO devices before use (if needed)</a:t>
            </a:r>
          </a:p>
          <a:p>
            <a:endParaRPr lang="en-US" dirty="0"/>
          </a:p>
          <a:p>
            <a:r>
              <a:rPr lang="en-US" dirty="0"/>
              <a:t>Use .</a:t>
            </a:r>
            <a:r>
              <a:rPr lang="en-US" dirty="0" err="1"/>
              <a:t>equ</a:t>
            </a:r>
            <a:r>
              <a:rPr lang="en-US" dirty="0"/>
              <a:t> constants instead of hardcoding immediate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equ</a:t>
            </a:r>
            <a:r>
              <a:rPr lang="en-US" dirty="0"/>
              <a:t> constants can be placed anywhere that an immediate value can be, including </a:t>
            </a:r>
            <a:r>
              <a:rPr lang="en-US" dirty="0" err="1"/>
              <a:t>stwio</a:t>
            </a:r>
            <a:r>
              <a:rPr lang="en-US" dirty="0"/>
              <a:t> offsets</a:t>
            </a:r>
          </a:p>
          <a:p>
            <a:endParaRPr lang="en-US" dirty="0"/>
          </a:p>
          <a:p>
            <a:r>
              <a:rPr lang="en-US" dirty="0"/>
              <a:t>Immediate (.</a:t>
            </a:r>
            <a:r>
              <a:rPr lang="en-US" dirty="0" err="1"/>
              <a:t>equ</a:t>
            </a:r>
            <a:r>
              <a:rPr lang="en-US" dirty="0"/>
              <a:t>) values can be written in decimal, hex (0x) or binary (0b)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Refer to “NIOS IO” slide deck for details on masking &amp; IO devices</a:t>
            </a:r>
          </a:p>
        </p:txBody>
      </p:sp>
    </p:spTree>
    <p:extLst>
      <p:ext uri="{BB962C8B-B14F-4D97-AF65-F5344CB8AC3E}">
        <p14:creationId xmlns:p14="http://schemas.microsoft.com/office/powerpoint/2010/main" val="1149352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602A-7BC2-476E-85AD-30D85BDA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B009-6221-42FB-BB4B-29E966AE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Setup project directory for SW05 on the </a:t>
            </a:r>
            <a:r>
              <a:rPr lang="en-US" b="1" u="sng" dirty="0"/>
              <a:t>H: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SW05 files from Moodle or S: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Note that there are new reference files for this lab, the ones from previous labs also still apply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following directions in the lab assignment document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8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602A-7BC2-476E-85AD-30D85BDA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B009-6221-42FB-BB4B-29E966AE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0333" cy="4351338"/>
          </a:xfrm>
        </p:spPr>
        <p:txBody>
          <a:bodyPr/>
          <a:lstStyle/>
          <a:p>
            <a:r>
              <a:rPr lang="en-US" dirty="0"/>
              <a:t>The stack is memory used to protect values of registers when function calls are made</a:t>
            </a:r>
          </a:p>
          <a:p>
            <a:r>
              <a:rPr lang="en-US" dirty="0"/>
              <a:t>The stack grows towards program and data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7E8E5-411C-400F-8B7D-2C72760F3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533" y="142875"/>
            <a:ext cx="28765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Recall protocols &amp; bit-fields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7291684" y="6407629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https://users.cs.cf.ac.uk/Dave.Marshall/C/drive.gif</a:t>
            </a:r>
          </a:p>
        </p:txBody>
      </p:sp>
    </p:spTree>
    <p:extLst>
      <p:ext uri="{BB962C8B-B14F-4D97-AF65-F5344CB8AC3E}">
        <p14:creationId xmlns:p14="http://schemas.microsoft.com/office/powerpoint/2010/main" val="396078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/>
              <a:t>Recall protocols &amp; bit-fields</a:t>
            </a:r>
          </a:p>
          <a:p>
            <a:r>
              <a:rPr lang="en-US" dirty="0">
                <a:solidFill>
                  <a:srgbClr val="FF0000"/>
                </a:solidFill>
              </a:rPr>
              <a:t>How do we get just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“Write Protection” bit?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7291684" y="6407629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https://users.cs.cf.ac.uk/Dave.Marshall/C/drive.gif</a:t>
            </a:r>
          </a:p>
        </p:txBody>
      </p:sp>
    </p:spTree>
    <p:extLst>
      <p:ext uri="{BB962C8B-B14F-4D97-AF65-F5344CB8AC3E}">
        <p14:creationId xmlns:p14="http://schemas.microsoft.com/office/powerpoint/2010/main" val="164318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get just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“Write Protection” bit?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7291684" y="6407629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https://users.cs.cf.ac.uk/Dave.Marshall/C/drive.gif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5F466-D431-4AF7-AF3B-697382C58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42" y="4021584"/>
            <a:ext cx="5943024" cy="18182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588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set just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“Write Protection” bit to 0?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7291684" y="6407629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https://users.cs.cf.ac.uk/Dave.Marshall/C/drive.gif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89C3A-CE66-455D-9326-6425EBC48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356" y="4152275"/>
            <a:ext cx="5895677" cy="1568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27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do we set just the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“Write Protection” bit to 1?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7291684" y="6407629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https://users.cs.cf.ac.uk/Dave.Marshall/C/drive.gif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BA22D-A829-4B42-8234-26E2CC54B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0979"/>
            <a:ext cx="5846505" cy="1521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35A4-9B51-4268-9BCE-0847932A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Bit-Masks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702CB-C03A-4987-B841-81FD5968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231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might we fill a register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with just the “track” bits?</a:t>
            </a:r>
          </a:p>
          <a:p>
            <a:r>
              <a:rPr lang="en-US" dirty="0">
                <a:solidFill>
                  <a:srgbClr val="FF0000"/>
                </a:solidFill>
              </a:rPr>
              <a:t>Think for a while…</a:t>
            </a:r>
          </a:p>
        </p:txBody>
      </p:sp>
      <p:pic>
        <p:nvPicPr>
          <p:cNvPr id="4" name="Picture 2" descr="Image result for bit field">
            <a:extLst>
              <a:ext uri="{FF2B5EF4-FFF2-40B4-BE49-F238E27FC236}">
                <a16:creationId xmlns:a16="http://schemas.microsoft.com/office/drawing/2014/main" id="{0C95548C-C8B4-4091-A729-0A8484A4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33" y="759063"/>
            <a:ext cx="6353967" cy="298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FD085D-1C3A-4E53-8DF9-1ED73C2186C1}"/>
              </a:ext>
            </a:extLst>
          </p:cNvPr>
          <p:cNvSpPr/>
          <p:nvPr/>
        </p:nvSpPr>
        <p:spPr>
          <a:xfrm>
            <a:off x="7291684" y="6407629"/>
            <a:ext cx="490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https://users.cs.cf.ac.uk/Dave.Marshall/C/drive.gif</a:t>
            </a:r>
          </a:p>
        </p:txBody>
      </p:sp>
    </p:spTree>
    <p:extLst>
      <p:ext uri="{BB962C8B-B14F-4D97-AF65-F5344CB8AC3E}">
        <p14:creationId xmlns:p14="http://schemas.microsoft.com/office/powerpoint/2010/main" val="449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936</Words>
  <Application>Microsoft Office PowerPoint</Application>
  <PresentationFormat>Widescreen</PresentationFormat>
  <Paragraphs>155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ENGR-304-L</vt:lpstr>
      <vt:lpstr>Agenda</vt:lpstr>
      <vt:lpstr>Recap</vt:lpstr>
      <vt:lpstr>Bit-Masks</vt:lpstr>
      <vt:lpstr>Bit-Masks</vt:lpstr>
      <vt:lpstr>Bit-Masks</vt:lpstr>
      <vt:lpstr>Bit-Masks</vt:lpstr>
      <vt:lpstr>Bit-Masks</vt:lpstr>
      <vt:lpstr>Bit-Masks</vt:lpstr>
      <vt:lpstr>Bit-Masks</vt:lpstr>
      <vt:lpstr>Bit-Masks</vt:lpstr>
      <vt:lpstr>Register Bit-Masks</vt:lpstr>
      <vt:lpstr>Types of I/O Systems</vt:lpstr>
      <vt:lpstr>Types of I/O Systems</vt:lpstr>
      <vt:lpstr>Types of I/O Systems</vt:lpstr>
      <vt:lpstr>Types of I/O Systems</vt:lpstr>
      <vt:lpstr>Types of I/O Systems</vt:lpstr>
      <vt:lpstr>PIO &amp; Timer Devices</vt:lpstr>
      <vt:lpstr>PIO &amp; Timer Devices</vt:lpstr>
      <vt:lpstr>PIO &amp; Timer Devices</vt:lpstr>
      <vt:lpstr>PIO Core (Peripheral I/O device/port)</vt:lpstr>
      <vt:lpstr>Interval Timer Core</vt:lpstr>
      <vt:lpstr>Lab Components</vt:lpstr>
      <vt:lpstr>PIO &amp; Timer Devices</vt:lpstr>
      <vt:lpstr>Lab SW05 Tips</vt:lpstr>
      <vt:lpstr>Getting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ENGR-304-L</dc:title>
  <dc:creator>Andrew Jo</dc:creator>
  <cp:lastModifiedBy>Andrew Jo</cp:lastModifiedBy>
  <cp:revision>2</cp:revision>
  <dcterms:created xsi:type="dcterms:W3CDTF">2019-02-07T02:53:38Z</dcterms:created>
  <dcterms:modified xsi:type="dcterms:W3CDTF">2019-03-07T03:23:44Z</dcterms:modified>
</cp:coreProperties>
</file>