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3" r:id="rId5"/>
    <p:sldId id="334" r:id="rId6"/>
    <p:sldId id="335" r:id="rId7"/>
    <p:sldId id="336" r:id="rId8"/>
    <p:sldId id="338" r:id="rId9"/>
    <p:sldId id="329" r:id="rId10"/>
    <p:sldId id="337" r:id="rId11"/>
    <p:sldId id="330" r:id="rId12"/>
    <p:sldId id="339" r:id="rId13"/>
    <p:sldId id="332" r:id="rId14"/>
    <p:sldId id="344" r:id="rId15"/>
    <p:sldId id="341" r:id="rId16"/>
    <p:sldId id="345" r:id="rId17"/>
    <p:sldId id="342" r:id="rId18"/>
    <p:sldId id="346" r:id="rId19"/>
    <p:sldId id="347" r:id="rId20"/>
    <p:sldId id="348" r:id="rId21"/>
    <p:sldId id="340" r:id="rId22"/>
    <p:sldId id="349" r:id="rId23"/>
    <p:sldId id="294" r:id="rId24"/>
    <p:sldId id="262" r:id="rId25"/>
    <p:sldId id="326" r:id="rId26"/>
    <p:sldId id="280" r:id="rId27"/>
    <p:sldId id="281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o" userId="1cf66dae-8fc4-4db1-bf51-7e0e4ca83b45" providerId="ADAL" clId="{AAD3EDBF-7618-4D92-966F-D3514BA28CD9}"/>
    <pc:docChg chg="undo redo custSel addSld delSld modSld sldOrd">
      <pc:chgData name="Andrew Jo" userId="1cf66dae-8fc4-4db1-bf51-7e0e4ca83b45" providerId="ADAL" clId="{AAD3EDBF-7618-4D92-966F-D3514BA28CD9}" dt="2019-02-14T03:20:56.026" v="2382" actId="20577"/>
      <pc:docMkLst>
        <pc:docMk/>
      </pc:docMkLst>
      <pc:sldChg chg="modSp">
        <pc:chgData name="Andrew Jo" userId="1cf66dae-8fc4-4db1-bf51-7e0e4ca83b45" providerId="ADAL" clId="{AAD3EDBF-7618-4D92-966F-D3514BA28CD9}" dt="2019-02-14T02:43:08.338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AAD3EDBF-7618-4D92-966F-D3514BA28CD9}" dt="2019-02-14T02:43:08.338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AAD3EDBF-7618-4D92-966F-D3514BA28CD9}" dt="2019-02-14T02:46:20.697" v="161" actId="20577"/>
        <pc:sldMkLst>
          <pc:docMk/>
          <pc:sldMk cId="3897590887" sldId="257"/>
        </pc:sldMkLst>
        <pc:spChg chg="mod">
          <ac:chgData name="Andrew Jo" userId="1cf66dae-8fc4-4db1-bf51-7e0e4ca83b45" providerId="ADAL" clId="{AAD3EDBF-7618-4D92-966F-D3514BA28CD9}" dt="2019-02-14T02:46:20.697" v="161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AAD3EDBF-7618-4D92-966F-D3514BA28CD9}" dt="2019-02-14T02:47:59.814" v="383" actId="20577"/>
        <pc:sldMkLst>
          <pc:docMk/>
          <pc:sldMk cId="3551206830" sldId="258"/>
        </pc:sldMkLst>
        <pc:spChg chg="mod">
          <ac:chgData name="Andrew Jo" userId="1cf66dae-8fc4-4db1-bf51-7e0e4ca83b45" providerId="ADAL" clId="{AAD3EDBF-7618-4D92-966F-D3514BA28CD9}" dt="2019-02-14T02:43:51.230" v="35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AAD3EDBF-7618-4D92-966F-D3514BA28CD9}" dt="2019-02-14T02:47:59.814" v="383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 ord">
        <pc:chgData name="Andrew Jo" userId="1cf66dae-8fc4-4db1-bf51-7e0e4ca83b45" providerId="ADAL" clId="{AAD3EDBF-7618-4D92-966F-D3514BA28CD9}" dt="2019-02-14T02:46:13.474" v="147"/>
        <pc:sldMkLst>
          <pc:docMk/>
          <pc:sldMk cId="1473887968" sldId="262"/>
        </pc:sldMkLst>
        <pc:spChg chg="mod">
          <ac:chgData name="Andrew Jo" userId="1cf66dae-8fc4-4db1-bf51-7e0e4ca83b45" providerId="ADAL" clId="{AAD3EDBF-7618-4D92-966F-D3514BA28CD9}" dt="2019-02-14T02:44:47.971" v="119" actId="20577"/>
          <ac:spMkLst>
            <pc:docMk/>
            <pc:sldMk cId="1473887968" sldId="262"/>
            <ac:spMk id="3" creationId="{EAA8B009-6221-42FB-BB4B-29E966AE56E9}"/>
          </ac:spMkLst>
        </pc:spChg>
      </pc:sldChg>
    </pc:docChg>
  </pc:docChgLst>
  <pc:docChgLst>
    <pc:chgData name="Andrew Jo" userId="1cf66dae-8fc4-4db1-bf51-7e0e4ca83b45" providerId="ADAL" clId="{7EE43CFF-470F-4393-8F8C-3E40822A996B}"/>
    <pc:docChg chg="undo custSel addSld delSld modSld">
      <pc:chgData name="Andrew Jo" userId="1cf66dae-8fc4-4db1-bf51-7e0e4ca83b45" providerId="ADAL" clId="{7EE43CFF-470F-4393-8F8C-3E40822A996B}" dt="2019-02-28T03:33:17.427" v="811" actId="14100"/>
      <pc:docMkLst>
        <pc:docMk/>
      </pc:docMkLst>
      <pc:sldChg chg="modSp">
        <pc:chgData name="Andrew Jo" userId="1cf66dae-8fc4-4db1-bf51-7e0e4ca83b45" providerId="ADAL" clId="{7EE43CFF-470F-4393-8F8C-3E40822A996B}" dt="2019-02-28T03:24:00.779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7EE43CFF-470F-4393-8F8C-3E40822A996B}" dt="2019-02-28T03:24:00.779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7EE43CFF-470F-4393-8F8C-3E40822A996B}" dt="2019-02-28T03:25:02.370" v="146" actId="20577"/>
        <pc:sldMkLst>
          <pc:docMk/>
          <pc:sldMk cId="3897590887" sldId="257"/>
        </pc:sldMkLst>
        <pc:spChg chg="mod">
          <ac:chgData name="Andrew Jo" userId="1cf66dae-8fc4-4db1-bf51-7e0e4ca83b45" providerId="ADAL" clId="{7EE43CFF-470F-4393-8F8C-3E40822A996B}" dt="2019-02-28T03:25:02.370" v="146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7EE43CFF-470F-4393-8F8C-3E40822A996B}" dt="2019-02-28T03:26:50.195" v="476" actId="20577"/>
        <pc:sldMkLst>
          <pc:docMk/>
          <pc:sldMk cId="3551206830" sldId="258"/>
        </pc:sldMkLst>
        <pc:spChg chg="mod">
          <ac:chgData name="Andrew Jo" userId="1cf66dae-8fc4-4db1-bf51-7e0e4ca83b45" providerId="ADAL" clId="{7EE43CFF-470F-4393-8F8C-3E40822A996B}" dt="2019-02-28T03:26:50.195" v="476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 add del">
        <pc:chgData name="Andrew Jo" userId="1cf66dae-8fc4-4db1-bf51-7e0e4ca83b45" providerId="ADAL" clId="{7EE43CFF-470F-4393-8F8C-3E40822A996B}" dt="2019-02-28T03:28:10.770" v="580" actId="20577"/>
        <pc:sldMkLst>
          <pc:docMk/>
          <pc:sldMk cId="1473887968" sldId="262"/>
        </pc:sldMkLst>
        <pc:spChg chg="mod">
          <ac:chgData name="Andrew Jo" userId="1cf66dae-8fc4-4db1-bf51-7e0e4ca83b45" providerId="ADAL" clId="{7EE43CFF-470F-4393-8F8C-3E40822A996B}" dt="2019-02-28T03:28:10.770" v="580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modSp add del">
        <pc:chgData name="Andrew Jo" userId="1cf66dae-8fc4-4db1-bf51-7e0e4ca83b45" providerId="ADAL" clId="{7EE43CFF-470F-4393-8F8C-3E40822A996B}" dt="2019-02-28T03:27:57.505" v="575" actId="20577"/>
        <pc:sldMkLst>
          <pc:docMk/>
          <pc:sldMk cId="3960783000" sldId="293"/>
        </pc:sldMkLst>
        <pc:spChg chg="mod">
          <ac:chgData name="Andrew Jo" userId="1cf66dae-8fc4-4db1-bf51-7e0e4ca83b45" providerId="ADAL" clId="{7EE43CFF-470F-4393-8F8C-3E40822A996B}" dt="2019-02-28T03:27:14.757" v="493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7EE43CFF-470F-4393-8F8C-3E40822A996B}" dt="2019-02-28T03:27:57.505" v="575" actId="20577"/>
          <ac:spMkLst>
            <pc:docMk/>
            <pc:sldMk cId="3960783000" sldId="293"/>
            <ac:spMk id="3" creationId="{BA9702CB-C03A-4987-B841-81FD59681E2C}"/>
          </ac:spMkLst>
        </pc:spChg>
      </pc:sldChg>
    </pc:docChg>
  </pc:docChgLst>
  <pc:docChgLst>
    <pc:chgData name="Andrew Jo" userId="1cf66dae-8fc4-4db1-bf51-7e0e4ca83b45" providerId="ADAL" clId="{4D3C8DAE-B112-4352-9FED-694BB45C317C}"/>
    <pc:docChg chg="undo custSel addSld delSld modSld sldOrd">
      <pc:chgData name="Andrew Jo" userId="1cf66dae-8fc4-4db1-bf51-7e0e4ca83b45" providerId="ADAL" clId="{4D3C8DAE-B112-4352-9FED-694BB45C317C}" dt="2019-02-21T03:10:46.755" v="957" actId="2696"/>
      <pc:docMkLst>
        <pc:docMk/>
      </pc:docMkLst>
      <pc:sldChg chg="modSp">
        <pc:chgData name="Andrew Jo" userId="1cf66dae-8fc4-4db1-bf51-7e0e4ca83b45" providerId="ADAL" clId="{4D3C8DAE-B112-4352-9FED-694BB45C317C}" dt="2019-02-21T02:46:12.105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4D3C8DAE-B112-4352-9FED-694BB45C317C}" dt="2019-02-21T02:46:12.105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4D3C8DAE-B112-4352-9FED-694BB45C317C}" dt="2019-02-21T02:48:14.253" v="59" actId="20577"/>
        <pc:sldMkLst>
          <pc:docMk/>
          <pc:sldMk cId="3897590887" sldId="257"/>
        </pc:sldMkLst>
        <pc:spChg chg="mod">
          <ac:chgData name="Andrew Jo" userId="1cf66dae-8fc4-4db1-bf51-7e0e4ca83b45" providerId="ADAL" clId="{4D3C8DAE-B112-4352-9FED-694BB45C317C}" dt="2019-02-21T02:48:14.253" v="59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4D3C8DAE-B112-4352-9FED-694BB45C317C}" dt="2019-02-21T02:51:58.766" v="416" actId="20577"/>
        <pc:sldMkLst>
          <pc:docMk/>
          <pc:sldMk cId="3551206830" sldId="258"/>
        </pc:sldMkLst>
        <pc:spChg chg="mod">
          <ac:chgData name="Andrew Jo" userId="1cf66dae-8fc4-4db1-bf51-7e0e4ca83b45" providerId="ADAL" clId="{4D3C8DAE-B112-4352-9FED-694BB45C317C}" dt="2019-02-21T02:48:23.914" v="64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4D3C8DAE-B112-4352-9FED-694BB45C317C}" dt="2019-02-21T02:51:58.766" v="416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">
        <pc:chgData name="Andrew Jo" userId="1cf66dae-8fc4-4db1-bf51-7e0e4ca83b45" providerId="ADAL" clId="{4D3C8DAE-B112-4352-9FED-694BB45C317C}" dt="2019-02-21T02:49:52.052" v="146" actId="20577"/>
        <pc:sldMkLst>
          <pc:docMk/>
          <pc:sldMk cId="1473887968" sldId="262"/>
        </pc:sldMkLst>
        <pc:spChg chg="mod">
          <ac:chgData name="Andrew Jo" userId="1cf66dae-8fc4-4db1-bf51-7e0e4ca83b45" providerId="ADAL" clId="{4D3C8DAE-B112-4352-9FED-694BB45C317C}" dt="2019-02-21T02:49:52.052" v="146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modSp add">
        <pc:chgData name="Andrew Jo" userId="1cf66dae-8fc4-4db1-bf51-7e0e4ca83b45" providerId="ADAL" clId="{4D3C8DAE-B112-4352-9FED-694BB45C317C}" dt="2019-02-21T03:06:55.543" v="887" actId="20577"/>
        <pc:sldMkLst>
          <pc:docMk/>
          <pc:sldMk cId="3960783000" sldId="293"/>
        </pc:sldMkLst>
        <pc:spChg chg="mod">
          <ac:chgData name="Andrew Jo" userId="1cf66dae-8fc4-4db1-bf51-7e0e4ca83b45" providerId="ADAL" clId="{4D3C8DAE-B112-4352-9FED-694BB45C317C}" dt="2019-02-21T03:06:48.741" v="884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4D3C8DAE-B112-4352-9FED-694BB45C317C}" dt="2019-02-21T03:06:55.543" v="887" actId="20577"/>
          <ac:spMkLst>
            <pc:docMk/>
            <pc:sldMk cId="3960783000" sldId="293"/>
            <ac:spMk id="3" creationId="{BA9702CB-C03A-4987-B841-81FD59681E2C}"/>
          </ac:spMkLst>
        </pc:spChg>
      </pc:sldChg>
    </pc:docChg>
  </pc:docChgLst>
  <pc:docChgLst>
    <pc:chgData name="Andrew Jo" userId="1cf66dae-8fc4-4db1-bf51-7e0e4ca83b45" providerId="ADAL" clId="{8C05C9DB-AD2D-4D5C-A739-F511D974504B}"/>
    <pc:docChg chg="undo custSel addSld delSld modSld sldOrd">
      <pc:chgData name="Andrew Jo" userId="1cf66dae-8fc4-4db1-bf51-7e0e4ca83b45" providerId="ADAL" clId="{8C05C9DB-AD2D-4D5C-A739-F511D974504B}" dt="2019-03-07T03:23:29.960" v="709"/>
      <pc:docMkLst>
        <pc:docMk/>
      </pc:docMkLst>
      <pc:sldChg chg="modSp">
        <pc:chgData name="Andrew Jo" userId="1cf66dae-8fc4-4db1-bf51-7e0e4ca83b45" providerId="ADAL" clId="{8C05C9DB-AD2D-4D5C-A739-F511D974504B}" dt="2019-03-07T03:12:18.627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8C05C9DB-AD2D-4D5C-A739-F511D974504B}" dt="2019-03-07T03:12:18.627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 ord">
        <pc:chgData name="Andrew Jo" userId="1cf66dae-8fc4-4db1-bf51-7e0e4ca83b45" providerId="ADAL" clId="{8C05C9DB-AD2D-4D5C-A739-F511D974504B}" dt="2019-03-07T03:23:29.960" v="709"/>
        <pc:sldMkLst>
          <pc:docMk/>
          <pc:sldMk cId="3897590887" sldId="257"/>
        </pc:sldMkLst>
        <pc:spChg chg="mod">
          <ac:chgData name="Andrew Jo" userId="1cf66dae-8fc4-4db1-bf51-7e0e4ca83b45" providerId="ADAL" clId="{8C05C9DB-AD2D-4D5C-A739-F511D974504B}" dt="2019-03-07T03:13:47.769" v="83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addSp modSp">
        <pc:chgData name="Andrew Jo" userId="1cf66dae-8fc4-4db1-bf51-7e0e4ca83b45" providerId="ADAL" clId="{8C05C9DB-AD2D-4D5C-A739-F511D974504B}" dt="2019-03-07T03:15:09.714" v="138" actId="14100"/>
        <pc:sldMkLst>
          <pc:docMk/>
          <pc:sldMk cId="3551206830" sldId="258"/>
        </pc:sldMkLst>
        <pc:spChg chg="mod">
          <ac:chgData name="Andrew Jo" userId="1cf66dae-8fc4-4db1-bf51-7e0e4ca83b45" providerId="ADAL" clId="{8C05C9DB-AD2D-4D5C-A739-F511D974504B}" dt="2019-03-07T03:15:09.714" v="138" actId="14100"/>
          <ac:spMkLst>
            <pc:docMk/>
            <pc:sldMk cId="3551206830" sldId="258"/>
            <ac:spMk id="3" creationId="{EAA8B009-6221-42FB-BB4B-29E966AE56E9}"/>
          </ac:spMkLst>
        </pc:spChg>
        <pc:picChg chg="add mod">
          <ac:chgData name="Andrew Jo" userId="1cf66dae-8fc4-4db1-bf51-7e0e4ca83b45" providerId="ADAL" clId="{8C05C9DB-AD2D-4D5C-A739-F511D974504B}" dt="2019-03-07T03:15:06.403" v="137" actId="1076"/>
          <ac:picMkLst>
            <pc:docMk/>
            <pc:sldMk cId="3551206830" sldId="258"/>
            <ac:picMk id="4" creationId="{83F7E8E5-411C-400F-8B7D-2C72760F32FD}"/>
          </ac:picMkLst>
        </pc:picChg>
      </pc:sldChg>
      <pc:sldChg chg="modSp">
        <pc:chgData name="Andrew Jo" userId="1cf66dae-8fc4-4db1-bf51-7e0e4ca83b45" providerId="ADAL" clId="{8C05C9DB-AD2D-4D5C-A739-F511D974504B}" dt="2019-03-07T03:16:29.744" v="312" actId="20577"/>
        <pc:sldMkLst>
          <pc:docMk/>
          <pc:sldMk cId="1473887968" sldId="262"/>
        </pc:sldMkLst>
        <pc:spChg chg="mod">
          <ac:chgData name="Andrew Jo" userId="1cf66dae-8fc4-4db1-bf51-7e0e4ca83b45" providerId="ADAL" clId="{8C05C9DB-AD2D-4D5C-A739-F511D974504B}" dt="2019-03-07T03:16:29.744" v="312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928449331" sldId="280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4285148087" sldId="281"/>
        </pc:sldMkLst>
      </pc:sldChg>
      <pc:sldChg chg="modSp add del ord">
        <pc:chgData name="Andrew Jo" userId="1cf66dae-8fc4-4db1-bf51-7e0e4ca83b45" providerId="ADAL" clId="{8C05C9DB-AD2D-4D5C-A739-F511D974504B}" dt="2019-03-07T03:21:56.416" v="708"/>
        <pc:sldMkLst>
          <pc:docMk/>
          <pc:sldMk cId="3960783000" sldId="293"/>
        </pc:sldMkLst>
        <pc:spChg chg="mod">
          <ac:chgData name="Andrew Jo" userId="1cf66dae-8fc4-4db1-bf51-7e0e4ca83b45" providerId="ADAL" clId="{8C05C9DB-AD2D-4D5C-A739-F511D974504B}" dt="2019-03-07T03:15:34.666" v="151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8C05C9DB-AD2D-4D5C-A739-F511D974504B}" dt="2019-03-07T03:15:36.369" v="155" actId="20577"/>
          <ac:spMkLst>
            <pc:docMk/>
            <pc:sldMk cId="3960783000" sldId="293"/>
            <ac:spMk id="3" creationId="{BA9702CB-C03A-4987-B841-81FD59681E2C}"/>
          </ac:spMkLst>
        </pc:spChg>
      </pc:sldChg>
      <pc:sldChg chg="modSp add">
        <pc:chgData name="Andrew Jo" userId="1cf66dae-8fc4-4db1-bf51-7e0e4ca83b45" providerId="ADAL" clId="{8C05C9DB-AD2D-4D5C-A739-F511D974504B}" dt="2019-03-07T03:19:19.391" v="703" actId="27636"/>
        <pc:sldMkLst>
          <pc:docMk/>
          <pc:sldMk cId="1149352348" sldId="294"/>
        </pc:sldMkLst>
        <pc:spChg chg="mod">
          <ac:chgData name="Andrew Jo" userId="1cf66dae-8fc4-4db1-bf51-7e0e4ca83b45" providerId="ADAL" clId="{8C05C9DB-AD2D-4D5C-A739-F511D974504B}" dt="2019-03-07T03:19:19.391" v="703" actId="27636"/>
          <ac:spMkLst>
            <pc:docMk/>
            <pc:sldMk cId="1149352348" sldId="294"/>
            <ac:spMk id="3" creationId="{BA9702CB-C03A-4987-B841-81FD59681E2C}"/>
          </ac:spMkLst>
        </pc:spChg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708517311" sldId="326"/>
        </pc:sldMkLst>
      </pc:sldChg>
    </pc:docChg>
  </pc:docChgLst>
  <pc:docChgLst>
    <pc:chgData name="Andrew Jo" userId="1cf66dae-8fc4-4db1-bf51-7e0e4ca83b45" providerId="ADAL" clId="{CC62374E-6F93-43BA-8F84-F9688610A032}"/>
    <pc:docChg chg="undo custSel addSld delSld modSld sldOrd">
      <pc:chgData name="Andrew Jo" userId="1cf66dae-8fc4-4db1-bf51-7e0e4ca83b45" providerId="ADAL" clId="{CC62374E-6F93-43BA-8F84-F9688610A032}" dt="2019-02-07T04:06:54.035" v="3379" actId="1076"/>
      <pc:docMkLst>
        <pc:docMk/>
      </pc:docMkLst>
      <pc:sldChg chg="addSp delSp modSp add">
        <pc:chgData name="Andrew Jo" userId="1cf66dae-8fc4-4db1-bf51-7e0e4ca83b45" providerId="ADAL" clId="{CC62374E-6F93-43BA-8F84-F9688610A032}" dt="2019-02-07T03:19:16.096" v="409" actId="478"/>
        <pc:sldMkLst>
          <pc:docMk/>
          <pc:sldMk cId="2886244640" sldId="256"/>
        </pc:sldMkLst>
        <pc:spChg chg="mod">
          <ac:chgData name="Andrew Jo" userId="1cf66dae-8fc4-4db1-bf51-7e0e4ca83b45" providerId="ADAL" clId="{CC62374E-6F93-43BA-8F84-F9688610A032}" dt="2019-02-07T02:54:23.441" v="15" actId="20577"/>
          <ac:spMkLst>
            <pc:docMk/>
            <pc:sldMk cId="2886244640" sldId="256"/>
            <ac:spMk id="2" creationId="{1BF0E08C-210B-4097-A4AB-5AD725F0FA45}"/>
          </ac:spMkLst>
        </pc:spChg>
        <pc:spChg chg="mod">
          <ac:chgData name="Andrew Jo" userId="1cf66dae-8fc4-4db1-bf51-7e0e4ca83b45" providerId="ADAL" clId="{CC62374E-6F93-43BA-8F84-F9688610A032}" dt="2019-02-07T02:54:32.652" v="35" actId="20577"/>
          <ac:spMkLst>
            <pc:docMk/>
            <pc:sldMk cId="2886244640" sldId="256"/>
            <ac:spMk id="3" creationId="{FD5E24B3-F89E-4933-A6C2-13C499F17F60}"/>
          </ac:spMkLst>
        </pc:spChg>
        <pc:picChg chg="add del mod">
          <ac:chgData name="Andrew Jo" userId="1cf66dae-8fc4-4db1-bf51-7e0e4ca83b45" providerId="ADAL" clId="{CC62374E-6F93-43BA-8F84-F9688610A032}" dt="2019-02-07T03:19:16.096" v="409" actId="478"/>
          <ac:picMkLst>
            <pc:docMk/>
            <pc:sldMk cId="2886244640" sldId="256"/>
            <ac:picMk id="4" creationId="{29F48C6B-6CBD-425A-90F0-CD257AFEA10D}"/>
          </ac:picMkLst>
        </pc:picChg>
      </pc:sldChg>
      <pc:sldChg chg="addSp delSp modSp add">
        <pc:chgData name="Andrew Jo" userId="1cf66dae-8fc4-4db1-bf51-7e0e4ca83b45" providerId="ADAL" clId="{CC62374E-6F93-43BA-8F84-F9688610A032}" dt="2019-02-07T03:19:14.502" v="408" actId="478"/>
        <pc:sldMkLst>
          <pc:docMk/>
          <pc:sldMk cId="3897590887" sldId="257"/>
        </pc:sldMkLst>
        <pc:spChg chg="mod">
          <ac:chgData name="Andrew Jo" userId="1cf66dae-8fc4-4db1-bf51-7e0e4ca83b45" providerId="ADAL" clId="{CC62374E-6F93-43BA-8F84-F9688610A032}" dt="2019-02-07T02:55:07.057" v="41" actId="20577"/>
          <ac:spMkLst>
            <pc:docMk/>
            <pc:sldMk cId="3897590887" sldId="257"/>
            <ac:spMk id="2" creationId="{8B307C67-5B73-4D99-BB7D-18E9A98C645A}"/>
          </ac:spMkLst>
        </pc:spChg>
        <pc:spChg chg="mod">
          <ac:chgData name="Andrew Jo" userId="1cf66dae-8fc4-4db1-bf51-7e0e4ca83b45" providerId="ADAL" clId="{CC62374E-6F93-43BA-8F84-F9688610A032}" dt="2019-02-07T03:04:57.224" v="292" actId="20577"/>
          <ac:spMkLst>
            <pc:docMk/>
            <pc:sldMk cId="3897590887" sldId="257"/>
            <ac:spMk id="3" creationId="{EFF596CB-173A-4E46-A365-21FAA08D17C8}"/>
          </ac:spMkLst>
        </pc:spChg>
        <pc:picChg chg="add del">
          <ac:chgData name="Andrew Jo" userId="1cf66dae-8fc4-4db1-bf51-7e0e4ca83b45" providerId="ADAL" clId="{CC62374E-6F93-43BA-8F84-F9688610A032}" dt="2019-02-07T03:19:14.502" v="408" actId="478"/>
          <ac:picMkLst>
            <pc:docMk/>
            <pc:sldMk cId="3897590887" sldId="257"/>
            <ac:picMk id="4" creationId="{FC9A4DFD-AB50-4453-9650-F8923B72A76A}"/>
          </ac:picMkLst>
        </pc:picChg>
      </pc:sldChg>
      <pc:sldChg chg="addSp delSp modSp add">
        <pc:chgData name="Andrew Jo" userId="1cf66dae-8fc4-4db1-bf51-7e0e4ca83b45" providerId="ADAL" clId="{CC62374E-6F93-43BA-8F84-F9688610A032}" dt="2019-02-07T03:19:13.369" v="407" actId="478"/>
        <pc:sldMkLst>
          <pc:docMk/>
          <pc:sldMk cId="3551206830" sldId="258"/>
        </pc:sldMkLst>
        <pc:spChg chg="mod">
          <ac:chgData name="Andrew Jo" userId="1cf66dae-8fc4-4db1-bf51-7e0e4ca83b45" providerId="ADAL" clId="{CC62374E-6F93-43BA-8F84-F9688610A032}" dt="2019-02-07T02:57:15.506" v="114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CC62374E-6F93-43BA-8F84-F9688610A032}" dt="2019-02-07T03:04:19.599" v="279"/>
          <ac:spMkLst>
            <pc:docMk/>
            <pc:sldMk cId="3551206830" sldId="258"/>
            <ac:spMk id="3" creationId="{EAA8B009-6221-42FB-BB4B-29E966AE56E9}"/>
          </ac:spMkLst>
        </pc:spChg>
        <pc:picChg chg="add del">
          <ac:chgData name="Andrew Jo" userId="1cf66dae-8fc4-4db1-bf51-7e0e4ca83b45" providerId="ADAL" clId="{CC62374E-6F93-43BA-8F84-F9688610A032}" dt="2019-02-07T03:19:13.369" v="407" actId="478"/>
          <ac:picMkLst>
            <pc:docMk/>
            <pc:sldMk cId="3551206830" sldId="258"/>
            <ac:picMk id="4" creationId="{70B373CD-505B-4F95-8C8D-9C2BEDDBC262}"/>
          </ac:picMkLst>
        </pc:picChg>
      </pc:sldChg>
      <pc:sldChg chg="modSp add ord">
        <pc:chgData name="Andrew Jo" userId="1cf66dae-8fc4-4db1-bf51-7e0e4ca83b45" providerId="ADAL" clId="{CC62374E-6F93-43BA-8F84-F9688610A032}" dt="2019-02-07T04:04:21.417" v="3176"/>
        <pc:sldMkLst>
          <pc:docMk/>
          <pc:sldMk cId="1473887968" sldId="262"/>
        </pc:sldMkLst>
        <pc:spChg chg="mod">
          <ac:chgData name="Andrew Jo" userId="1cf66dae-8fc4-4db1-bf51-7e0e4ca83b45" providerId="ADAL" clId="{CC62374E-6F93-43BA-8F84-F9688610A032}" dt="2019-02-07T02:57:35.301" v="156" actId="20577"/>
          <ac:spMkLst>
            <pc:docMk/>
            <pc:sldMk cId="1473887968" sldId="262"/>
            <ac:spMk id="2" creationId="{8154602A-7BC2-476E-85AD-30D85BDACD7D}"/>
          </ac:spMkLst>
        </pc:spChg>
        <pc:spChg chg="mod">
          <ac:chgData name="Andrew Jo" userId="1cf66dae-8fc4-4db1-bf51-7e0e4ca83b45" providerId="ADAL" clId="{CC62374E-6F93-43BA-8F84-F9688610A032}" dt="2019-02-07T04:00:46.614" v="3160" actId="115"/>
          <ac:spMkLst>
            <pc:docMk/>
            <pc:sldMk cId="1473887968" sldId="262"/>
            <ac:spMk id="3" creationId="{EAA8B009-6221-42FB-BB4B-29E966AE56E9}"/>
          </ac:spMkLst>
        </pc:spChg>
      </pc:sldChg>
    </pc:docChg>
  </pc:docChgLst>
  <pc:docChgLst>
    <pc:chgData name="Andrew Jo" userId="1cf66dae-8fc4-4db1-bf51-7e0e4ca83b45" providerId="ADAL" clId="{535EF50D-A423-4E33-859A-98203AD83E38}"/>
    <pc:docChg chg="modSld">
      <pc:chgData name="Andrew Jo" userId="1cf66dae-8fc4-4db1-bf51-7e0e4ca83b45" providerId="ADAL" clId="{535EF50D-A423-4E33-859A-98203AD83E38}" dt="2019-02-15T00:04:07.927" v="33" actId="20577"/>
      <pc:docMkLst>
        <pc:docMk/>
      </pc:docMkLst>
    </pc:docChg>
  </pc:docChgLst>
  <pc:docChgLst>
    <pc:chgData name="Andrew Jo" userId="1cf66dae-8fc4-4db1-bf51-7e0e4ca83b45" providerId="ADAL" clId="{505C4AAC-8A13-4ABF-98A2-329D8512430B}"/>
    <pc:docChg chg="custSel addSld delSld modSld sldOrd">
      <pc:chgData name="Andrew Jo" userId="1cf66dae-8fc4-4db1-bf51-7e0e4ca83b45" providerId="ADAL" clId="{505C4AAC-8A13-4ABF-98A2-329D8512430B}" dt="2019-03-14T04:20:12.272" v="391" actId="6549"/>
      <pc:docMkLst>
        <pc:docMk/>
      </pc:docMkLst>
      <pc:sldChg chg="modSp">
        <pc:chgData name="Andrew Jo" userId="1cf66dae-8fc4-4db1-bf51-7e0e4ca83b45" providerId="ADAL" clId="{505C4AAC-8A13-4ABF-98A2-329D8512430B}" dt="2019-03-14T04:05:46.375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505C4AAC-8A13-4ABF-98A2-329D8512430B}" dt="2019-03-14T04:05:46.375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505C4AAC-8A13-4ABF-98A2-329D8512430B}" dt="2019-03-14T04:13:49.963" v="131" actId="6549"/>
        <pc:sldMkLst>
          <pc:docMk/>
          <pc:sldMk cId="3897590887" sldId="257"/>
        </pc:sldMkLst>
        <pc:spChg chg="mod">
          <ac:chgData name="Andrew Jo" userId="1cf66dae-8fc4-4db1-bf51-7e0e4ca83b45" providerId="ADAL" clId="{505C4AAC-8A13-4ABF-98A2-329D8512430B}" dt="2019-03-14T04:13:49.963" v="131" actId="6549"/>
          <ac:spMkLst>
            <pc:docMk/>
            <pc:sldMk cId="3897590887" sldId="257"/>
            <ac:spMk id="3" creationId="{EFF596CB-173A-4E46-A365-21FAA08D17C8}"/>
          </ac:spMkLst>
        </pc:spChg>
      </pc:sldChg>
      <pc:sldChg chg="delSp modSp">
        <pc:chgData name="Andrew Jo" userId="1cf66dae-8fc4-4db1-bf51-7e0e4ca83b45" providerId="ADAL" clId="{505C4AAC-8A13-4ABF-98A2-329D8512430B}" dt="2019-03-14T04:13:29.642" v="127" actId="6549"/>
        <pc:sldMkLst>
          <pc:docMk/>
          <pc:sldMk cId="3551206830" sldId="258"/>
        </pc:sldMkLst>
        <pc:spChg chg="mod">
          <ac:chgData name="Andrew Jo" userId="1cf66dae-8fc4-4db1-bf51-7e0e4ca83b45" providerId="ADAL" clId="{505C4AAC-8A13-4ABF-98A2-329D8512430B}" dt="2019-03-14T04:13:29.642" v="127" actId="6549"/>
          <ac:spMkLst>
            <pc:docMk/>
            <pc:sldMk cId="3551206830" sldId="258"/>
            <ac:spMk id="3" creationId="{EAA8B009-6221-42FB-BB4B-29E966AE56E9}"/>
          </ac:spMkLst>
        </pc:spChg>
        <pc:picChg chg="del">
          <ac:chgData name="Andrew Jo" userId="1cf66dae-8fc4-4db1-bf51-7e0e4ca83b45" providerId="ADAL" clId="{505C4AAC-8A13-4ABF-98A2-329D8512430B}" dt="2019-03-14T04:12:54.829" v="55" actId="478"/>
          <ac:picMkLst>
            <pc:docMk/>
            <pc:sldMk cId="3551206830" sldId="258"/>
            <ac:picMk id="4" creationId="{83F7E8E5-411C-400F-8B7D-2C72760F32FD}"/>
          </ac:picMkLst>
        </pc:picChg>
      </pc:sldChg>
      <pc:sldChg chg="modSp">
        <pc:chgData name="Andrew Jo" userId="1cf66dae-8fc4-4db1-bf51-7e0e4ca83b45" providerId="ADAL" clId="{505C4AAC-8A13-4ABF-98A2-329D8512430B}" dt="2019-03-14T04:20:12.272" v="391" actId="6549"/>
        <pc:sldMkLst>
          <pc:docMk/>
          <pc:sldMk cId="1473887968" sldId="262"/>
        </pc:sldMkLst>
        <pc:spChg chg="mod">
          <ac:chgData name="Andrew Jo" userId="1cf66dae-8fc4-4db1-bf51-7e0e4ca83b45" providerId="ADAL" clId="{505C4AAC-8A13-4ABF-98A2-329D8512430B}" dt="2019-03-14T04:20:12.272" v="391" actId="6549"/>
          <ac:spMkLst>
            <pc:docMk/>
            <pc:sldMk cId="1473887968" sldId="262"/>
            <ac:spMk id="3" creationId="{EAA8B009-6221-42FB-BB4B-29E966AE56E9}"/>
          </ac:spMkLst>
        </pc:spChg>
      </pc:sldChg>
      <pc:sldChg chg="add del">
        <pc:chgData name="Andrew Jo" userId="1cf66dae-8fc4-4db1-bf51-7e0e4ca83b45" providerId="ADAL" clId="{505C4AAC-8A13-4ABF-98A2-329D8512430B}" dt="2019-03-14T04:16:38.607" v="153"/>
        <pc:sldMkLst>
          <pc:docMk/>
          <pc:sldMk cId="928449331" sldId="280"/>
        </pc:sldMkLst>
      </pc:sldChg>
      <pc:sldChg chg="add del">
        <pc:chgData name="Andrew Jo" userId="1cf66dae-8fc4-4db1-bf51-7e0e4ca83b45" providerId="ADAL" clId="{505C4AAC-8A13-4ABF-98A2-329D8512430B}" dt="2019-03-14T04:16:38.607" v="153"/>
        <pc:sldMkLst>
          <pc:docMk/>
          <pc:sldMk cId="4285148087" sldId="281"/>
        </pc:sldMkLst>
      </pc:sldChg>
      <pc:sldChg chg="add del">
        <pc:chgData name="Andrew Jo" userId="1cf66dae-8fc4-4db1-bf51-7e0e4ca83b45" providerId="ADAL" clId="{505C4AAC-8A13-4ABF-98A2-329D8512430B}" dt="2019-03-14T04:14:44.348" v="151"/>
        <pc:sldMkLst>
          <pc:docMk/>
          <pc:sldMk cId="3960783000" sldId="293"/>
        </pc:sldMkLst>
      </pc:sldChg>
      <pc:sldChg chg="modSp">
        <pc:chgData name="Andrew Jo" userId="1cf66dae-8fc4-4db1-bf51-7e0e4ca83b45" providerId="ADAL" clId="{505C4AAC-8A13-4ABF-98A2-329D8512430B}" dt="2019-03-14T04:19:54.554" v="386" actId="20577"/>
        <pc:sldMkLst>
          <pc:docMk/>
          <pc:sldMk cId="1149352348" sldId="294"/>
        </pc:sldMkLst>
        <pc:spChg chg="mod">
          <ac:chgData name="Andrew Jo" userId="1cf66dae-8fc4-4db1-bf51-7e0e4ca83b45" providerId="ADAL" clId="{505C4AAC-8A13-4ABF-98A2-329D8512430B}" dt="2019-03-14T04:16:49.939" v="156" actId="20577"/>
          <ac:spMkLst>
            <pc:docMk/>
            <pc:sldMk cId="1149352348" sldId="294"/>
            <ac:spMk id="2" creationId="{135935A4-9B51-4268-9BCE-0847932A2FD1}"/>
          </ac:spMkLst>
        </pc:spChg>
        <pc:spChg chg="mod">
          <ac:chgData name="Andrew Jo" userId="1cf66dae-8fc4-4db1-bf51-7e0e4ca83b45" providerId="ADAL" clId="{505C4AAC-8A13-4ABF-98A2-329D8512430B}" dt="2019-03-14T04:19:54.554" v="386" actId="20577"/>
          <ac:spMkLst>
            <pc:docMk/>
            <pc:sldMk cId="1149352348" sldId="294"/>
            <ac:spMk id="3" creationId="{BA9702CB-C03A-4987-B841-81FD59681E2C}"/>
          </ac:spMkLst>
        </pc:spChg>
      </pc:sldChg>
      <pc:sldChg chg="del">
        <pc:chgData name="Andrew Jo" userId="1cf66dae-8fc4-4db1-bf51-7e0e4ca83b45" providerId="ADAL" clId="{505C4AAC-8A13-4ABF-98A2-329D8512430B}" dt="2019-03-14T04:14:34.844" v="141" actId="2696"/>
        <pc:sldMkLst>
          <pc:docMk/>
          <pc:sldMk cId="812344280" sldId="322"/>
        </pc:sldMkLst>
      </pc:sldChg>
      <pc:sldChg chg="del">
        <pc:chgData name="Andrew Jo" userId="1cf66dae-8fc4-4db1-bf51-7e0e4ca83b45" providerId="ADAL" clId="{505C4AAC-8A13-4ABF-98A2-329D8512430B}" dt="2019-03-14T04:14:34.844" v="140" actId="2696"/>
        <pc:sldMkLst>
          <pc:docMk/>
          <pc:sldMk cId="3643777223" sldId="325"/>
        </pc:sldMkLst>
      </pc:sldChg>
      <pc:sldChg chg="ord">
        <pc:chgData name="Andrew Jo" userId="1cf66dae-8fc4-4db1-bf51-7e0e4ca83b45" providerId="ADAL" clId="{505C4AAC-8A13-4ABF-98A2-329D8512430B}" dt="2019-03-14T04:16:41.701" v="154"/>
        <pc:sldMkLst>
          <pc:docMk/>
          <pc:sldMk cId="1708517311" sldId="326"/>
        </pc:sldMkLst>
      </pc:sldChg>
      <pc:sldChg chg="del">
        <pc:chgData name="Andrew Jo" userId="1cf66dae-8fc4-4db1-bf51-7e0e4ca83b45" providerId="ADAL" clId="{505C4AAC-8A13-4ABF-98A2-329D8512430B}" dt="2019-03-14T04:14:34.812" v="133" actId="2696"/>
        <pc:sldMkLst>
          <pc:docMk/>
          <pc:sldMk cId="1643181177" sldId="328"/>
        </pc:sldMkLst>
      </pc:sldChg>
      <pc:sldChg chg="del">
        <pc:chgData name="Andrew Jo" userId="1cf66dae-8fc4-4db1-bf51-7e0e4ca83b45" providerId="ADAL" clId="{505C4AAC-8A13-4ABF-98A2-329D8512430B}" dt="2019-03-14T04:14:34.812" v="134" actId="2696"/>
        <pc:sldMkLst>
          <pc:docMk/>
          <pc:sldMk cId="775885245" sldId="329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413976913" sldId="329"/>
        </pc:sldMkLst>
      </pc:sldChg>
      <pc:sldChg chg="del">
        <pc:chgData name="Andrew Jo" userId="1cf66dae-8fc4-4db1-bf51-7e0e4ca83b45" providerId="ADAL" clId="{505C4AAC-8A13-4ABF-98A2-329D8512430B}" dt="2019-03-14T04:14:34.812" v="135" actId="2696"/>
        <pc:sldMkLst>
          <pc:docMk/>
          <pc:sldMk cId="1289275474" sldId="330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3191679419" sldId="330"/>
        </pc:sldMkLst>
      </pc:sldChg>
      <pc:sldChg chg="del">
        <pc:chgData name="Andrew Jo" userId="1cf66dae-8fc4-4db1-bf51-7e0e4ca83b45" providerId="ADAL" clId="{505C4AAC-8A13-4ABF-98A2-329D8512430B}" dt="2019-03-14T04:14:34.828" v="136" actId="2696"/>
        <pc:sldMkLst>
          <pc:docMk/>
          <pc:sldMk cId="2054922" sldId="331"/>
        </pc:sldMkLst>
      </pc:sldChg>
      <pc:sldChg chg="add">
        <pc:chgData name="Andrew Jo" userId="1cf66dae-8fc4-4db1-bf51-7e0e4ca83b45" providerId="ADAL" clId="{505C4AAC-8A13-4ABF-98A2-329D8512430B}" dt="2019-03-14T04:16:38.607" v="153"/>
        <pc:sldMkLst>
          <pc:docMk/>
          <pc:sldMk cId="2073312423" sldId="331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094999442" sldId="332"/>
        </pc:sldMkLst>
      </pc:sldChg>
      <pc:sldChg chg="del">
        <pc:chgData name="Andrew Jo" userId="1cf66dae-8fc4-4db1-bf51-7e0e4ca83b45" providerId="ADAL" clId="{505C4AAC-8A13-4ABF-98A2-329D8512430B}" dt="2019-03-14T04:14:34.828" v="137" actId="2696"/>
        <pc:sldMkLst>
          <pc:docMk/>
          <pc:sldMk cId="4499166" sldId="333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142742559" sldId="334"/>
        </pc:sldMkLst>
      </pc:sldChg>
      <pc:sldChg chg="del">
        <pc:chgData name="Andrew Jo" userId="1cf66dae-8fc4-4db1-bf51-7e0e4ca83b45" providerId="ADAL" clId="{505C4AAC-8A13-4ABF-98A2-329D8512430B}" dt="2019-03-14T04:14:34.828" v="138" actId="2696"/>
        <pc:sldMkLst>
          <pc:docMk/>
          <pc:sldMk cId="1772403860" sldId="334"/>
        </pc:sldMkLst>
      </pc:sldChg>
      <pc:sldChg chg="del">
        <pc:chgData name="Andrew Jo" userId="1cf66dae-8fc4-4db1-bf51-7e0e4ca83b45" providerId="ADAL" clId="{505C4AAC-8A13-4ABF-98A2-329D8512430B}" dt="2019-03-14T04:14:34.844" v="139" actId="2696"/>
        <pc:sldMkLst>
          <pc:docMk/>
          <pc:sldMk cId="1483420216" sldId="335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4093526883" sldId="335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055858586" sldId="336"/>
        </pc:sldMkLst>
      </pc:sldChg>
      <pc:sldChg chg="del">
        <pc:chgData name="Andrew Jo" userId="1cf66dae-8fc4-4db1-bf51-7e0e4ca83b45" providerId="ADAL" clId="{505C4AAC-8A13-4ABF-98A2-329D8512430B}" dt="2019-03-14T04:14:34.859" v="142" actId="2696"/>
        <pc:sldMkLst>
          <pc:docMk/>
          <pc:sldMk cId="2927476733" sldId="336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3094359408" sldId="337"/>
        </pc:sldMkLst>
      </pc:sldChg>
      <pc:sldChg chg="del">
        <pc:chgData name="Andrew Jo" userId="1cf66dae-8fc4-4db1-bf51-7e0e4ca83b45" providerId="ADAL" clId="{505C4AAC-8A13-4ABF-98A2-329D8512430B}" dt="2019-03-14T04:14:34.859" v="143" actId="2696"/>
        <pc:sldMkLst>
          <pc:docMk/>
          <pc:sldMk cId="3103630944" sldId="337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923814726" sldId="338"/>
        </pc:sldMkLst>
      </pc:sldChg>
      <pc:sldChg chg="del">
        <pc:chgData name="Andrew Jo" userId="1cf66dae-8fc4-4db1-bf51-7e0e4ca83b45" providerId="ADAL" clId="{505C4AAC-8A13-4ABF-98A2-329D8512430B}" dt="2019-03-14T04:14:34.877" v="144" actId="2696"/>
        <pc:sldMkLst>
          <pc:docMk/>
          <pc:sldMk cId="4155827190" sldId="338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687302467" sldId="339"/>
        </pc:sldMkLst>
      </pc:sldChg>
      <pc:sldChg chg="del">
        <pc:chgData name="Andrew Jo" userId="1cf66dae-8fc4-4db1-bf51-7e0e4ca83b45" providerId="ADAL" clId="{505C4AAC-8A13-4ABF-98A2-329D8512430B}" dt="2019-03-14T04:14:34.882" v="145" actId="2696"/>
        <pc:sldMkLst>
          <pc:docMk/>
          <pc:sldMk cId="2811667195" sldId="339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3248419215" sldId="340"/>
        </pc:sldMkLst>
      </pc:sldChg>
      <pc:sldChg chg="del">
        <pc:chgData name="Andrew Jo" userId="1cf66dae-8fc4-4db1-bf51-7e0e4ca83b45" providerId="ADAL" clId="{505C4AAC-8A13-4ABF-98A2-329D8512430B}" dt="2019-03-14T04:14:34.888" v="146" actId="2696"/>
        <pc:sldMkLst>
          <pc:docMk/>
          <pc:sldMk cId="3273938491" sldId="340"/>
        </pc:sldMkLst>
      </pc:sldChg>
      <pc:sldChg chg="del">
        <pc:chgData name="Andrew Jo" userId="1cf66dae-8fc4-4db1-bf51-7e0e4ca83b45" providerId="ADAL" clId="{505C4AAC-8A13-4ABF-98A2-329D8512430B}" dt="2019-03-14T04:14:34.896" v="147" actId="2696"/>
        <pc:sldMkLst>
          <pc:docMk/>
          <pc:sldMk cId="564401847" sldId="341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830034841" sldId="341"/>
        </pc:sldMkLst>
      </pc:sldChg>
      <pc:sldChg chg="del">
        <pc:chgData name="Andrew Jo" userId="1cf66dae-8fc4-4db1-bf51-7e0e4ca83b45" providerId="ADAL" clId="{505C4AAC-8A13-4ABF-98A2-329D8512430B}" dt="2019-03-14T04:14:34.900" v="148" actId="2696"/>
        <pc:sldMkLst>
          <pc:docMk/>
          <pc:sldMk cId="1216562702" sldId="342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3561112504" sldId="342"/>
        </pc:sldMkLst>
      </pc:sldChg>
      <pc:sldChg chg="del">
        <pc:chgData name="Andrew Jo" userId="1cf66dae-8fc4-4db1-bf51-7e0e4ca83b45" providerId="ADAL" clId="{505C4AAC-8A13-4ABF-98A2-329D8512430B}" dt="2019-03-14T04:16:19.452" v="152" actId="2696"/>
        <pc:sldMkLst>
          <pc:docMk/>
          <pc:sldMk cId="2153043208" sldId="343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1745183755" sldId="344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615589891" sldId="345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4122816894" sldId="346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1566789060" sldId="347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854290476" sldId="348"/>
        </pc:sldMkLst>
      </pc:sldChg>
      <pc:sldChg chg="add">
        <pc:chgData name="Andrew Jo" userId="1cf66dae-8fc4-4db1-bf51-7e0e4ca83b45" providerId="ADAL" clId="{505C4AAC-8A13-4ABF-98A2-329D8512430B}" dt="2019-03-14T04:14:44.348" v="151"/>
        <pc:sldMkLst>
          <pc:docMk/>
          <pc:sldMk cId="272144181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86F37-74F0-4B81-9FF2-0F5A243CA23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059B-77E1-49B5-AB1F-BB8B77EE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C059B-77E1-49B5-AB1F-BB8B77EE0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DCA-B82B-4BC7-AE07-E05F1461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790A5-6EE9-4865-8201-CE362B13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F235-23C3-4F4F-BFA9-D3140589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78E0-EEFE-4409-8BBC-497DDE94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47BB-F375-42E9-9497-87244FB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30C2-1571-4362-9018-6CDB5E2D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96FC-9D2F-4C90-8CF0-0A5E7677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93A1-CD06-4FE5-95B0-58E1FE61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3278-9FCB-422C-9E69-DBF8AF97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D377-9CA5-4383-9082-BAD1EB62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EABCC-4C77-4E54-8811-B313905F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4A5C-6B56-42DE-B9BA-C40EC679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91FC-391A-4420-B735-1FD31D1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50F7-EED0-4F4B-807C-B2FC3D3C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BF32-1191-4708-BFCD-07BBC05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352-1D14-4BA4-98EE-8D70229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463F-B7CD-42FB-909A-8D960571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98A3-47F1-4FFF-AA2A-65E248C1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8CF8-FC62-4FBD-BBE9-7727E369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7749-4650-4B54-A7B0-B407E36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1F06-EC9C-4086-899A-97751B33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56A-1985-40C3-9139-DDE93E7F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343B-E2CD-40ED-81EE-721CC935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D479-2925-4737-A8F0-B7F9F30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5D11-7620-474F-9494-E28CD330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EB8-9790-4C04-A57A-1549999D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0882-8D5E-4F45-BA5A-E56AF0E1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BEF5-36BF-40AC-B3DA-DC326D98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61150-99B3-4196-B5F0-A5BD6ADC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3734-FB2F-4A34-8A35-BE38366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F0334-348F-4C76-9173-4E1488E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835D-FD7B-496A-B63C-53DFE0F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1664-A957-43F5-BDC6-4A61309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A84B-9B08-4E14-AFBE-4A8A27A6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73A97-8A5D-4C88-8D3F-C340E071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B4E1-3188-4F8C-8F84-B81D1EE7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06981-8D91-4B32-8B1B-C76CF4FA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EEFFE-EB54-404D-B4DC-2390D23F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023D9-9D18-4629-B7C5-68CE230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95B-875B-4CC3-B8FC-36B46C8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FA0A0-ED88-40ED-B66B-6C94BCB6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53BCA-B0AF-4567-A621-8C0B42E8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758FD-A99A-4691-9B90-95ABF6C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D790-441D-4EF2-B1F0-71D11F1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C58C-1B72-4674-AEFF-3ED1ED11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0AB4-1AD3-4F5D-B540-3AFA72F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E4D-8D99-4196-82CE-48E0A821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823D-A13D-47AD-9A36-5ED7DFFF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B164B-CFA7-41BB-81E8-0EFEF512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4E92-915C-4560-B044-84ACC1DD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1A41-30CF-4BEF-BCFC-7ACF8D18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A2903-F668-4E61-9756-DEE33E6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3DCF-850C-4FF9-BF18-59E075A3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C200F-4400-42E6-A223-32A2F505A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EB873-3215-4D16-94DD-9EA537A2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DCDD-E96C-4DFB-943C-23360E5A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D5B2-CAD1-4356-B5E6-F81D6A73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A72D-B65C-49EB-B7F1-DAB4DFD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F5E99-A7A5-4835-BF41-8E9E4464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66288-1520-4286-9478-B4B12896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5262-816E-42BC-87B9-F1C0E2EC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FAFA-3A70-4C0D-A844-16B1631CC75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3009-FAD8-469C-9ADE-098E5078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4D63-FEE4-4193-BDFA-914856438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differences.com/difference-between-interrupt-and-polling-in-o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E08C-210B-4097-A4AB-5AD725F0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ENGR-304-L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24B3-F89E-4933-A6C2-13C499F1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Lab 06</a:t>
            </a:r>
          </a:p>
        </p:txBody>
      </p:sp>
    </p:spTree>
    <p:extLst>
      <p:ext uri="{BB962C8B-B14F-4D97-AF65-F5344CB8AC3E}">
        <p14:creationId xmlns:p14="http://schemas.microsoft.com/office/powerpoint/2010/main" val="288624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is executing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Device generates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pauses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ISR executes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resumes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8E58E-38C4-4CF3-B9DC-4333C0245A0E}"/>
              </a:ext>
            </a:extLst>
          </p:cNvPr>
          <p:cNvSpPr/>
          <p:nvPr/>
        </p:nvSpPr>
        <p:spPr>
          <a:xfrm>
            <a:off x="6933460" y="2004734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02775-A1AC-4681-9501-FB3D8363E80F}"/>
              </a:ext>
            </a:extLst>
          </p:cNvPr>
          <p:cNvSpPr/>
          <p:nvPr/>
        </p:nvSpPr>
        <p:spPr>
          <a:xfrm>
            <a:off x="8861394" y="2004734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BC1B85-3D32-488D-8488-D75497679A50}"/>
              </a:ext>
            </a:extLst>
          </p:cNvPr>
          <p:cNvCxnSpPr>
            <a:stCxn id="4" idx="2"/>
          </p:cNvCxnSpPr>
          <p:nvPr/>
        </p:nvCxnSpPr>
        <p:spPr>
          <a:xfrm>
            <a:off x="7523825" y="2581782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A9AEB-4406-404E-BE70-2280441516B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51759" y="2581782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1E2CD-B25D-4EA7-9F38-5C83A9ED1253}"/>
              </a:ext>
            </a:extLst>
          </p:cNvPr>
          <p:cNvCxnSpPr/>
          <p:nvPr/>
        </p:nvCxnSpPr>
        <p:spPr>
          <a:xfrm>
            <a:off x="6184777" y="2581782"/>
            <a:ext cx="0" cy="3613212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BEEE5-3418-4FE5-B5AD-F61A0C2DE732}"/>
              </a:ext>
            </a:extLst>
          </p:cNvPr>
          <p:cNvSpPr/>
          <p:nvPr/>
        </p:nvSpPr>
        <p:spPr>
          <a:xfrm>
            <a:off x="7370319" y="2870306"/>
            <a:ext cx="304055" cy="1167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32396-AC6B-4BBA-9817-F1EF9CC23C33}"/>
              </a:ext>
            </a:extLst>
          </p:cNvPr>
          <p:cNvSpPr/>
          <p:nvPr/>
        </p:nvSpPr>
        <p:spPr>
          <a:xfrm>
            <a:off x="7347753" y="4754591"/>
            <a:ext cx="304055" cy="1167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8C181-EF28-4BFB-AFBF-F323CD30D435}"/>
              </a:ext>
            </a:extLst>
          </p:cNvPr>
          <p:cNvSpPr/>
          <p:nvPr/>
        </p:nvSpPr>
        <p:spPr>
          <a:xfrm>
            <a:off x="9305653" y="4037719"/>
            <a:ext cx="304055" cy="7168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7F857B-D4B4-4A82-946B-CCB7311B454E}"/>
              </a:ext>
            </a:extLst>
          </p:cNvPr>
          <p:cNvCxnSpPr>
            <a:cxnSpLocks/>
          </p:cNvCxnSpPr>
          <p:nvPr/>
        </p:nvCxnSpPr>
        <p:spPr>
          <a:xfrm flipH="1">
            <a:off x="9691501" y="4037719"/>
            <a:ext cx="1343443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4D267C-5E08-4201-A776-53DD4686F919}"/>
              </a:ext>
            </a:extLst>
          </p:cNvPr>
          <p:cNvSpPr txBox="1"/>
          <p:nvPr/>
        </p:nvSpPr>
        <p:spPr>
          <a:xfrm>
            <a:off x="5679667" y="2273725"/>
            <a:ext cx="104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616B75-3464-43D7-8158-2E4A9937E658}"/>
              </a:ext>
            </a:extLst>
          </p:cNvPr>
          <p:cNvSpPr txBox="1"/>
          <p:nvPr/>
        </p:nvSpPr>
        <p:spPr>
          <a:xfrm>
            <a:off x="5741998" y="618761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2D5BA-919A-4DA8-96D0-DCBD770B6DA8}"/>
              </a:ext>
            </a:extLst>
          </p:cNvPr>
          <p:cNvSpPr txBox="1"/>
          <p:nvPr/>
        </p:nvSpPr>
        <p:spPr>
          <a:xfrm>
            <a:off x="9872949" y="3687213"/>
            <a:ext cx="93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Interrupt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6A7B2-BA19-4234-B689-47ED52F6A90D}"/>
              </a:ext>
            </a:extLst>
          </p:cNvPr>
          <p:cNvSpPr txBox="1"/>
          <p:nvPr/>
        </p:nvSpPr>
        <p:spPr>
          <a:xfrm>
            <a:off x="7831823" y="1521412"/>
            <a:ext cx="320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Execution Timing Sequence Diagram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B19CB-01A0-456E-B13A-CB4D7838A40E}"/>
              </a:ext>
            </a:extLst>
          </p:cNvPr>
          <p:cNvSpPr/>
          <p:nvPr/>
        </p:nvSpPr>
        <p:spPr>
          <a:xfrm>
            <a:off x="10601507" y="2005842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A34BEE-2DA8-49E9-91C3-B20F9E8DCD4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191872" y="2582890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5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So far… 32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3F76-DC71-42C7-AF47-667E8A69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3" y="2991775"/>
            <a:ext cx="3371380" cy="36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So far… 32 registers</a:t>
            </a:r>
          </a:p>
          <a:p>
            <a:r>
              <a:rPr lang="en-US" dirty="0">
                <a:solidFill>
                  <a:srgbClr val="FF0000"/>
                </a:solidFill>
              </a:rPr>
              <a:t>Now… add 16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3F76-DC71-42C7-AF47-667E8A69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3" y="2991775"/>
            <a:ext cx="3371380" cy="362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D3D96-D64C-44D2-AFE1-39F42950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94" y="1497029"/>
            <a:ext cx="6617773" cy="51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= read the value from a control register into a register, similar to mov</a:t>
            </a:r>
          </a:p>
          <a:p>
            <a:pPr lvl="1"/>
            <a:r>
              <a:rPr lang="en-US" dirty="0" err="1"/>
              <a:t>wrctl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= write the value from a register into a control register, similar to mov</a:t>
            </a:r>
          </a:p>
          <a:p>
            <a:pPr lvl="1"/>
            <a:r>
              <a:rPr lang="en-US" dirty="0" err="1"/>
              <a:t>eret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= return from the ISR</a:t>
            </a:r>
          </a:p>
        </p:txBody>
      </p:sp>
    </p:spTree>
    <p:extLst>
      <p:ext uri="{BB962C8B-B14F-4D97-AF65-F5344CB8AC3E}">
        <p14:creationId xmlns:p14="http://schemas.microsoft.com/office/powerpoint/2010/main" val="174518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  <a:p>
            <a:r>
              <a:rPr lang="en-US" dirty="0"/>
              <a:t>Control Registers:</a:t>
            </a:r>
          </a:p>
          <a:p>
            <a:pPr lvl="1"/>
            <a:r>
              <a:rPr lang="en-US" dirty="0" err="1"/>
              <a:t>ienable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status    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ipending</a:t>
            </a:r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estatus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3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  <a:p>
            <a:r>
              <a:rPr lang="en-US" dirty="0"/>
              <a:t>Control Registers:</a:t>
            </a:r>
          </a:p>
          <a:p>
            <a:pPr lvl="1"/>
            <a:r>
              <a:rPr lang="en-US" dirty="0" err="1"/>
              <a:t>ienable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= Allows enabling interrupts by #, each bit gets an interrupt #</a:t>
            </a:r>
          </a:p>
          <a:p>
            <a:pPr lvl="1"/>
            <a:r>
              <a:rPr lang="en-US" dirty="0"/>
              <a:t>status         </a:t>
            </a:r>
            <a:r>
              <a:rPr lang="en-US" dirty="0">
                <a:solidFill>
                  <a:srgbClr val="FF0000"/>
                </a:solidFill>
              </a:rPr>
              <a:t>= Setting the PIE bit enables interrupts for the whole CPU</a:t>
            </a:r>
          </a:p>
          <a:p>
            <a:pPr lvl="1"/>
            <a:r>
              <a:rPr lang="en-US" dirty="0" err="1"/>
              <a:t>ipending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= Holds flags for which interrupt(s) are asserted</a:t>
            </a:r>
          </a:p>
          <a:p>
            <a:pPr lvl="1"/>
            <a:r>
              <a:rPr lang="en-US" dirty="0" err="1"/>
              <a:t>estatus</a:t>
            </a: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= Location to preserve status control register values during ISR</a:t>
            </a:r>
          </a:p>
        </p:txBody>
      </p:sp>
    </p:spTree>
    <p:extLst>
      <p:ext uri="{BB962C8B-B14F-4D97-AF65-F5344CB8AC3E}">
        <p14:creationId xmlns:p14="http://schemas.microsoft.com/office/powerpoint/2010/main" val="26155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  <a:p>
            <a:r>
              <a:rPr lang="en-US" dirty="0"/>
              <a:t>Control Registers:</a:t>
            </a:r>
          </a:p>
          <a:p>
            <a:pPr lvl="1"/>
            <a:r>
              <a:rPr lang="en-US" dirty="0" err="1"/>
              <a:t>ienable</a:t>
            </a:r>
            <a:endParaRPr lang="en-US" dirty="0"/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 err="1"/>
              <a:t>ipending</a:t>
            </a:r>
            <a:endParaRPr lang="en-US" dirty="0"/>
          </a:p>
          <a:p>
            <a:pPr lvl="1"/>
            <a:r>
              <a:rPr lang="en-US" dirty="0" err="1"/>
              <a:t>estatus</a:t>
            </a:r>
            <a:endParaRPr lang="en-US" dirty="0"/>
          </a:p>
          <a:p>
            <a:r>
              <a:rPr lang="en-US" dirty="0"/>
              <a:t>Registers:</a:t>
            </a:r>
          </a:p>
          <a:p>
            <a:pPr lvl="1"/>
            <a:r>
              <a:rPr lang="en-US" dirty="0" err="1"/>
              <a:t>sp</a:t>
            </a:r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et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ea</a:t>
            </a:r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  <a:p>
            <a:r>
              <a:rPr lang="en-US" dirty="0"/>
              <a:t>Control Registers:</a:t>
            </a:r>
          </a:p>
          <a:p>
            <a:pPr lvl="1"/>
            <a:r>
              <a:rPr lang="en-US" dirty="0" err="1"/>
              <a:t>ienable</a:t>
            </a:r>
            <a:endParaRPr lang="en-US" dirty="0"/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 err="1"/>
              <a:t>ipending</a:t>
            </a:r>
            <a:endParaRPr lang="en-US" dirty="0"/>
          </a:p>
          <a:p>
            <a:pPr lvl="1"/>
            <a:r>
              <a:rPr lang="en-US" dirty="0" err="1"/>
              <a:t>estatus</a:t>
            </a:r>
            <a:endParaRPr lang="en-US" dirty="0"/>
          </a:p>
          <a:p>
            <a:r>
              <a:rPr lang="en-US" dirty="0"/>
              <a:t>Registers:</a:t>
            </a:r>
          </a:p>
          <a:p>
            <a:pPr lvl="1"/>
            <a:r>
              <a:rPr lang="en-US" dirty="0" err="1"/>
              <a:t>sp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= shared by main &amp; ISR, does not need to be protected, used in the same way</a:t>
            </a:r>
          </a:p>
          <a:p>
            <a:pPr lvl="1"/>
            <a:r>
              <a:rPr lang="en-US" dirty="0"/>
              <a:t>et     </a:t>
            </a:r>
            <a:r>
              <a:rPr lang="en-US" dirty="0">
                <a:solidFill>
                  <a:srgbClr val="FF0000"/>
                </a:solidFill>
              </a:rPr>
              <a:t>= temporary register for use during ISR without protection</a:t>
            </a:r>
          </a:p>
          <a:p>
            <a:pPr lvl="1"/>
            <a:r>
              <a:rPr lang="en-US" dirty="0" err="1"/>
              <a:t>ea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= like ra but for </a:t>
            </a:r>
            <a:r>
              <a:rPr lang="en-US" dirty="0" err="1">
                <a:solidFill>
                  <a:srgbClr val="FF0000"/>
                </a:solidFill>
              </a:rPr>
              <a:t>eret</a:t>
            </a:r>
            <a:r>
              <a:rPr lang="en-US" dirty="0">
                <a:solidFill>
                  <a:srgbClr val="FF0000"/>
                </a:solidFill>
              </a:rPr>
              <a:t> instead of ret</a:t>
            </a:r>
          </a:p>
        </p:txBody>
      </p:sp>
    </p:spTree>
    <p:extLst>
      <p:ext uri="{BB962C8B-B14F-4D97-AF65-F5344CB8AC3E}">
        <p14:creationId xmlns:p14="http://schemas.microsoft.com/office/powerpoint/2010/main" val="412281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Instructions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Instructions:</a:t>
            </a:r>
          </a:p>
          <a:p>
            <a:pPr lvl="1"/>
            <a:r>
              <a:rPr lang="en-US" dirty="0" err="1"/>
              <a:t>rdctl</a:t>
            </a:r>
            <a:endParaRPr lang="en-US" dirty="0"/>
          </a:p>
          <a:p>
            <a:pPr lvl="1"/>
            <a:r>
              <a:rPr lang="en-US" dirty="0" err="1"/>
              <a:t>wrctl</a:t>
            </a:r>
            <a:endParaRPr lang="en-US" dirty="0"/>
          </a:p>
          <a:p>
            <a:pPr lvl="1"/>
            <a:r>
              <a:rPr lang="en-US" dirty="0" err="1"/>
              <a:t>eret</a:t>
            </a:r>
            <a:endParaRPr lang="en-US" dirty="0"/>
          </a:p>
          <a:p>
            <a:r>
              <a:rPr lang="en-US" dirty="0"/>
              <a:t>Control Registers:</a:t>
            </a:r>
          </a:p>
          <a:p>
            <a:pPr lvl="1"/>
            <a:r>
              <a:rPr lang="en-US" dirty="0" err="1"/>
              <a:t>ienable</a:t>
            </a:r>
            <a:endParaRPr lang="en-US" dirty="0"/>
          </a:p>
          <a:p>
            <a:pPr lvl="1"/>
            <a:r>
              <a:rPr lang="en-US" dirty="0"/>
              <a:t>status			</a:t>
            </a:r>
            <a:r>
              <a:rPr lang="en-US" b="1" u="sng" dirty="0">
                <a:solidFill>
                  <a:srgbClr val="FF0000"/>
                </a:solidFill>
              </a:rPr>
              <a:t>Refer to the reference docs!</a:t>
            </a:r>
          </a:p>
          <a:p>
            <a:pPr lvl="1"/>
            <a:r>
              <a:rPr lang="en-US" dirty="0" err="1"/>
              <a:t>ipending</a:t>
            </a:r>
            <a:endParaRPr lang="en-US" dirty="0"/>
          </a:p>
          <a:p>
            <a:pPr lvl="1"/>
            <a:r>
              <a:rPr lang="en-US" dirty="0" err="1"/>
              <a:t>estatus</a:t>
            </a:r>
            <a:endParaRPr lang="en-US" dirty="0"/>
          </a:p>
          <a:p>
            <a:r>
              <a:rPr lang="en-US" dirty="0"/>
              <a:t>Registers:</a:t>
            </a:r>
          </a:p>
          <a:p>
            <a:pPr lvl="1"/>
            <a:r>
              <a:rPr lang="en-US" dirty="0" err="1"/>
              <a:t>sp</a:t>
            </a:r>
            <a:endParaRPr lang="en-US" dirty="0"/>
          </a:p>
          <a:p>
            <a:pPr lvl="1"/>
            <a:r>
              <a:rPr lang="en-US" dirty="0"/>
              <a:t>et</a:t>
            </a:r>
          </a:p>
          <a:p>
            <a:pPr lvl="1"/>
            <a:r>
              <a:rPr lang="en-US" dirty="0" err="1"/>
              <a:t>ea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7C67-5B73-4D99-BB7D-18E9A98C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6CB-173A-4E46-A365-21FAA08D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Attendance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Polling vs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9759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Interrupt Execution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is executing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Device generates interrupt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pauses</a:t>
            </a:r>
          </a:p>
          <a:p>
            <a:pPr lvl="1"/>
            <a:r>
              <a:rPr lang="en-US" sz="2000" dirty="0"/>
              <a:t>CPU HW copies PC to EA</a:t>
            </a:r>
          </a:p>
          <a:p>
            <a:pPr lvl="1"/>
            <a:r>
              <a:rPr lang="en-US" sz="2000" dirty="0"/>
              <a:t>CPU HW copies status to </a:t>
            </a:r>
            <a:r>
              <a:rPr lang="en-US" sz="2000" dirty="0" err="1"/>
              <a:t>estatus</a:t>
            </a:r>
            <a:endParaRPr lang="en-US" sz="2000" dirty="0"/>
          </a:p>
          <a:p>
            <a:pPr lvl="1"/>
            <a:r>
              <a:rPr lang="en-US" sz="2000" dirty="0"/>
              <a:t>CPU HW prevents further interrupts</a:t>
            </a:r>
          </a:p>
          <a:p>
            <a:pPr lvl="1"/>
            <a:r>
              <a:rPr lang="en-US" sz="2000" dirty="0"/>
              <a:t>CPU HW sets PC to ISR’s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ISR executes</a:t>
            </a:r>
          </a:p>
          <a:p>
            <a:pPr lvl="1"/>
            <a:r>
              <a:rPr lang="en-US" sz="2000" dirty="0"/>
              <a:t>Checks interrupt assertions</a:t>
            </a:r>
          </a:p>
          <a:p>
            <a:pPr lvl="1"/>
            <a:r>
              <a:rPr lang="en-US" sz="2000" dirty="0"/>
              <a:t>Handles interrupts</a:t>
            </a:r>
          </a:p>
          <a:p>
            <a:pPr lvl="1"/>
            <a:r>
              <a:rPr lang="en-US" sz="2000" dirty="0"/>
              <a:t>Clears interrupt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 resumes</a:t>
            </a:r>
          </a:p>
          <a:p>
            <a:pPr lvl="1"/>
            <a:r>
              <a:rPr lang="en-US" sz="2100" dirty="0"/>
              <a:t>Restores </a:t>
            </a:r>
            <a:r>
              <a:rPr lang="en-US" sz="2100" dirty="0" err="1"/>
              <a:t>estatus</a:t>
            </a:r>
            <a:r>
              <a:rPr lang="en-US" sz="2100" dirty="0"/>
              <a:t> to status</a:t>
            </a:r>
          </a:p>
          <a:p>
            <a:pPr lvl="1"/>
            <a:r>
              <a:rPr lang="en-US" sz="2100" dirty="0"/>
              <a:t>Restores EA to PC</a:t>
            </a:r>
          </a:p>
          <a:p>
            <a:pPr lvl="1"/>
            <a:r>
              <a:rPr lang="en-US" sz="2100" dirty="0"/>
              <a:t>Re-allows interrupts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8E58E-38C4-4CF3-B9DC-4333C0245A0E}"/>
              </a:ext>
            </a:extLst>
          </p:cNvPr>
          <p:cNvSpPr/>
          <p:nvPr/>
        </p:nvSpPr>
        <p:spPr>
          <a:xfrm>
            <a:off x="6933460" y="2004734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02775-A1AC-4681-9501-FB3D8363E80F}"/>
              </a:ext>
            </a:extLst>
          </p:cNvPr>
          <p:cNvSpPr/>
          <p:nvPr/>
        </p:nvSpPr>
        <p:spPr>
          <a:xfrm>
            <a:off x="8861394" y="2004734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BC1B85-3D32-488D-8488-D75497679A50}"/>
              </a:ext>
            </a:extLst>
          </p:cNvPr>
          <p:cNvCxnSpPr>
            <a:stCxn id="4" idx="2"/>
          </p:cNvCxnSpPr>
          <p:nvPr/>
        </p:nvCxnSpPr>
        <p:spPr>
          <a:xfrm>
            <a:off x="7523825" y="2581782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A9AEB-4406-404E-BE70-2280441516B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51759" y="2581782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1E2CD-B25D-4EA7-9F38-5C83A9ED1253}"/>
              </a:ext>
            </a:extLst>
          </p:cNvPr>
          <p:cNvCxnSpPr/>
          <p:nvPr/>
        </p:nvCxnSpPr>
        <p:spPr>
          <a:xfrm>
            <a:off x="6184777" y="2581782"/>
            <a:ext cx="0" cy="3613212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BEEE5-3418-4FE5-B5AD-F61A0C2DE732}"/>
              </a:ext>
            </a:extLst>
          </p:cNvPr>
          <p:cNvSpPr/>
          <p:nvPr/>
        </p:nvSpPr>
        <p:spPr>
          <a:xfrm>
            <a:off x="7370319" y="2870306"/>
            <a:ext cx="304055" cy="1167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32396-AC6B-4BBA-9817-F1EF9CC23C33}"/>
              </a:ext>
            </a:extLst>
          </p:cNvPr>
          <p:cNvSpPr/>
          <p:nvPr/>
        </p:nvSpPr>
        <p:spPr>
          <a:xfrm>
            <a:off x="7347753" y="4754591"/>
            <a:ext cx="304055" cy="1167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8C181-EF28-4BFB-AFBF-F323CD30D435}"/>
              </a:ext>
            </a:extLst>
          </p:cNvPr>
          <p:cNvSpPr/>
          <p:nvPr/>
        </p:nvSpPr>
        <p:spPr>
          <a:xfrm>
            <a:off x="9305653" y="4037719"/>
            <a:ext cx="304055" cy="7168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7F857B-D4B4-4A82-946B-CCB7311B454E}"/>
              </a:ext>
            </a:extLst>
          </p:cNvPr>
          <p:cNvCxnSpPr>
            <a:cxnSpLocks/>
          </p:cNvCxnSpPr>
          <p:nvPr/>
        </p:nvCxnSpPr>
        <p:spPr>
          <a:xfrm flipH="1">
            <a:off x="9691501" y="4037719"/>
            <a:ext cx="1343443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4D267C-5E08-4201-A776-53DD4686F919}"/>
              </a:ext>
            </a:extLst>
          </p:cNvPr>
          <p:cNvSpPr txBox="1"/>
          <p:nvPr/>
        </p:nvSpPr>
        <p:spPr>
          <a:xfrm>
            <a:off x="5679667" y="2273725"/>
            <a:ext cx="104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616B75-3464-43D7-8158-2E4A9937E658}"/>
              </a:ext>
            </a:extLst>
          </p:cNvPr>
          <p:cNvSpPr txBox="1"/>
          <p:nvPr/>
        </p:nvSpPr>
        <p:spPr>
          <a:xfrm>
            <a:off x="5741998" y="618761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2D5BA-919A-4DA8-96D0-DCBD770B6DA8}"/>
              </a:ext>
            </a:extLst>
          </p:cNvPr>
          <p:cNvSpPr txBox="1"/>
          <p:nvPr/>
        </p:nvSpPr>
        <p:spPr>
          <a:xfrm>
            <a:off x="9872949" y="3687213"/>
            <a:ext cx="93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Interrupt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6A7B2-BA19-4234-B689-47ED52F6A90D}"/>
              </a:ext>
            </a:extLst>
          </p:cNvPr>
          <p:cNvSpPr txBox="1"/>
          <p:nvPr/>
        </p:nvSpPr>
        <p:spPr>
          <a:xfrm>
            <a:off x="7831823" y="1521412"/>
            <a:ext cx="320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Execution Timing Sequence Diagram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B19CB-01A0-456E-B13A-CB4D7838A40E}"/>
              </a:ext>
            </a:extLst>
          </p:cNvPr>
          <p:cNvSpPr/>
          <p:nvPr/>
        </p:nvSpPr>
        <p:spPr>
          <a:xfrm>
            <a:off x="10601507" y="2005842"/>
            <a:ext cx="1180730" cy="57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A34BEE-2DA8-49E9-91C3-B20F9E8DCD4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191872" y="2582890"/>
            <a:ext cx="0" cy="3613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9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Interrupt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Interrupt Enabling</a:t>
            </a:r>
          </a:p>
          <a:p>
            <a:pPr lvl="1"/>
            <a:r>
              <a:rPr lang="en-US" dirty="0"/>
              <a:t>Enable the device’s interrupts (ex: set mask register)</a:t>
            </a:r>
          </a:p>
          <a:p>
            <a:pPr lvl="1"/>
            <a:r>
              <a:rPr lang="en-US" dirty="0"/>
              <a:t>Enable the CPU’s interrupts by #</a:t>
            </a:r>
          </a:p>
          <a:p>
            <a:pPr lvl="1"/>
            <a:r>
              <a:rPr lang="en-US" dirty="0"/>
              <a:t>Clear any left-over interrupt flags</a:t>
            </a:r>
          </a:p>
          <a:p>
            <a:pPr lvl="1"/>
            <a:r>
              <a:rPr lang="en-US" dirty="0"/>
              <a:t>Enable the CPU’s interrupts globally (status PIE to 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NIOS Interrupt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Interrupt Enabling</a:t>
            </a:r>
          </a:p>
          <a:p>
            <a:pPr lvl="1"/>
            <a:r>
              <a:rPr lang="en-US" dirty="0"/>
              <a:t>Enable the device’s interrupts (ex: set mask register)</a:t>
            </a:r>
          </a:p>
          <a:p>
            <a:pPr lvl="1"/>
            <a:r>
              <a:rPr lang="en-US" dirty="0"/>
              <a:t>Enable the CPU’s interrupts by #</a:t>
            </a:r>
          </a:p>
          <a:p>
            <a:pPr lvl="1"/>
            <a:r>
              <a:rPr lang="en-US" dirty="0"/>
              <a:t>Clear any left-over interrupt flags</a:t>
            </a:r>
          </a:p>
          <a:p>
            <a:pPr lvl="1"/>
            <a:r>
              <a:rPr lang="en-US" dirty="0"/>
              <a:t>Enable the CPU’s interrupts globally (status PIE to 1)</a:t>
            </a:r>
          </a:p>
          <a:p>
            <a:r>
              <a:rPr lang="en-US" dirty="0"/>
              <a:t>ISR Creation</a:t>
            </a:r>
          </a:p>
          <a:p>
            <a:pPr lvl="1"/>
            <a:r>
              <a:rPr lang="en-US" dirty="0"/>
              <a:t>Correct EA if external interrupt (code given)</a:t>
            </a:r>
          </a:p>
          <a:p>
            <a:pPr lvl="1"/>
            <a:r>
              <a:rPr lang="en-US" dirty="0"/>
              <a:t>Push registers to the stack if needed</a:t>
            </a:r>
          </a:p>
          <a:p>
            <a:pPr lvl="1"/>
            <a:r>
              <a:rPr lang="en-US" dirty="0"/>
              <a:t>Check each enabled CPU interrupt by #</a:t>
            </a:r>
          </a:p>
          <a:p>
            <a:pPr lvl="1"/>
            <a:r>
              <a:rPr lang="en-US" dirty="0"/>
              <a:t>Handle asserted interrupts by taking action</a:t>
            </a:r>
          </a:p>
          <a:p>
            <a:pPr lvl="1"/>
            <a:r>
              <a:rPr lang="en-US" dirty="0"/>
              <a:t>Clear interrupt flags (ex: Timeout bit)</a:t>
            </a:r>
          </a:p>
          <a:p>
            <a:pPr lvl="1"/>
            <a:r>
              <a:rPr lang="en-US" dirty="0"/>
              <a:t>Pop registers from the stack if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eret</a:t>
            </a:r>
            <a:r>
              <a:rPr lang="en-US" dirty="0"/>
              <a:t> to resume main routine</a:t>
            </a:r>
          </a:p>
        </p:txBody>
      </p:sp>
    </p:spTree>
    <p:extLst>
      <p:ext uri="{BB962C8B-B14F-4D97-AF65-F5344CB8AC3E}">
        <p14:creationId xmlns:p14="http://schemas.microsoft.com/office/powerpoint/2010/main" val="27214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SW06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Lab SW06 builds on SW05, but use the new template files</a:t>
            </a:r>
          </a:p>
          <a:p>
            <a:r>
              <a:rPr lang="en-US" dirty="0"/>
              <a:t>Read the template files and comments closely, becomes familiar with them before inserting your own code</a:t>
            </a:r>
          </a:p>
          <a:p>
            <a:endParaRPr lang="en-US" dirty="0"/>
          </a:p>
          <a:p>
            <a:r>
              <a:rPr lang="en-US" dirty="0"/>
              <a:t>Don’t forget to initialize IO devices before use (if needed)</a:t>
            </a:r>
          </a:p>
          <a:p>
            <a:r>
              <a:rPr lang="en-US" dirty="0"/>
              <a:t>Don’t forget to protect registers on the stack during the ISR </a:t>
            </a:r>
            <a:r>
              <a:rPr lang="en-US" sz="2000" i="1" dirty="0"/>
              <a:t>(except r0, </a:t>
            </a:r>
            <a:r>
              <a:rPr lang="en-US" sz="2000" i="1" dirty="0" err="1"/>
              <a:t>sp</a:t>
            </a:r>
            <a:r>
              <a:rPr lang="en-US" sz="2000" i="1" dirty="0"/>
              <a:t>, et, </a:t>
            </a:r>
            <a:r>
              <a:rPr lang="en-US" sz="2000" i="1" dirty="0" err="1"/>
              <a:t>ea</a:t>
            </a:r>
            <a:r>
              <a:rPr lang="en-US" sz="2000" i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 to “NIOS IO” and “NIOS Interrupts” slide decks for details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114935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602A-7BC2-476E-85AD-30D85BD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009-6221-42FB-BB4B-29E966AE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project directory for SW06 on the </a:t>
            </a:r>
            <a:r>
              <a:rPr lang="en-US" b="1" u="sng" dirty="0"/>
              <a:t>H: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SW06 files from Moodle or S: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Start </a:t>
            </a:r>
            <a:r>
              <a:rPr lang="en-US" dirty="0"/>
              <a:t>following directions in the lab assignment document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8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E27070D-8CF2-4E45-BA9B-0BA94EDBE80D}"/>
              </a:ext>
            </a:extLst>
          </p:cNvPr>
          <p:cNvSpPr/>
          <p:nvPr/>
        </p:nvSpPr>
        <p:spPr>
          <a:xfrm>
            <a:off x="8545690" y="1106351"/>
            <a:ext cx="2946400" cy="539604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Windows 10 PC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77D432-81BD-40F0-8B8E-17302184A122}"/>
              </a:ext>
            </a:extLst>
          </p:cNvPr>
          <p:cNvSpPr/>
          <p:nvPr/>
        </p:nvSpPr>
        <p:spPr>
          <a:xfrm>
            <a:off x="8681155" y="3749844"/>
            <a:ext cx="2480932" cy="2575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D738B94-5D0A-4A10-8F9B-485DB10FAAD3}"/>
              </a:ext>
            </a:extLst>
          </p:cNvPr>
          <p:cNvSpPr/>
          <p:nvPr/>
        </p:nvSpPr>
        <p:spPr>
          <a:xfrm>
            <a:off x="8771308" y="5280559"/>
            <a:ext cx="2300626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(Loading/Debugging)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D9941A-91A8-460E-AC62-76B6B0F7FA6D}"/>
              </a:ext>
            </a:extLst>
          </p:cNvPr>
          <p:cNvSpPr/>
          <p:nvPr/>
        </p:nvSpPr>
        <p:spPr>
          <a:xfrm>
            <a:off x="587547" y="1106352"/>
            <a:ext cx="6648632" cy="5396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DE2 Board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9BAECA-D656-410A-9F09-8AD53E925027}"/>
              </a:ext>
            </a:extLst>
          </p:cNvPr>
          <p:cNvSpPr/>
          <p:nvPr/>
        </p:nvSpPr>
        <p:spPr>
          <a:xfrm>
            <a:off x="8681156" y="1819370"/>
            <a:ext cx="2480932" cy="1606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Quartus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D234F27-A4D4-426F-BFF6-1CC6C817AE65}"/>
              </a:ext>
            </a:extLst>
          </p:cNvPr>
          <p:cNvSpPr/>
          <p:nvPr/>
        </p:nvSpPr>
        <p:spPr>
          <a:xfrm rot="10800000">
            <a:off x="7266648" y="2532476"/>
            <a:ext cx="1719309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0F5A38-064C-4D82-A401-E02F5DEDA0BF}"/>
              </a:ext>
            </a:extLst>
          </p:cNvPr>
          <p:cNvSpPr/>
          <p:nvPr/>
        </p:nvSpPr>
        <p:spPr>
          <a:xfrm rot="10800000">
            <a:off x="7266647" y="4718829"/>
            <a:ext cx="1496214" cy="2558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471EFE4-ACE8-4B86-8218-558969A4421A}"/>
              </a:ext>
            </a:extLst>
          </p:cNvPr>
          <p:cNvSpPr/>
          <p:nvPr/>
        </p:nvSpPr>
        <p:spPr>
          <a:xfrm>
            <a:off x="7464203" y="4718829"/>
            <a:ext cx="1612064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51919-EC4F-4E70-8DF2-7AB0E8F4B4CB}"/>
              </a:ext>
            </a:extLst>
          </p:cNvPr>
          <p:cNvSpPr/>
          <p:nvPr/>
        </p:nvSpPr>
        <p:spPr>
          <a:xfrm>
            <a:off x="945189" y="2127956"/>
            <a:ext cx="3291226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FGPA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932698-8FF2-4AFA-B414-BB13837AEFAC}"/>
              </a:ext>
            </a:extLst>
          </p:cNvPr>
          <p:cNvSpPr/>
          <p:nvPr/>
        </p:nvSpPr>
        <p:spPr>
          <a:xfrm>
            <a:off x="1286557" y="2660415"/>
            <a:ext cx="2619398" cy="25098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(Flashed)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4009B72-6782-4726-9CCF-36F571AB2E9E}"/>
              </a:ext>
            </a:extLst>
          </p:cNvPr>
          <p:cNvSpPr/>
          <p:nvPr/>
        </p:nvSpPr>
        <p:spPr>
          <a:xfrm>
            <a:off x="1672686" y="3804374"/>
            <a:ext cx="1719309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(Executing)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20FED7-8CD0-49DE-8B26-C10F55698F04}"/>
              </a:ext>
            </a:extLst>
          </p:cNvPr>
          <p:cNvSpPr/>
          <p:nvPr/>
        </p:nvSpPr>
        <p:spPr>
          <a:xfrm>
            <a:off x="9613723" y="2332972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6F6C6F2-1022-473C-AD09-42CA6CB9D40F}"/>
              </a:ext>
            </a:extLst>
          </p:cNvPr>
          <p:cNvSpPr/>
          <p:nvPr/>
        </p:nvSpPr>
        <p:spPr>
          <a:xfrm>
            <a:off x="9611857" y="4200340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F038F1-67AD-4674-B9E3-4BCAA159C2A6}"/>
              </a:ext>
            </a:extLst>
          </p:cNvPr>
          <p:cNvSpPr/>
          <p:nvPr/>
        </p:nvSpPr>
        <p:spPr>
          <a:xfrm>
            <a:off x="4407223" y="2127956"/>
            <a:ext cx="2323834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Peripheral Devices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(Ex: switches, buttons, hex displays)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1F0EDE-DA0B-43B0-BED5-5F9E9BBA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" y="-219725"/>
            <a:ext cx="10515600" cy="1325563"/>
          </a:xfrm>
        </p:spPr>
        <p:txBody>
          <a:bodyPr/>
          <a:lstStyle/>
          <a:p>
            <a:r>
              <a:rPr lang="en-US" dirty="0"/>
              <a:t>Lab Components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02B40-517F-4687-A7C5-72B07492190A}"/>
              </a:ext>
            </a:extLst>
          </p:cNvPr>
          <p:cNvSpPr/>
          <p:nvPr/>
        </p:nvSpPr>
        <p:spPr>
          <a:xfrm>
            <a:off x="4623470" y="2777125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Switches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7425-1273-4686-9C9C-F7F331387191}"/>
              </a:ext>
            </a:extLst>
          </p:cNvPr>
          <p:cNvSpPr/>
          <p:nvPr/>
        </p:nvSpPr>
        <p:spPr>
          <a:xfrm>
            <a:off x="4622544" y="5295949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Timer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19466-2177-4978-A441-2EA6799683C9}"/>
              </a:ext>
            </a:extLst>
          </p:cNvPr>
          <p:cNvSpPr/>
          <p:nvPr/>
        </p:nvSpPr>
        <p:spPr>
          <a:xfrm>
            <a:off x="4625489" y="4668404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7Seg Displays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40437-868A-4814-B7EA-179D2CB3378B}"/>
              </a:ext>
            </a:extLst>
          </p:cNvPr>
          <p:cNvSpPr/>
          <p:nvPr/>
        </p:nvSpPr>
        <p:spPr>
          <a:xfrm>
            <a:off x="4622544" y="4003883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LEDs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E5508-C08B-46D2-94D3-A521994E3C07}"/>
              </a:ext>
            </a:extLst>
          </p:cNvPr>
          <p:cNvSpPr/>
          <p:nvPr/>
        </p:nvSpPr>
        <p:spPr>
          <a:xfrm>
            <a:off x="4602686" y="3354714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Keys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1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Core (Peripheral I/O device/port)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5" y="1524000"/>
            <a:ext cx="1201971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Timer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34" y="1524000"/>
            <a:ext cx="122270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18E1-6A63-441F-B58F-48C7F01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2C30-CA64-4181-8B80-42C1CB53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91" y="1358283"/>
            <a:ext cx="6950746" cy="53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602A-7BC2-476E-85AD-30D85BD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009-6221-42FB-BB4B-29E966AE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333" cy="4351338"/>
          </a:xfrm>
        </p:spPr>
        <p:txBody>
          <a:bodyPr/>
          <a:lstStyle/>
          <a:p>
            <a:r>
              <a:rPr lang="en-US" dirty="0"/>
              <a:t>Bit-Masks</a:t>
            </a:r>
          </a:p>
          <a:p>
            <a:r>
              <a:rPr lang="en-US" dirty="0"/>
              <a:t>IO Devices</a:t>
            </a:r>
          </a:p>
          <a:p>
            <a:r>
              <a:rPr lang="en-US" dirty="0"/>
              <a:t>PIO Core &amp; Timer  - Altera DE2 IO Devices</a:t>
            </a:r>
          </a:p>
        </p:txBody>
      </p:sp>
    </p:spTree>
    <p:extLst>
      <p:ext uri="{BB962C8B-B14F-4D97-AF65-F5344CB8AC3E}">
        <p14:creationId xmlns:p14="http://schemas.microsoft.com/office/powerpoint/2010/main" val="35512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Input devices sometimes use polling</a:t>
            </a:r>
          </a:p>
          <a:p>
            <a:r>
              <a:rPr lang="en-US" dirty="0"/>
              <a:t>Main routine repeatedly reads/checks input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6D4DA11-FA0E-4641-840A-FF8F8AB8B1A7}"/>
              </a:ext>
            </a:extLst>
          </p:cNvPr>
          <p:cNvSpPr/>
          <p:nvPr/>
        </p:nvSpPr>
        <p:spPr>
          <a:xfrm>
            <a:off x="8194089" y="2887461"/>
            <a:ext cx="1074198" cy="1222899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3EDE9CD-B54B-4434-9CEF-8B33AFCED35C}"/>
              </a:ext>
            </a:extLst>
          </p:cNvPr>
          <p:cNvSpPr/>
          <p:nvPr/>
        </p:nvSpPr>
        <p:spPr>
          <a:xfrm>
            <a:off x="8602461" y="2095130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5AF07E-F12D-4806-A771-11B67417AC50}"/>
              </a:ext>
            </a:extLst>
          </p:cNvPr>
          <p:cNvSpPr/>
          <p:nvPr/>
        </p:nvSpPr>
        <p:spPr>
          <a:xfrm>
            <a:off x="8593582" y="4263499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D5E053-13B9-464C-A346-26AEBC5A873F}"/>
              </a:ext>
            </a:extLst>
          </p:cNvPr>
          <p:cNvSpPr/>
          <p:nvPr/>
        </p:nvSpPr>
        <p:spPr>
          <a:xfrm rot="5400000">
            <a:off x="9197265" y="1536134"/>
            <a:ext cx="257453" cy="9321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7F38E-7815-4AE3-A547-3610CC5CFCA7}"/>
              </a:ext>
            </a:extLst>
          </p:cNvPr>
          <p:cNvSpPr/>
          <p:nvPr/>
        </p:nvSpPr>
        <p:spPr>
          <a:xfrm rot="5400000">
            <a:off x="8998357" y="2726208"/>
            <a:ext cx="1477910" cy="10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CC6D6-2CAD-4BEC-8D1D-407559F57028}"/>
              </a:ext>
            </a:extLst>
          </p:cNvPr>
          <p:cNvSpPr/>
          <p:nvPr/>
        </p:nvSpPr>
        <p:spPr>
          <a:xfrm>
            <a:off x="9325991" y="3410405"/>
            <a:ext cx="466079" cy="10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D3699-0DA3-4CE0-B632-6308B729AF60}"/>
              </a:ext>
            </a:extLst>
          </p:cNvPr>
          <p:cNvSpPr txBox="1"/>
          <p:nvPr/>
        </p:nvSpPr>
        <p:spPr>
          <a:xfrm>
            <a:off x="7975819" y="4902691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Something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235F8-F18E-44CE-BDF8-9A2B0DBC2CE6}"/>
              </a:ext>
            </a:extLst>
          </p:cNvPr>
          <p:cNvSpPr txBox="1"/>
          <p:nvPr/>
        </p:nvSpPr>
        <p:spPr>
          <a:xfrm>
            <a:off x="8793328" y="414879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E4FA6-E02F-4670-B6F9-37C13DA4AC8E}"/>
              </a:ext>
            </a:extLst>
          </p:cNvPr>
          <p:cNvSpPr txBox="1"/>
          <p:nvPr/>
        </p:nvSpPr>
        <p:spPr>
          <a:xfrm>
            <a:off x="9202417" y="35679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034D4-B550-4EAA-A5C2-DDEE4EF44939}"/>
              </a:ext>
            </a:extLst>
          </p:cNvPr>
          <p:cNvSpPr txBox="1"/>
          <p:nvPr/>
        </p:nvSpPr>
        <p:spPr>
          <a:xfrm>
            <a:off x="8312430" y="319863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  <a:p>
            <a:r>
              <a:rPr lang="en-US" sz="1600" dirty="0"/>
              <a:t>Pushed?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111D83-AC25-4348-A121-DA6F4E3D2653}"/>
              </a:ext>
            </a:extLst>
          </p:cNvPr>
          <p:cNvSpPr/>
          <p:nvPr/>
        </p:nvSpPr>
        <p:spPr>
          <a:xfrm>
            <a:off x="8602461" y="1204635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0DBB8-B12A-4965-AB7B-EA85B93D68F6}"/>
              </a:ext>
            </a:extLst>
          </p:cNvPr>
          <p:cNvSpPr txBox="1"/>
          <p:nvPr/>
        </p:nvSpPr>
        <p:spPr>
          <a:xfrm>
            <a:off x="8415041" y="83865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96078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Input devices sometimes use polling</a:t>
            </a:r>
          </a:p>
          <a:p>
            <a:r>
              <a:rPr lang="en-US" dirty="0"/>
              <a:t>Main routine repeatedly reads/checks input</a:t>
            </a:r>
          </a:p>
          <a:p>
            <a:r>
              <a:rPr lang="en-US" dirty="0">
                <a:solidFill>
                  <a:srgbClr val="FF0000"/>
                </a:solidFill>
              </a:rPr>
              <a:t>Polling can have poor performance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Poll period fast, wasted checks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Poll period slow, delayed reaction</a:t>
            </a:r>
          </a:p>
          <a:p>
            <a:r>
              <a:rPr lang="en-US" dirty="0">
                <a:solidFill>
                  <a:srgbClr val="FF0000"/>
                </a:solidFill>
              </a:rPr>
              <a:t>Polling multiple inputs can add complexity</a:t>
            </a:r>
          </a:p>
          <a:p>
            <a:r>
              <a:rPr lang="en-US" dirty="0">
                <a:solidFill>
                  <a:srgbClr val="FF0000"/>
                </a:solidFill>
              </a:rPr>
              <a:t>Polling can also sometimes be the best solution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6D4DA11-FA0E-4641-840A-FF8F8AB8B1A7}"/>
              </a:ext>
            </a:extLst>
          </p:cNvPr>
          <p:cNvSpPr/>
          <p:nvPr/>
        </p:nvSpPr>
        <p:spPr>
          <a:xfrm>
            <a:off x="8194089" y="2887461"/>
            <a:ext cx="1074198" cy="1222899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3EDE9CD-B54B-4434-9CEF-8B33AFCED35C}"/>
              </a:ext>
            </a:extLst>
          </p:cNvPr>
          <p:cNvSpPr/>
          <p:nvPr/>
        </p:nvSpPr>
        <p:spPr>
          <a:xfrm>
            <a:off x="8602461" y="2095130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5AF07E-F12D-4806-A771-11B67417AC50}"/>
              </a:ext>
            </a:extLst>
          </p:cNvPr>
          <p:cNvSpPr/>
          <p:nvPr/>
        </p:nvSpPr>
        <p:spPr>
          <a:xfrm>
            <a:off x="8593582" y="4263499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D5E053-13B9-464C-A346-26AEBC5A873F}"/>
              </a:ext>
            </a:extLst>
          </p:cNvPr>
          <p:cNvSpPr/>
          <p:nvPr/>
        </p:nvSpPr>
        <p:spPr>
          <a:xfrm rot="5400000">
            <a:off x="9197265" y="1536134"/>
            <a:ext cx="257453" cy="9321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7F38E-7815-4AE3-A547-3610CC5CFCA7}"/>
              </a:ext>
            </a:extLst>
          </p:cNvPr>
          <p:cNvSpPr/>
          <p:nvPr/>
        </p:nvSpPr>
        <p:spPr>
          <a:xfrm rot="5400000">
            <a:off x="8998357" y="2726208"/>
            <a:ext cx="1477910" cy="10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CC6D6-2CAD-4BEC-8D1D-407559F57028}"/>
              </a:ext>
            </a:extLst>
          </p:cNvPr>
          <p:cNvSpPr/>
          <p:nvPr/>
        </p:nvSpPr>
        <p:spPr>
          <a:xfrm>
            <a:off x="9325991" y="3410405"/>
            <a:ext cx="466079" cy="10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D3699-0DA3-4CE0-B632-6308B729AF60}"/>
              </a:ext>
            </a:extLst>
          </p:cNvPr>
          <p:cNvSpPr txBox="1"/>
          <p:nvPr/>
        </p:nvSpPr>
        <p:spPr>
          <a:xfrm>
            <a:off x="7975819" y="4902691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Something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235F8-F18E-44CE-BDF8-9A2B0DBC2CE6}"/>
              </a:ext>
            </a:extLst>
          </p:cNvPr>
          <p:cNvSpPr txBox="1"/>
          <p:nvPr/>
        </p:nvSpPr>
        <p:spPr>
          <a:xfrm>
            <a:off x="8793328" y="414879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E4FA6-E02F-4670-B6F9-37C13DA4AC8E}"/>
              </a:ext>
            </a:extLst>
          </p:cNvPr>
          <p:cNvSpPr txBox="1"/>
          <p:nvPr/>
        </p:nvSpPr>
        <p:spPr>
          <a:xfrm>
            <a:off x="9202417" y="35679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034D4-B550-4EAA-A5C2-DDEE4EF44939}"/>
              </a:ext>
            </a:extLst>
          </p:cNvPr>
          <p:cNvSpPr txBox="1"/>
          <p:nvPr/>
        </p:nvSpPr>
        <p:spPr>
          <a:xfrm>
            <a:off x="8312430" y="319863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  <a:p>
            <a:r>
              <a:rPr lang="en-US" sz="1600" dirty="0"/>
              <a:t>Pushed?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F8B2D77-A334-471B-A4DA-1568EC934498}"/>
              </a:ext>
            </a:extLst>
          </p:cNvPr>
          <p:cNvSpPr/>
          <p:nvPr/>
        </p:nvSpPr>
        <p:spPr>
          <a:xfrm>
            <a:off x="8602461" y="1204635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FF079-CB2C-4E29-A1AE-5BCCEEF8ACFE}"/>
              </a:ext>
            </a:extLst>
          </p:cNvPr>
          <p:cNvSpPr txBox="1"/>
          <p:nvPr/>
        </p:nvSpPr>
        <p:spPr>
          <a:xfrm>
            <a:off x="8415041" y="83865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27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Interrupts are an alternative to polling</a:t>
            </a:r>
          </a:p>
          <a:p>
            <a:r>
              <a:rPr lang="en-US" dirty="0"/>
              <a:t>When input changes, take action immediately</a:t>
            </a:r>
          </a:p>
          <a:p>
            <a:r>
              <a:rPr lang="en-US" dirty="0"/>
              <a:t>After taking action, resume where interrupted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3EDE9CD-B54B-4434-9CEF-8B33AFCED35C}"/>
              </a:ext>
            </a:extLst>
          </p:cNvPr>
          <p:cNvSpPr/>
          <p:nvPr/>
        </p:nvSpPr>
        <p:spPr>
          <a:xfrm>
            <a:off x="8602461" y="2095130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5AF07E-F12D-4806-A771-11B67417AC50}"/>
              </a:ext>
            </a:extLst>
          </p:cNvPr>
          <p:cNvSpPr/>
          <p:nvPr/>
        </p:nvSpPr>
        <p:spPr>
          <a:xfrm>
            <a:off x="8593582" y="3178206"/>
            <a:ext cx="257453" cy="7611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D5E053-13B9-464C-A346-26AEBC5A873F}"/>
              </a:ext>
            </a:extLst>
          </p:cNvPr>
          <p:cNvSpPr/>
          <p:nvPr/>
        </p:nvSpPr>
        <p:spPr>
          <a:xfrm rot="5400000">
            <a:off x="9197265" y="1536134"/>
            <a:ext cx="257453" cy="9321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7F38E-7815-4AE3-A547-3610CC5CFCA7}"/>
              </a:ext>
            </a:extLst>
          </p:cNvPr>
          <p:cNvSpPr/>
          <p:nvPr/>
        </p:nvSpPr>
        <p:spPr>
          <a:xfrm rot="5400000">
            <a:off x="9265504" y="2459062"/>
            <a:ext cx="943615" cy="1095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CC6D6-2CAD-4BEC-8D1D-407559F57028}"/>
              </a:ext>
            </a:extLst>
          </p:cNvPr>
          <p:cNvSpPr/>
          <p:nvPr/>
        </p:nvSpPr>
        <p:spPr>
          <a:xfrm>
            <a:off x="8722308" y="2859691"/>
            <a:ext cx="1069762" cy="125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D3699-0DA3-4CE0-B632-6308B729AF60}"/>
              </a:ext>
            </a:extLst>
          </p:cNvPr>
          <p:cNvSpPr txBox="1"/>
          <p:nvPr/>
        </p:nvSpPr>
        <p:spPr>
          <a:xfrm>
            <a:off x="7975817" y="391485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034D4-B550-4EAA-A5C2-DDEE4EF44939}"/>
              </a:ext>
            </a:extLst>
          </p:cNvPr>
          <p:cNvSpPr txBox="1"/>
          <p:nvPr/>
        </p:nvSpPr>
        <p:spPr>
          <a:xfrm>
            <a:off x="8819816" y="3205546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  <a:p>
            <a:r>
              <a:rPr lang="en-US" sz="1600" dirty="0"/>
              <a:t>Pushed!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1BD93B5-5566-4BD1-B820-872095235740}"/>
              </a:ext>
            </a:extLst>
          </p:cNvPr>
          <p:cNvSpPr/>
          <p:nvPr/>
        </p:nvSpPr>
        <p:spPr>
          <a:xfrm>
            <a:off x="8602461" y="1204635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9A01C-6E38-45F6-9685-9028F24C9C4A}"/>
              </a:ext>
            </a:extLst>
          </p:cNvPr>
          <p:cNvSpPr txBox="1"/>
          <p:nvPr/>
        </p:nvSpPr>
        <p:spPr>
          <a:xfrm>
            <a:off x="8415041" y="83865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642EFD-A6C1-4E90-BB14-9DAF57D7A0A5}"/>
              </a:ext>
            </a:extLst>
          </p:cNvPr>
          <p:cNvSpPr/>
          <p:nvPr/>
        </p:nvSpPr>
        <p:spPr>
          <a:xfrm rot="5400000">
            <a:off x="10379475" y="1536134"/>
            <a:ext cx="257453" cy="9321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0276B-F050-496B-8D31-C8539738AD33}"/>
              </a:ext>
            </a:extLst>
          </p:cNvPr>
          <p:cNvSpPr/>
          <p:nvPr/>
        </p:nvSpPr>
        <p:spPr>
          <a:xfrm rot="5400000">
            <a:off x="9539545" y="3367232"/>
            <a:ext cx="2759953" cy="109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FF70B-53EE-40F8-8504-C25A94C96147}"/>
              </a:ext>
            </a:extLst>
          </p:cNvPr>
          <p:cNvSpPr/>
          <p:nvPr/>
        </p:nvSpPr>
        <p:spPr>
          <a:xfrm>
            <a:off x="8722308" y="4676030"/>
            <a:ext cx="2251972" cy="1259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503EC-8125-4B25-8643-4B01E0C9B3E8}"/>
              </a:ext>
            </a:extLst>
          </p:cNvPr>
          <p:cNvSpPr/>
          <p:nvPr/>
        </p:nvSpPr>
        <p:spPr>
          <a:xfrm>
            <a:off x="8593581" y="4257570"/>
            <a:ext cx="257453" cy="39184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Interrupts are an alternative to polling</a:t>
            </a:r>
          </a:p>
          <a:p>
            <a:r>
              <a:rPr lang="en-US" dirty="0"/>
              <a:t>When input changes, take action immediately</a:t>
            </a:r>
          </a:p>
          <a:p>
            <a:r>
              <a:rPr lang="en-US" dirty="0"/>
              <a:t>After taking action, resume where interrupted</a:t>
            </a:r>
          </a:p>
          <a:p>
            <a:r>
              <a:rPr lang="en-US" dirty="0">
                <a:solidFill>
                  <a:srgbClr val="FF0000"/>
                </a:solidFill>
              </a:rPr>
              <a:t>Interrupts require hardware support</a:t>
            </a:r>
          </a:p>
          <a:p>
            <a:r>
              <a:rPr lang="en-US" dirty="0">
                <a:solidFill>
                  <a:srgbClr val="FF0000"/>
                </a:solidFill>
              </a:rPr>
              <a:t>Interrupt may alter behavior upon resume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3EDE9CD-B54B-4434-9CEF-8B33AFCED35C}"/>
              </a:ext>
            </a:extLst>
          </p:cNvPr>
          <p:cNvSpPr/>
          <p:nvPr/>
        </p:nvSpPr>
        <p:spPr>
          <a:xfrm>
            <a:off x="8602461" y="2095130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5AF07E-F12D-4806-A771-11B67417AC50}"/>
              </a:ext>
            </a:extLst>
          </p:cNvPr>
          <p:cNvSpPr/>
          <p:nvPr/>
        </p:nvSpPr>
        <p:spPr>
          <a:xfrm>
            <a:off x="8593582" y="3178206"/>
            <a:ext cx="257453" cy="7611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D5E053-13B9-464C-A346-26AEBC5A873F}"/>
              </a:ext>
            </a:extLst>
          </p:cNvPr>
          <p:cNvSpPr/>
          <p:nvPr/>
        </p:nvSpPr>
        <p:spPr>
          <a:xfrm rot="5400000">
            <a:off x="9197265" y="1536134"/>
            <a:ext cx="257453" cy="9321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7F38E-7815-4AE3-A547-3610CC5CFCA7}"/>
              </a:ext>
            </a:extLst>
          </p:cNvPr>
          <p:cNvSpPr/>
          <p:nvPr/>
        </p:nvSpPr>
        <p:spPr>
          <a:xfrm rot="5400000">
            <a:off x="9265504" y="2459062"/>
            <a:ext cx="943615" cy="1095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CC6D6-2CAD-4BEC-8D1D-407559F57028}"/>
              </a:ext>
            </a:extLst>
          </p:cNvPr>
          <p:cNvSpPr/>
          <p:nvPr/>
        </p:nvSpPr>
        <p:spPr>
          <a:xfrm>
            <a:off x="8722308" y="2859691"/>
            <a:ext cx="1069762" cy="125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D3699-0DA3-4CE0-B632-6308B729AF60}"/>
              </a:ext>
            </a:extLst>
          </p:cNvPr>
          <p:cNvSpPr txBox="1"/>
          <p:nvPr/>
        </p:nvSpPr>
        <p:spPr>
          <a:xfrm>
            <a:off x="7975817" y="391485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034D4-B550-4EAA-A5C2-DDEE4EF44939}"/>
              </a:ext>
            </a:extLst>
          </p:cNvPr>
          <p:cNvSpPr txBox="1"/>
          <p:nvPr/>
        </p:nvSpPr>
        <p:spPr>
          <a:xfrm>
            <a:off x="8819816" y="3205546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  <a:p>
            <a:r>
              <a:rPr lang="en-US" sz="1600" dirty="0"/>
              <a:t>Pushed!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1BD93B5-5566-4BD1-B820-872095235740}"/>
              </a:ext>
            </a:extLst>
          </p:cNvPr>
          <p:cNvSpPr/>
          <p:nvPr/>
        </p:nvSpPr>
        <p:spPr>
          <a:xfrm>
            <a:off x="8602461" y="1204635"/>
            <a:ext cx="257453" cy="6391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9A01C-6E38-45F6-9685-9028F24C9C4A}"/>
              </a:ext>
            </a:extLst>
          </p:cNvPr>
          <p:cNvSpPr txBox="1"/>
          <p:nvPr/>
        </p:nvSpPr>
        <p:spPr>
          <a:xfrm>
            <a:off x="8415041" y="83865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642EFD-A6C1-4E90-BB14-9DAF57D7A0A5}"/>
              </a:ext>
            </a:extLst>
          </p:cNvPr>
          <p:cNvSpPr/>
          <p:nvPr/>
        </p:nvSpPr>
        <p:spPr>
          <a:xfrm rot="5400000">
            <a:off x="10379475" y="1536134"/>
            <a:ext cx="257453" cy="9321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0276B-F050-496B-8D31-C8539738AD33}"/>
              </a:ext>
            </a:extLst>
          </p:cNvPr>
          <p:cNvSpPr/>
          <p:nvPr/>
        </p:nvSpPr>
        <p:spPr>
          <a:xfrm rot="5400000">
            <a:off x="9539545" y="3367232"/>
            <a:ext cx="2759953" cy="109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FF70B-53EE-40F8-8504-C25A94C96147}"/>
              </a:ext>
            </a:extLst>
          </p:cNvPr>
          <p:cNvSpPr/>
          <p:nvPr/>
        </p:nvSpPr>
        <p:spPr>
          <a:xfrm>
            <a:off x="8722308" y="4676030"/>
            <a:ext cx="2251972" cy="1259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503EC-8125-4B25-8643-4B01E0C9B3E8}"/>
              </a:ext>
            </a:extLst>
          </p:cNvPr>
          <p:cNvSpPr/>
          <p:nvPr/>
        </p:nvSpPr>
        <p:spPr>
          <a:xfrm>
            <a:off x="8593581" y="4257570"/>
            <a:ext cx="257453" cy="39184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u="sng" dirty="0"/>
              <a:t>Communication Example</a:t>
            </a:r>
          </a:p>
          <a:p>
            <a:r>
              <a:rPr lang="en-US" sz="2600" dirty="0"/>
              <a:t>Polling ~ mailbox</a:t>
            </a:r>
          </a:p>
          <a:p>
            <a:r>
              <a:rPr lang="en-US" sz="2600" dirty="0"/>
              <a:t>Interrupts ~ phone call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600" u="sng" dirty="0"/>
              <a:t>Carpooling Example</a:t>
            </a:r>
          </a:p>
          <a:p>
            <a:r>
              <a:rPr lang="en-US" sz="2600" dirty="0"/>
              <a:t>Polling ~ waiting by the door</a:t>
            </a:r>
          </a:p>
          <a:p>
            <a:r>
              <a:rPr lang="en-US" sz="2600" dirty="0"/>
              <a:t>Interrupts ~ hearing the doorbell</a:t>
            </a:r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comparison &amp; justification for each technique: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i="1" dirty="0">
                <a:hlinkClick r:id="rId2"/>
              </a:rPr>
              <a:t>https://techdifferences.com/difference-between-interrupt-and-polling-in-os.html</a:t>
            </a:r>
            <a:r>
              <a:rPr lang="en-US" sz="2400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1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CPU executing main routine, until interrupt occurs</a:t>
            </a:r>
          </a:p>
          <a:p>
            <a:r>
              <a:rPr lang="en-US" dirty="0"/>
              <a:t>Main routine is paused, ISR is executed (like a function call)</a:t>
            </a:r>
          </a:p>
          <a:p>
            <a:r>
              <a:rPr lang="en-US" dirty="0"/>
              <a:t>Main resumes after ISR “returns”</a:t>
            </a:r>
          </a:p>
          <a:p>
            <a:endParaRPr lang="en-US" dirty="0"/>
          </a:p>
          <a:p>
            <a:r>
              <a:rPr lang="en-US" dirty="0"/>
              <a:t>ISR may need to receive data from main routine</a:t>
            </a:r>
          </a:p>
          <a:p>
            <a:r>
              <a:rPr lang="en-US" dirty="0"/>
              <a:t>ISR may alter data to change behavior in the main routine</a:t>
            </a:r>
          </a:p>
        </p:txBody>
      </p:sp>
    </p:spTree>
    <p:extLst>
      <p:ext uri="{BB962C8B-B14F-4D97-AF65-F5344CB8AC3E}">
        <p14:creationId xmlns:p14="http://schemas.microsoft.com/office/powerpoint/2010/main" val="241397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913</Words>
  <Application>Microsoft Office PowerPoint</Application>
  <PresentationFormat>Widescreen</PresentationFormat>
  <Paragraphs>241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ENGR-304-L</vt:lpstr>
      <vt:lpstr>Agenda</vt:lpstr>
      <vt:lpstr>Recap</vt:lpstr>
      <vt:lpstr>Interrupts</vt:lpstr>
      <vt:lpstr>Interrupts</vt:lpstr>
      <vt:lpstr>Interrupts</vt:lpstr>
      <vt:lpstr>Interrupts</vt:lpstr>
      <vt:lpstr>Interrupts</vt:lpstr>
      <vt:lpstr>Interrupt Service Routine (ISR)</vt:lpstr>
      <vt:lpstr>Interrupt Service Routine (ISR)</vt:lpstr>
      <vt:lpstr>Control Registers</vt:lpstr>
      <vt:lpstr>Control Registers</vt:lpstr>
      <vt:lpstr>NIOS Instructions &amp; Registers</vt:lpstr>
      <vt:lpstr>NIOS Instructions &amp; Registers</vt:lpstr>
      <vt:lpstr>NIOS Instructions &amp; Registers</vt:lpstr>
      <vt:lpstr>NIOS Instructions &amp; Registers</vt:lpstr>
      <vt:lpstr>NIOS Instructions &amp; Registers</vt:lpstr>
      <vt:lpstr>NIOS Instructions &amp; Registers</vt:lpstr>
      <vt:lpstr>NIOS Instructions &amp; Registers</vt:lpstr>
      <vt:lpstr>NIOS Interrupt Execution Sequence</vt:lpstr>
      <vt:lpstr>NIOS Interrupt Setup</vt:lpstr>
      <vt:lpstr>NIOS Interrupt Setup</vt:lpstr>
      <vt:lpstr>Lab SW06 Tips</vt:lpstr>
      <vt:lpstr>Getting Started</vt:lpstr>
      <vt:lpstr>Lab Components</vt:lpstr>
      <vt:lpstr>PIO Core (Peripheral I/O device/port)</vt:lpstr>
      <vt:lpstr>Interval Timer Core</vt:lpstr>
      <vt:lpstr>Control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ENGR-304-L</dc:title>
  <dc:creator>Andrew Jo</dc:creator>
  <cp:lastModifiedBy>Andrew Jo</cp:lastModifiedBy>
  <cp:revision>2</cp:revision>
  <dcterms:created xsi:type="dcterms:W3CDTF">2019-02-07T02:53:38Z</dcterms:created>
  <dcterms:modified xsi:type="dcterms:W3CDTF">2019-03-14T04:20:12Z</dcterms:modified>
</cp:coreProperties>
</file>