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F0"/>
    <a:srgbClr val="00B0F0"/>
    <a:srgbClr val="00C3FF"/>
    <a:srgbClr val="3A9BB9"/>
    <a:srgbClr val="009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F1DA-7A15-4670-9B58-5134EE20C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42170-2DF7-40BC-B8B4-E2018E95B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68AF-4445-410A-AF81-BBD97306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1A8-1982-4154-ABCC-DD6F782A99F8}" type="datetimeFigureOut">
              <a:rPr lang="en-UG" smtClean="0"/>
              <a:t>11/09/2021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8F3E-8B54-44B3-8E36-6C350E29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ACF0-A153-4177-BD43-1D52E7A7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E094-3922-4D51-AC4E-FB3917A8C00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304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AE97-6668-4FF6-8433-BCD5480A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658FE-F363-4EB0-884F-A3762D89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F622C-DAD7-418D-AEE6-54C352E5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1A8-1982-4154-ABCC-DD6F782A99F8}" type="datetimeFigureOut">
              <a:rPr lang="en-UG" smtClean="0"/>
              <a:t>11/09/2021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EE5E-E371-4C4C-BF75-98886E1B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3D49-DF8D-4E3E-B32F-4482FA46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E094-3922-4D51-AC4E-FB3917A8C00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6561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BFA73-7343-48F2-8EA4-573AE4301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4079E-1B3A-4934-B17F-E32753E3F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A1C9-F348-4FAF-BB3D-814BF4B9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1A8-1982-4154-ABCC-DD6F782A99F8}" type="datetimeFigureOut">
              <a:rPr lang="en-UG" smtClean="0"/>
              <a:t>11/09/2021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C584C-3455-4AA9-BC4C-DFFD67FE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DEE6-8E38-4A6C-A82D-4C00E04C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E094-3922-4D51-AC4E-FB3917A8C00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6581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90D4-8294-435F-9F56-DEC2A9C7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22B5-072A-42A0-9B22-A8DE0F9C5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CE940-F2F6-4154-B8AF-686C6FD8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1A8-1982-4154-ABCC-DD6F782A99F8}" type="datetimeFigureOut">
              <a:rPr lang="en-UG" smtClean="0"/>
              <a:t>11/09/2021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BDDB-A9C2-4546-84E2-8147306D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03F9-E971-4542-9DEF-07ACB2BB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E094-3922-4D51-AC4E-FB3917A8C00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1144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4994-0000-4AC4-B2AC-6DAE9646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CF80F-2DE9-4467-993B-8DFBE839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5363-FA38-4E48-8F2F-DA58F1D9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1A8-1982-4154-ABCC-DD6F782A99F8}" type="datetimeFigureOut">
              <a:rPr lang="en-UG" smtClean="0"/>
              <a:t>11/09/2021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FDFFF-C9B3-48E2-B444-21A290FD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0C17-02AF-45ED-8A6D-8DD54B2E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E094-3922-4D51-AC4E-FB3917A8C00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003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562D-5ED5-4C7C-82A7-D3A2AC6F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4033-1E56-46AC-9544-61C6892BF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7D64C-D3B8-47FF-8D22-BCD5855F7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408A3-AC64-4AF6-8B72-BABBC2A3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1A8-1982-4154-ABCC-DD6F782A99F8}" type="datetimeFigureOut">
              <a:rPr lang="en-UG" smtClean="0"/>
              <a:t>11/09/2021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40679-B011-4476-A153-4C87D92E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0DB64-A9CB-435F-971C-A1C615AE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E094-3922-4D51-AC4E-FB3917A8C00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7378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2B95-0AA8-4DE0-A7D3-307EEE0D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798EB-3FC0-4610-BEE5-16BA1DA02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EC0B9-22E5-42C3-9F53-7DF3CBB97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B96F5-CABD-4BC8-B494-685F4BF39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91F31-EC25-44CD-8CE9-E7ADAFE9A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DD366-4237-4476-BDBC-5B07991D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1A8-1982-4154-ABCC-DD6F782A99F8}" type="datetimeFigureOut">
              <a:rPr lang="en-UG" smtClean="0"/>
              <a:t>11/09/2021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B6B35-4CB0-4CDF-9781-F2E12762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F5054-AF18-43C0-95EE-B76A25D3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E094-3922-4D51-AC4E-FB3917A8C00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9671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43C8-2179-4E4E-9781-5BBCD23A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62490-525C-4BF4-8537-6F3AF700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1A8-1982-4154-ABCC-DD6F782A99F8}" type="datetimeFigureOut">
              <a:rPr lang="en-UG" smtClean="0"/>
              <a:t>11/09/2021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8FD26-22D3-40C0-9835-0F6EC8CA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A645F-E2DF-4B1A-A15D-B78807A3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E094-3922-4D51-AC4E-FB3917A8C00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9791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66A91-9B53-402A-9FA4-2266E6F6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1A8-1982-4154-ABCC-DD6F782A99F8}" type="datetimeFigureOut">
              <a:rPr lang="en-UG" smtClean="0"/>
              <a:t>11/09/2021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04EA4-DFC0-40AF-A81A-C22B7C5E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75734-4BB6-4999-BBF1-1894DC64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E094-3922-4D51-AC4E-FB3917A8C00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8741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0CF4-F9D6-4AEF-99A0-5A5E5EE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3F842-0C97-4B87-A023-EC7914478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C710-FD4D-4F5F-843E-375B91112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FB4C4-38B9-476B-90E2-90D0B57D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1A8-1982-4154-ABCC-DD6F782A99F8}" type="datetimeFigureOut">
              <a:rPr lang="en-UG" smtClean="0"/>
              <a:t>11/09/2021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66892-56A8-490F-8A2C-03187CE5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CB67B-12BE-45DB-9BC2-9C00EA9F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E094-3922-4D51-AC4E-FB3917A8C00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5234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2384-6592-4FF9-AC7D-748DD501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E0E62-649C-41E5-8836-B994BC361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C2B98-D27D-4765-A928-72B1217FC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63AAA-D8FE-4C55-90A3-B0A1AB60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1A8-1982-4154-ABCC-DD6F782A99F8}" type="datetimeFigureOut">
              <a:rPr lang="en-UG" smtClean="0"/>
              <a:t>11/09/2021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103D2-372B-4758-9D6F-6B35590B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9BEAA-B05C-4D25-87DC-8CDD6111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E094-3922-4D51-AC4E-FB3917A8C00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4147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E788A-FDCF-4407-BCCC-27978159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94B26-A249-42FA-8EC9-65ABEEAB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C36BB-439F-4878-82C2-A62FFD7C3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E1A8-1982-4154-ABCC-DD6F782A99F8}" type="datetimeFigureOut">
              <a:rPr lang="en-UG" smtClean="0"/>
              <a:t>11/09/2021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B822-5110-482A-AE39-FCC36745E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D817-5C22-4935-86A8-342B3AF16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E094-3922-4D51-AC4E-FB3917A8C00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2695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DD2B1ECB-FC83-4BB6-8AA3-7A8BD39A3FDE}"/>
              </a:ext>
            </a:extLst>
          </p:cNvPr>
          <p:cNvSpPr/>
          <p:nvPr/>
        </p:nvSpPr>
        <p:spPr>
          <a:xfrm>
            <a:off x="2378136" y="1100621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rgbClr val="00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EFC4E5-08BC-4514-AF77-B4F610F5CD47}"/>
              </a:ext>
            </a:extLst>
          </p:cNvPr>
          <p:cNvSpPr/>
          <p:nvPr/>
        </p:nvSpPr>
        <p:spPr>
          <a:xfrm>
            <a:off x="797699" y="1100621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rgbClr val="00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FAEC2-EB4F-43B0-9DD1-6C597A243E5B}"/>
              </a:ext>
            </a:extLst>
          </p:cNvPr>
          <p:cNvSpPr txBox="1"/>
          <p:nvPr/>
        </p:nvSpPr>
        <p:spPr>
          <a:xfrm>
            <a:off x="2246224" y="2709308"/>
            <a:ext cx="40895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B0F0"/>
                </a:solidFill>
                <a:latin typeface="Aquamarine" panose="02000500000000000000" pitchFamily="2" charset="0"/>
              </a:rPr>
              <a:t>Smart AquaPak</a:t>
            </a:r>
            <a:endParaRPr lang="en-UG" sz="6600" dirty="0">
              <a:solidFill>
                <a:srgbClr val="00B0F0"/>
              </a:solidFill>
              <a:latin typeface="Aquamarine" panose="02000500000000000000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4B19B-740A-418C-8DD6-45703B05B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2179" y="5673469"/>
            <a:ext cx="823712" cy="82371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38ADDF6-258E-4216-83CA-2892862B3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3413" y="5354922"/>
            <a:ext cx="377442" cy="37744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B18DA7-75AA-400C-8641-5E3B9F31B2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092917">
            <a:off x="2397658" y="1234771"/>
            <a:ext cx="896954" cy="89695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D80CB1B-E0C7-4353-81CF-45D521BE8EF8}"/>
              </a:ext>
            </a:extLst>
          </p:cNvPr>
          <p:cNvSpPr/>
          <p:nvPr/>
        </p:nvSpPr>
        <p:spPr>
          <a:xfrm>
            <a:off x="10258789" y="3445460"/>
            <a:ext cx="2422911" cy="751611"/>
          </a:xfrm>
          <a:custGeom>
            <a:avLst/>
            <a:gdLst>
              <a:gd name="connsiteX0" fmla="*/ 2416570 w 2422911"/>
              <a:gd name="connsiteY0" fmla="*/ 440990 h 751611"/>
              <a:gd name="connsiteX1" fmla="*/ 2298073 w 2422911"/>
              <a:gd name="connsiteY1" fmla="*/ 303622 h 751611"/>
              <a:gd name="connsiteX2" fmla="*/ 2289577 w 2422911"/>
              <a:gd name="connsiteY2" fmla="*/ 299596 h 751611"/>
              <a:gd name="connsiteX3" fmla="*/ 2292055 w 2422911"/>
              <a:gd name="connsiteY3" fmla="*/ 291838 h 751611"/>
              <a:gd name="connsiteX4" fmla="*/ 2091397 w 2422911"/>
              <a:gd name="connsiteY4" fmla="*/ 2223 h 751611"/>
              <a:gd name="connsiteX5" fmla="*/ 1908431 w 2422911"/>
              <a:gd name="connsiteY5" fmla="*/ 28968 h 751611"/>
              <a:gd name="connsiteX6" fmla="*/ 1702133 w 2422911"/>
              <a:gd name="connsiteY6" fmla="*/ 130840 h 751611"/>
              <a:gd name="connsiteX7" fmla="*/ 1266836 w 2422911"/>
              <a:gd name="connsiteY7" fmla="*/ 363198 h 751611"/>
              <a:gd name="connsiteX8" fmla="*/ 1012956 w 2422911"/>
              <a:gd name="connsiteY8" fmla="*/ 394276 h 751611"/>
              <a:gd name="connsiteX9" fmla="*/ 707235 w 2422911"/>
              <a:gd name="connsiteY9" fmla="*/ 212575 h 751611"/>
              <a:gd name="connsiteX10" fmla="*/ 673498 w 2422911"/>
              <a:gd name="connsiteY10" fmla="*/ 202287 h 751611"/>
              <a:gd name="connsiteX11" fmla="*/ 655719 w 2422911"/>
              <a:gd name="connsiteY11" fmla="*/ 202287 h 751611"/>
              <a:gd name="connsiteX12" fmla="*/ 627114 w 2422911"/>
              <a:gd name="connsiteY12" fmla="*/ 210496 h 751611"/>
              <a:gd name="connsiteX13" fmla="*/ 529119 w 2422911"/>
              <a:gd name="connsiteY13" fmla="*/ 273383 h 751611"/>
              <a:gd name="connsiteX14" fmla="*/ 523503 w 2422911"/>
              <a:gd name="connsiteY14" fmla="*/ 277816 h 751611"/>
              <a:gd name="connsiteX15" fmla="*/ 499786 w 2422911"/>
              <a:gd name="connsiteY15" fmla="*/ 296707 h 751611"/>
              <a:gd name="connsiteX16" fmla="*/ 425215 w 2422911"/>
              <a:gd name="connsiteY16" fmla="*/ 354798 h 751611"/>
              <a:gd name="connsiteX17" fmla="*/ 321920 w 2422911"/>
              <a:gd name="connsiteY17" fmla="*/ 419981 h 751611"/>
              <a:gd name="connsiteX18" fmla="*/ 150331 w 2422911"/>
              <a:gd name="connsiteY18" fmla="*/ 462986 h 751611"/>
              <a:gd name="connsiteX19" fmla="*/ 45857 w 2422911"/>
              <a:gd name="connsiteY19" fmla="*/ 445427 h 751611"/>
              <a:gd name="connsiteX20" fmla="*/ 121 w 2422911"/>
              <a:gd name="connsiteY20" fmla="*/ 544218 h 751611"/>
              <a:gd name="connsiteX21" fmla="*/ 133424 w 2422911"/>
              <a:gd name="connsiteY21" fmla="*/ 677522 h 751611"/>
              <a:gd name="connsiteX22" fmla="*/ 197980 w 2422911"/>
              <a:gd name="connsiteY22" fmla="*/ 670760 h 751611"/>
              <a:gd name="connsiteX23" fmla="*/ 257575 w 2422911"/>
              <a:gd name="connsiteY23" fmla="*/ 721011 h 751611"/>
              <a:gd name="connsiteX24" fmla="*/ 362591 w 2422911"/>
              <a:gd name="connsiteY24" fmla="*/ 749534 h 751611"/>
              <a:gd name="connsiteX25" fmla="*/ 496810 w 2422911"/>
              <a:gd name="connsiteY25" fmla="*/ 747655 h 751611"/>
              <a:gd name="connsiteX26" fmla="*/ 802498 w 2422911"/>
              <a:gd name="connsiteY26" fmla="*/ 735823 h 751611"/>
              <a:gd name="connsiteX27" fmla="*/ 1409451 w 2422911"/>
              <a:gd name="connsiteY27" fmla="*/ 712337 h 751611"/>
              <a:gd name="connsiteX28" fmla="*/ 2016404 w 2422911"/>
              <a:gd name="connsiteY28" fmla="*/ 688850 h 751611"/>
              <a:gd name="connsiteX29" fmla="*/ 2167036 w 2422911"/>
              <a:gd name="connsiteY29" fmla="*/ 683023 h 751611"/>
              <a:gd name="connsiteX30" fmla="*/ 2329525 w 2422911"/>
              <a:gd name="connsiteY30" fmla="*/ 649176 h 751611"/>
              <a:gd name="connsiteX31" fmla="*/ 2416570 w 2422911"/>
              <a:gd name="connsiteY31" fmla="*/ 440990 h 75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22911" h="751611">
                <a:moveTo>
                  <a:pt x="2416570" y="440990"/>
                </a:moveTo>
                <a:cubicBezTo>
                  <a:pt x="2400271" y="381936"/>
                  <a:pt x="2352479" y="330506"/>
                  <a:pt x="2298073" y="303622"/>
                </a:cubicBezTo>
                <a:cubicBezTo>
                  <a:pt x="2295256" y="302232"/>
                  <a:pt x="2292419" y="300910"/>
                  <a:pt x="2289577" y="299596"/>
                </a:cubicBezTo>
                <a:cubicBezTo>
                  <a:pt x="2290435" y="297028"/>
                  <a:pt x="2291312" y="294474"/>
                  <a:pt x="2292055" y="291838"/>
                </a:cubicBezTo>
                <a:cubicBezTo>
                  <a:pt x="2316988" y="203379"/>
                  <a:pt x="2177670" y="7077"/>
                  <a:pt x="2091397" y="2223"/>
                </a:cubicBezTo>
                <a:cubicBezTo>
                  <a:pt x="2037806" y="-791"/>
                  <a:pt x="1986889" y="-6202"/>
                  <a:pt x="1908431" y="28968"/>
                </a:cubicBezTo>
                <a:cubicBezTo>
                  <a:pt x="1850235" y="55052"/>
                  <a:pt x="1709288" y="128665"/>
                  <a:pt x="1702133" y="130840"/>
                </a:cubicBezTo>
                <a:cubicBezTo>
                  <a:pt x="1647565" y="161807"/>
                  <a:pt x="1424081" y="306435"/>
                  <a:pt x="1266836" y="363198"/>
                </a:cubicBezTo>
                <a:cubicBezTo>
                  <a:pt x="1182671" y="393581"/>
                  <a:pt x="1101468" y="408686"/>
                  <a:pt x="1012956" y="394276"/>
                </a:cubicBezTo>
                <a:cubicBezTo>
                  <a:pt x="871285" y="371216"/>
                  <a:pt x="831788" y="271826"/>
                  <a:pt x="707235" y="212575"/>
                </a:cubicBezTo>
                <a:cubicBezTo>
                  <a:pt x="696184" y="208512"/>
                  <a:pt x="684946" y="204970"/>
                  <a:pt x="673498" y="202287"/>
                </a:cubicBezTo>
                <a:cubicBezTo>
                  <a:pt x="667575" y="202042"/>
                  <a:pt x="661647" y="202028"/>
                  <a:pt x="655719" y="202287"/>
                </a:cubicBezTo>
                <a:cubicBezTo>
                  <a:pt x="646029" y="204472"/>
                  <a:pt x="636502" y="207218"/>
                  <a:pt x="627114" y="210496"/>
                </a:cubicBezTo>
                <a:cubicBezTo>
                  <a:pt x="592136" y="227714"/>
                  <a:pt x="560584" y="250275"/>
                  <a:pt x="529119" y="273383"/>
                </a:cubicBezTo>
                <a:cubicBezTo>
                  <a:pt x="527250" y="274859"/>
                  <a:pt x="525372" y="276335"/>
                  <a:pt x="523503" y="277816"/>
                </a:cubicBezTo>
                <a:cubicBezTo>
                  <a:pt x="515581" y="284094"/>
                  <a:pt x="507688" y="290405"/>
                  <a:pt x="499786" y="296707"/>
                </a:cubicBezTo>
                <a:cubicBezTo>
                  <a:pt x="475150" y="316350"/>
                  <a:pt x="450345" y="335792"/>
                  <a:pt x="425215" y="354798"/>
                </a:cubicBezTo>
                <a:cubicBezTo>
                  <a:pt x="392753" y="379348"/>
                  <a:pt x="358939" y="402786"/>
                  <a:pt x="321920" y="419981"/>
                </a:cubicBezTo>
                <a:cubicBezTo>
                  <a:pt x="267222" y="445394"/>
                  <a:pt x="211508" y="463465"/>
                  <a:pt x="150331" y="462986"/>
                </a:cubicBezTo>
                <a:cubicBezTo>
                  <a:pt x="114495" y="462703"/>
                  <a:pt x="79465" y="456411"/>
                  <a:pt x="45857" y="445427"/>
                </a:cubicBezTo>
                <a:cubicBezTo>
                  <a:pt x="17171" y="469182"/>
                  <a:pt x="-1696" y="503628"/>
                  <a:pt x="121" y="544218"/>
                </a:cubicBezTo>
                <a:cubicBezTo>
                  <a:pt x="3192" y="612847"/>
                  <a:pt x="58877" y="682022"/>
                  <a:pt x="133424" y="677522"/>
                </a:cubicBezTo>
                <a:cubicBezTo>
                  <a:pt x="155056" y="676218"/>
                  <a:pt x="176597" y="673947"/>
                  <a:pt x="197980" y="670760"/>
                </a:cubicBezTo>
                <a:cubicBezTo>
                  <a:pt x="214647" y="690825"/>
                  <a:pt x="232761" y="707746"/>
                  <a:pt x="257575" y="721011"/>
                </a:cubicBezTo>
                <a:cubicBezTo>
                  <a:pt x="291950" y="739389"/>
                  <a:pt x="324421" y="745312"/>
                  <a:pt x="362591" y="749534"/>
                </a:cubicBezTo>
                <a:cubicBezTo>
                  <a:pt x="406861" y="754427"/>
                  <a:pt x="452463" y="749371"/>
                  <a:pt x="496810" y="747655"/>
                </a:cubicBezTo>
                <a:lnTo>
                  <a:pt x="802498" y="735823"/>
                </a:lnTo>
                <a:cubicBezTo>
                  <a:pt x="1004814" y="727993"/>
                  <a:pt x="1207135" y="720163"/>
                  <a:pt x="1409451" y="712337"/>
                </a:cubicBezTo>
                <a:cubicBezTo>
                  <a:pt x="1611767" y="704506"/>
                  <a:pt x="1814083" y="696676"/>
                  <a:pt x="2016404" y="688850"/>
                </a:cubicBezTo>
                <a:cubicBezTo>
                  <a:pt x="2066616" y="686905"/>
                  <a:pt x="2116824" y="684964"/>
                  <a:pt x="2167036" y="683023"/>
                </a:cubicBezTo>
                <a:cubicBezTo>
                  <a:pt x="2222832" y="680862"/>
                  <a:pt x="2279863" y="677805"/>
                  <a:pt x="2329525" y="649176"/>
                </a:cubicBezTo>
                <a:cubicBezTo>
                  <a:pt x="2401235" y="607829"/>
                  <a:pt x="2438714" y="521239"/>
                  <a:pt x="2416570" y="440990"/>
                </a:cubicBezTo>
                <a:close/>
              </a:path>
            </a:pathLst>
          </a:custGeom>
          <a:solidFill>
            <a:srgbClr val="80AEFF"/>
          </a:solidFill>
          <a:ln w="4781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6E20393-29EE-4419-9296-A0B4B89E276B}"/>
              </a:ext>
            </a:extLst>
          </p:cNvPr>
          <p:cNvSpPr/>
          <p:nvPr/>
        </p:nvSpPr>
        <p:spPr>
          <a:xfrm>
            <a:off x="7081490" y="3680744"/>
            <a:ext cx="2431614" cy="333170"/>
          </a:xfrm>
          <a:custGeom>
            <a:avLst/>
            <a:gdLst>
              <a:gd name="connsiteX0" fmla="*/ 2360856 w 2431614"/>
              <a:gd name="connsiteY0" fmla="*/ 180722 h 333170"/>
              <a:gd name="connsiteX1" fmla="*/ 2288772 w 2431614"/>
              <a:gd name="connsiteY1" fmla="*/ 159775 h 333170"/>
              <a:gd name="connsiteX2" fmla="*/ 1983875 w 2431614"/>
              <a:gd name="connsiteY2" fmla="*/ 56547 h 333170"/>
              <a:gd name="connsiteX3" fmla="*/ 1963225 w 2431614"/>
              <a:gd name="connsiteY3" fmla="*/ 77436 h 333170"/>
              <a:gd name="connsiteX4" fmla="*/ 1802649 w 2431614"/>
              <a:gd name="connsiteY4" fmla="*/ 172628 h 333170"/>
              <a:gd name="connsiteX5" fmla="*/ 1548592 w 2431614"/>
              <a:gd name="connsiteY5" fmla="*/ 50734 h 333170"/>
              <a:gd name="connsiteX6" fmla="*/ 1422932 w 2431614"/>
              <a:gd name="connsiteY6" fmla="*/ 56935 h 333170"/>
              <a:gd name="connsiteX7" fmla="*/ 1219456 w 2431614"/>
              <a:gd name="connsiteY7" fmla="*/ 169853 h 333170"/>
              <a:gd name="connsiteX8" fmla="*/ 1068742 w 2431614"/>
              <a:gd name="connsiteY8" fmla="*/ 81917 h 333170"/>
              <a:gd name="connsiteX9" fmla="*/ 1060116 w 2431614"/>
              <a:gd name="connsiteY9" fmla="*/ 70674 h 333170"/>
              <a:gd name="connsiteX10" fmla="*/ 900551 w 2431614"/>
              <a:gd name="connsiteY10" fmla="*/ 25906 h 333170"/>
              <a:gd name="connsiteX11" fmla="*/ 857834 w 2431614"/>
              <a:gd name="connsiteY11" fmla="*/ 61876 h 333170"/>
              <a:gd name="connsiteX12" fmla="*/ 636292 w 2431614"/>
              <a:gd name="connsiteY12" fmla="*/ 143860 h 333170"/>
              <a:gd name="connsiteX13" fmla="*/ 500644 w 2431614"/>
              <a:gd name="connsiteY13" fmla="*/ 42937 h 333170"/>
              <a:gd name="connsiteX14" fmla="*/ 446445 w 2431614"/>
              <a:gd name="connsiteY14" fmla="*/ 8137 h 333170"/>
              <a:gd name="connsiteX15" fmla="*/ 283123 w 2431614"/>
              <a:gd name="connsiteY15" fmla="*/ 32375 h 333170"/>
              <a:gd name="connsiteX16" fmla="*/ 219794 w 2431614"/>
              <a:gd name="connsiteY16" fmla="*/ 84706 h 333170"/>
              <a:gd name="connsiteX17" fmla="*/ 94158 w 2431614"/>
              <a:gd name="connsiteY17" fmla="*/ 155438 h 333170"/>
              <a:gd name="connsiteX18" fmla="*/ 92313 w 2431614"/>
              <a:gd name="connsiteY18" fmla="*/ 333170 h 333170"/>
              <a:gd name="connsiteX19" fmla="*/ 196590 w 2431614"/>
              <a:gd name="connsiteY19" fmla="*/ 310283 h 333170"/>
              <a:gd name="connsiteX20" fmla="*/ 377754 w 2431614"/>
              <a:gd name="connsiteY20" fmla="*/ 164956 h 333170"/>
              <a:gd name="connsiteX21" fmla="*/ 394848 w 2431614"/>
              <a:gd name="connsiteY21" fmla="*/ 159627 h 333170"/>
              <a:gd name="connsiteX22" fmla="*/ 635688 w 2431614"/>
              <a:gd name="connsiteY22" fmla="*/ 293031 h 333170"/>
              <a:gd name="connsiteX23" fmla="*/ 958057 w 2431614"/>
              <a:gd name="connsiteY23" fmla="*/ 153426 h 333170"/>
              <a:gd name="connsiteX24" fmla="*/ 1491810 w 2431614"/>
              <a:gd name="connsiteY24" fmla="*/ 154418 h 333170"/>
              <a:gd name="connsiteX25" fmla="*/ 1988111 w 2431614"/>
              <a:gd name="connsiteY25" fmla="*/ 207156 h 333170"/>
              <a:gd name="connsiteX26" fmla="*/ 2048330 w 2431614"/>
              <a:gd name="connsiteY26" fmla="*/ 144196 h 333170"/>
              <a:gd name="connsiteX27" fmla="*/ 2055767 w 2431614"/>
              <a:gd name="connsiteY27" fmla="*/ 137578 h 333170"/>
              <a:gd name="connsiteX28" fmla="*/ 2217513 w 2431614"/>
              <a:gd name="connsiteY28" fmla="*/ 255844 h 333170"/>
              <a:gd name="connsiteX29" fmla="*/ 2360851 w 2431614"/>
              <a:gd name="connsiteY29" fmla="*/ 310034 h 333170"/>
              <a:gd name="connsiteX30" fmla="*/ 2360856 w 2431614"/>
              <a:gd name="connsiteY30" fmla="*/ 180722 h 333170"/>
              <a:gd name="connsiteX31" fmla="*/ 373288 w 2431614"/>
              <a:gd name="connsiteY31" fmla="*/ 167726 h 333170"/>
              <a:gd name="connsiteX32" fmla="*/ 375904 w 2431614"/>
              <a:gd name="connsiteY32" fmla="*/ 165914 h 33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431614" h="333170">
                <a:moveTo>
                  <a:pt x="2360856" y="180722"/>
                </a:moveTo>
                <a:cubicBezTo>
                  <a:pt x="2336426" y="183099"/>
                  <a:pt x="2311281" y="173347"/>
                  <a:pt x="2288772" y="159775"/>
                </a:cubicBezTo>
                <a:cubicBezTo>
                  <a:pt x="2206438" y="89153"/>
                  <a:pt x="2096453" y="-34974"/>
                  <a:pt x="1983875" y="56547"/>
                </a:cubicBezTo>
                <a:cubicBezTo>
                  <a:pt x="1976696" y="62480"/>
                  <a:pt x="1969144" y="70291"/>
                  <a:pt x="1963225" y="77436"/>
                </a:cubicBezTo>
                <a:cubicBezTo>
                  <a:pt x="1923436" y="129752"/>
                  <a:pt x="1870492" y="170385"/>
                  <a:pt x="1802649" y="172628"/>
                </a:cubicBezTo>
                <a:cubicBezTo>
                  <a:pt x="1705383" y="176327"/>
                  <a:pt x="1617326" y="115366"/>
                  <a:pt x="1548592" y="50734"/>
                </a:cubicBezTo>
                <a:cubicBezTo>
                  <a:pt x="1512037" y="25278"/>
                  <a:pt x="1453659" y="18181"/>
                  <a:pt x="1422932" y="56935"/>
                </a:cubicBezTo>
                <a:cubicBezTo>
                  <a:pt x="1368315" y="116521"/>
                  <a:pt x="1300779" y="167606"/>
                  <a:pt x="1219456" y="169853"/>
                </a:cubicBezTo>
                <a:cubicBezTo>
                  <a:pt x="1158480" y="167251"/>
                  <a:pt x="1106193" y="128947"/>
                  <a:pt x="1068742" y="81917"/>
                </a:cubicBezTo>
                <a:cubicBezTo>
                  <a:pt x="1066380" y="78893"/>
                  <a:pt x="1062230" y="73765"/>
                  <a:pt x="1060116" y="70674"/>
                </a:cubicBezTo>
                <a:cubicBezTo>
                  <a:pt x="1026892" y="21042"/>
                  <a:pt x="956208" y="-4055"/>
                  <a:pt x="900551" y="25906"/>
                </a:cubicBezTo>
                <a:cubicBezTo>
                  <a:pt x="883649" y="34297"/>
                  <a:pt x="871305" y="49316"/>
                  <a:pt x="857834" y="61876"/>
                </a:cubicBezTo>
                <a:cubicBezTo>
                  <a:pt x="799120" y="116229"/>
                  <a:pt x="718252" y="167141"/>
                  <a:pt x="636292" y="143860"/>
                </a:cubicBezTo>
                <a:cubicBezTo>
                  <a:pt x="581311" y="125856"/>
                  <a:pt x="539149" y="89349"/>
                  <a:pt x="500644" y="42937"/>
                </a:cubicBezTo>
                <a:cubicBezTo>
                  <a:pt x="484868" y="25566"/>
                  <a:pt x="466644" y="14898"/>
                  <a:pt x="446445" y="8137"/>
                </a:cubicBezTo>
                <a:cubicBezTo>
                  <a:pt x="389634" y="-9087"/>
                  <a:pt x="332305" y="1983"/>
                  <a:pt x="283123" y="32375"/>
                </a:cubicBezTo>
                <a:cubicBezTo>
                  <a:pt x="259402" y="49627"/>
                  <a:pt x="238268" y="68293"/>
                  <a:pt x="219794" y="84706"/>
                </a:cubicBezTo>
                <a:cubicBezTo>
                  <a:pt x="180489" y="117762"/>
                  <a:pt x="144950" y="157844"/>
                  <a:pt x="94158" y="155438"/>
                </a:cubicBezTo>
                <a:cubicBezTo>
                  <a:pt x="-30468" y="152966"/>
                  <a:pt x="-31680" y="333338"/>
                  <a:pt x="92313" y="333170"/>
                </a:cubicBezTo>
                <a:cubicBezTo>
                  <a:pt x="128197" y="332523"/>
                  <a:pt x="163807" y="324866"/>
                  <a:pt x="196590" y="310283"/>
                </a:cubicBezTo>
                <a:cubicBezTo>
                  <a:pt x="272000" y="276882"/>
                  <a:pt x="320209" y="213903"/>
                  <a:pt x="377754" y="164956"/>
                </a:cubicBezTo>
                <a:cubicBezTo>
                  <a:pt x="382795" y="162459"/>
                  <a:pt x="389658" y="160513"/>
                  <a:pt x="394848" y="159627"/>
                </a:cubicBezTo>
                <a:cubicBezTo>
                  <a:pt x="457486" y="224882"/>
                  <a:pt x="542820" y="282536"/>
                  <a:pt x="635688" y="293031"/>
                </a:cubicBezTo>
                <a:cubicBezTo>
                  <a:pt x="758449" y="308908"/>
                  <a:pt x="879677" y="235540"/>
                  <a:pt x="958057" y="153426"/>
                </a:cubicBezTo>
                <a:cubicBezTo>
                  <a:pt x="1118293" y="351409"/>
                  <a:pt x="1330975" y="327195"/>
                  <a:pt x="1491810" y="154418"/>
                </a:cubicBezTo>
                <a:cubicBezTo>
                  <a:pt x="1628818" y="276776"/>
                  <a:pt x="1834599" y="340167"/>
                  <a:pt x="1988111" y="207156"/>
                </a:cubicBezTo>
                <a:cubicBezTo>
                  <a:pt x="2010860" y="188140"/>
                  <a:pt x="2029731" y="166710"/>
                  <a:pt x="2048330" y="144196"/>
                </a:cubicBezTo>
                <a:cubicBezTo>
                  <a:pt x="2050697" y="141881"/>
                  <a:pt x="2053170" y="139634"/>
                  <a:pt x="2055767" y="137578"/>
                </a:cubicBezTo>
                <a:cubicBezTo>
                  <a:pt x="2093620" y="114293"/>
                  <a:pt x="2185256" y="231284"/>
                  <a:pt x="2217513" y="255844"/>
                </a:cubicBezTo>
                <a:cubicBezTo>
                  <a:pt x="2257762" y="285493"/>
                  <a:pt x="2308895" y="308486"/>
                  <a:pt x="2360851" y="310034"/>
                </a:cubicBezTo>
                <a:cubicBezTo>
                  <a:pt x="2455252" y="314117"/>
                  <a:pt x="2455152" y="176337"/>
                  <a:pt x="2360856" y="180722"/>
                </a:cubicBezTo>
                <a:close/>
                <a:moveTo>
                  <a:pt x="373288" y="167726"/>
                </a:moveTo>
                <a:cubicBezTo>
                  <a:pt x="374006" y="167103"/>
                  <a:pt x="374902" y="166499"/>
                  <a:pt x="375904" y="165914"/>
                </a:cubicBezTo>
                <a:close/>
              </a:path>
            </a:pathLst>
          </a:custGeom>
          <a:solidFill>
            <a:srgbClr val="2E386B"/>
          </a:solidFill>
          <a:ln w="4781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369149-E584-48E1-B761-F1A88EE98700}"/>
              </a:ext>
            </a:extLst>
          </p:cNvPr>
          <p:cNvSpPr/>
          <p:nvPr/>
        </p:nvSpPr>
        <p:spPr>
          <a:xfrm>
            <a:off x="8872227" y="4411343"/>
            <a:ext cx="2372653" cy="330631"/>
          </a:xfrm>
          <a:custGeom>
            <a:avLst/>
            <a:gdLst>
              <a:gd name="connsiteX0" fmla="*/ 2335577 w 2372653"/>
              <a:gd name="connsiteY0" fmla="*/ 201516 h 330631"/>
              <a:gd name="connsiteX1" fmla="*/ 2300733 w 2372653"/>
              <a:gd name="connsiteY1" fmla="*/ 189751 h 330631"/>
              <a:gd name="connsiteX2" fmla="*/ 2226861 w 2372653"/>
              <a:gd name="connsiteY2" fmla="*/ 129729 h 330631"/>
              <a:gd name="connsiteX3" fmla="*/ 2189559 w 2372653"/>
              <a:gd name="connsiteY3" fmla="*/ 82751 h 330631"/>
              <a:gd name="connsiteX4" fmla="*/ 2176309 w 2372653"/>
              <a:gd name="connsiteY4" fmla="*/ 66803 h 330631"/>
              <a:gd name="connsiteX5" fmla="*/ 2042502 w 2372653"/>
              <a:gd name="connsiteY5" fmla="*/ 7308 h 330631"/>
              <a:gd name="connsiteX6" fmla="*/ 2036732 w 2372653"/>
              <a:gd name="connsiteY6" fmla="*/ 5818 h 330631"/>
              <a:gd name="connsiteX7" fmla="*/ 2018177 w 2372653"/>
              <a:gd name="connsiteY7" fmla="*/ 4174 h 330631"/>
              <a:gd name="connsiteX8" fmla="*/ 1929234 w 2372653"/>
              <a:gd name="connsiteY8" fmla="*/ 47155 h 330631"/>
              <a:gd name="connsiteX9" fmla="*/ 1691590 w 2372653"/>
              <a:gd name="connsiteY9" fmla="*/ 132959 h 330631"/>
              <a:gd name="connsiteX10" fmla="*/ 1591625 w 2372653"/>
              <a:gd name="connsiteY10" fmla="*/ 38917 h 330631"/>
              <a:gd name="connsiteX11" fmla="*/ 1490458 w 2372653"/>
              <a:gd name="connsiteY11" fmla="*/ 0 h 330631"/>
              <a:gd name="connsiteX12" fmla="*/ 1398836 w 2372653"/>
              <a:gd name="connsiteY12" fmla="*/ 47682 h 330631"/>
              <a:gd name="connsiteX13" fmla="*/ 1349812 w 2372653"/>
              <a:gd name="connsiteY13" fmla="*/ 112271 h 330631"/>
              <a:gd name="connsiteX14" fmla="*/ 1229658 w 2372653"/>
              <a:gd name="connsiteY14" fmla="*/ 171028 h 330631"/>
              <a:gd name="connsiteX15" fmla="*/ 956101 w 2372653"/>
              <a:gd name="connsiteY15" fmla="*/ 47280 h 330631"/>
              <a:gd name="connsiteX16" fmla="*/ 942242 w 2372653"/>
              <a:gd name="connsiteY16" fmla="*/ 36363 h 330631"/>
              <a:gd name="connsiteX17" fmla="*/ 861969 w 2372653"/>
              <a:gd name="connsiteY17" fmla="*/ 49072 h 330631"/>
              <a:gd name="connsiteX18" fmla="*/ 589179 w 2372653"/>
              <a:gd name="connsiteY18" fmla="*/ 183320 h 330631"/>
              <a:gd name="connsiteX19" fmla="*/ 443229 w 2372653"/>
              <a:gd name="connsiteY19" fmla="*/ 102658 h 330631"/>
              <a:gd name="connsiteX20" fmla="*/ 435096 w 2372653"/>
              <a:gd name="connsiteY20" fmla="*/ 91229 h 330631"/>
              <a:gd name="connsiteX21" fmla="*/ 350112 w 2372653"/>
              <a:gd name="connsiteY21" fmla="*/ 42583 h 330631"/>
              <a:gd name="connsiteX22" fmla="*/ 51492 w 2372653"/>
              <a:gd name="connsiteY22" fmla="*/ 199278 h 330631"/>
              <a:gd name="connsiteX23" fmla="*/ 20 w 2372653"/>
              <a:gd name="connsiteY23" fmla="*/ 247976 h 330631"/>
              <a:gd name="connsiteX24" fmla="*/ 48718 w 2372653"/>
              <a:gd name="connsiteY24" fmla="*/ 299449 h 330631"/>
              <a:gd name="connsiteX25" fmla="*/ 133764 w 2372653"/>
              <a:gd name="connsiteY25" fmla="*/ 286232 h 330631"/>
              <a:gd name="connsiteX26" fmla="*/ 328169 w 2372653"/>
              <a:gd name="connsiteY26" fmla="*/ 151059 h 330631"/>
              <a:gd name="connsiteX27" fmla="*/ 345382 w 2372653"/>
              <a:gd name="connsiteY27" fmla="*/ 147115 h 330631"/>
              <a:gd name="connsiteX28" fmla="*/ 906493 w 2372653"/>
              <a:gd name="connsiteY28" fmla="*/ 176917 h 330631"/>
              <a:gd name="connsiteX29" fmla="*/ 1497785 w 2372653"/>
              <a:gd name="connsiteY29" fmla="*/ 193978 h 330631"/>
              <a:gd name="connsiteX30" fmla="*/ 1644296 w 2372653"/>
              <a:gd name="connsiteY30" fmla="*/ 308726 h 330631"/>
              <a:gd name="connsiteX31" fmla="*/ 2045986 w 2372653"/>
              <a:gd name="connsiteY31" fmla="*/ 164376 h 330631"/>
              <a:gd name="connsiteX32" fmla="*/ 2050883 w 2372653"/>
              <a:gd name="connsiteY32" fmla="*/ 164074 h 330631"/>
              <a:gd name="connsiteX33" fmla="*/ 2080048 w 2372653"/>
              <a:gd name="connsiteY33" fmla="*/ 177655 h 330631"/>
              <a:gd name="connsiteX34" fmla="*/ 2327032 w 2372653"/>
              <a:gd name="connsiteY34" fmla="*/ 299535 h 330631"/>
              <a:gd name="connsiteX35" fmla="*/ 2335577 w 2372653"/>
              <a:gd name="connsiteY35" fmla="*/ 201516 h 33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372653" h="330631">
                <a:moveTo>
                  <a:pt x="2335577" y="201516"/>
                </a:moveTo>
                <a:cubicBezTo>
                  <a:pt x="2323711" y="198535"/>
                  <a:pt x="2311645" y="195401"/>
                  <a:pt x="2300733" y="189751"/>
                </a:cubicBezTo>
                <a:cubicBezTo>
                  <a:pt x="2272411" y="175906"/>
                  <a:pt x="2248067" y="153675"/>
                  <a:pt x="2226861" y="129729"/>
                </a:cubicBezTo>
                <a:cubicBezTo>
                  <a:pt x="2213865" y="114969"/>
                  <a:pt x="2200897" y="99136"/>
                  <a:pt x="2189559" y="82751"/>
                </a:cubicBezTo>
                <a:cubicBezTo>
                  <a:pt x="2185826" y="77547"/>
                  <a:pt x="2180689" y="71619"/>
                  <a:pt x="2176309" y="66803"/>
                </a:cubicBezTo>
                <a:cubicBezTo>
                  <a:pt x="2141053" y="30306"/>
                  <a:pt x="2093035" y="7442"/>
                  <a:pt x="2042502" y="7308"/>
                </a:cubicBezTo>
                <a:cubicBezTo>
                  <a:pt x="2044965" y="6814"/>
                  <a:pt x="2043034" y="6762"/>
                  <a:pt x="2036732" y="5818"/>
                </a:cubicBezTo>
                <a:cubicBezTo>
                  <a:pt x="2031039" y="5046"/>
                  <a:pt x="2024263" y="4346"/>
                  <a:pt x="2018177" y="4174"/>
                </a:cubicBezTo>
                <a:cubicBezTo>
                  <a:pt x="1984766" y="2032"/>
                  <a:pt x="1947880" y="18896"/>
                  <a:pt x="1929234" y="47155"/>
                </a:cubicBezTo>
                <a:cubicBezTo>
                  <a:pt x="1876266" y="116618"/>
                  <a:pt x="1777054" y="188955"/>
                  <a:pt x="1691590" y="132959"/>
                </a:cubicBezTo>
                <a:cubicBezTo>
                  <a:pt x="1653454" y="108322"/>
                  <a:pt x="1624399" y="70919"/>
                  <a:pt x="1591625" y="38917"/>
                </a:cubicBezTo>
                <a:cubicBezTo>
                  <a:pt x="1563706" y="12167"/>
                  <a:pt x="1529878" y="216"/>
                  <a:pt x="1490458" y="0"/>
                </a:cubicBezTo>
                <a:cubicBezTo>
                  <a:pt x="1454952" y="350"/>
                  <a:pt x="1418752" y="17578"/>
                  <a:pt x="1398836" y="47682"/>
                </a:cubicBezTo>
                <a:cubicBezTo>
                  <a:pt x="1384618" y="70301"/>
                  <a:pt x="1369417" y="93725"/>
                  <a:pt x="1349812" y="112271"/>
                </a:cubicBezTo>
                <a:cubicBezTo>
                  <a:pt x="1316967" y="144872"/>
                  <a:pt x="1276190" y="165900"/>
                  <a:pt x="1229658" y="171028"/>
                </a:cubicBezTo>
                <a:cubicBezTo>
                  <a:pt x="1128754" y="182673"/>
                  <a:pt x="1023777" y="123303"/>
                  <a:pt x="956101" y="47280"/>
                </a:cubicBezTo>
                <a:cubicBezTo>
                  <a:pt x="952234" y="42866"/>
                  <a:pt x="947418" y="39152"/>
                  <a:pt x="942242" y="36363"/>
                </a:cubicBezTo>
                <a:cubicBezTo>
                  <a:pt x="916624" y="23563"/>
                  <a:pt x="880716" y="26673"/>
                  <a:pt x="861969" y="49072"/>
                </a:cubicBezTo>
                <a:cubicBezTo>
                  <a:pt x="794428" y="126413"/>
                  <a:pt x="693716" y="187844"/>
                  <a:pt x="589179" y="183320"/>
                </a:cubicBezTo>
                <a:cubicBezTo>
                  <a:pt x="530207" y="181024"/>
                  <a:pt x="477603" y="149449"/>
                  <a:pt x="443229" y="102658"/>
                </a:cubicBezTo>
                <a:cubicBezTo>
                  <a:pt x="440919" y="99912"/>
                  <a:pt x="437013" y="94296"/>
                  <a:pt x="435096" y="91229"/>
                </a:cubicBezTo>
                <a:cubicBezTo>
                  <a:pt x="415731" y="56763"/>
                  <a:pt x="386710" y="43182"/>
                  <a:pt x="350112" y="42583"/>
                </a:cubicBezTo>
                <a:cubicBezTo>
                  <a:pt x="227135" y="40101"/>
                  <a:pt x="167147" y="203825"/>
                  <a:pt x="51492" y="199278"/>
                </a:cubicBezTo>
                <a:cubicBezTo>
                  <a:pt x="23832" y="198511"/>
                  <a:pt x="786" y="220315"/>
                  <a:pt x="20" y="247976"/>
                </a:cubicBezTo>
                <a:cubicBezTo>
                  <a:pt x="-747" y="275636"/>
                  <a:pt x="21057" y="298682"/>
                  <a:pt x="48718" y="299449"/>
                </a:cubicBezTo>
                <a:cubicBezTo>
                  <a:pt x="77207" y="300599"/>
                  <a:pt x="106861" y="296132"/>
                  <a:pt x="133764" y="286232"/>
                </a:cubicBezTo>
                <a:cubicBezTo>
                  <a:pt x="211417" y="258375"/>
                  <a:pt x="261519" y="191347"/>
                  <a:pt x="328169" y="151059"/>
                </a:cubicBezTo>
                <a:cubicBezTo>
                  <a:pt x="332961" y="149271"/>
                  <a:pt x="339785" y="147532"/>
                  <a:pt x="345382" y="147115"/>
                </a:cubicBezTo>
                <a:cubicBezTo>
                  <a:pt x="478422" y="359264"/>
                  <a:pt x="737631" y="320572"/>
                  <a:pt x="906493" y="176917"/>
                </a:cubicBezTo>
                <a:cubicBezTo>
                  <a:pt x="1077018" y="341035"/>
                  <a:pt x="1330768" y="378615"/>
                  <a:pt x="1497785" y="193978"/>
                </a:cubicBezTo>
                <a:cubicBezTo>
                  <a:pt x="1539688" y="240308"/>
                  <a:pt x="1585242" y="284674"/>
                  <a:pt x="1644296" y="308726"/>
                </a:cubicBezTo>
                <a:cubicBezTo>
                  <a:pt x="1797286" y="372131"/>
                  <a:pt x="1955576" y="289917"/>
                  <a:pt x="2045986" y="164376"/>
                </a:cubicBezTo>
                <a:cubicBezTo>
                  <a:pt x="2047519" y="164304"/>
                  <a:pt x="2049168" y="164204"/>
                  <a:pt x="2050883" y="164074"/>
                </a:cubicBezTo>
                <a:cubicBezTo>
                  <a:pt x="2061891" y="165359"/>
                  <a:pt x="2073124" y="169686"/>
                  <a:pt x="2080048" y="177655"/>
                </a:cubicBezTo>
                <a:cubicBezTo>
                  <a:pt x="2144038" y="244525"/>
                  <a:pt x="2229406" y="306939"/>
                  <a:pt x="2327032" y="299535"/>
                </a:cubicBezTo>
                <a:cubicBezTo>
                  <a:pt x="2382425" y="294541"/>
                  <a:pt x="2389867" y="216371"/>
                  <a:pt x="2335577" y="201516"/>
                </a:cubicBezTo>
                <a:close/>
              </a:path>
            </a:pathLst>
          </a:custGeom>
          <a:solidFill>
            <a:srgbClr val="2E386B"/>
          </a:solidFill>
          <a:ln w="4781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26F1FF-A977-4D6A-96F6-E0A74743FA09}"/>
              </a:ext>
            </a:extLst>
          </p:cNvPr>
          <p:cNvSpPr/>
          <p:nvPr/>
        </p:nvSpPr>
        <p:spPr>
          <a:xfrm>
            <a:off x="8992586" y="2471640"/>
            <a:ext cx="1041036" cy="691969"/>
          </a:xfrm>
          <a:custGeom>
            <a:avLst/>
            <a:gdLst>
              <a:gd name="connsiteX0" fmla="*/ 35914 w 1041036"/>
              <a:gd name="connsiteY0" fmla="*/ 492434 h 691969"/>
              <a:gd name="connsiteX1" fmla="*/ 184371 w 1041036"/>
              <a:gd name="connsiteY1" fmla="*/ 518469 h 691969"/>
              <a:gd name="connsiteX2" fmla="*/ 612197 w 1041036"/>
              <a:gd name="connsiteY2" fmla="*/ 687748 h 691969"/>
              <a:gd name="connsiteX3" fmla="*/ 696271 w 1041036"/>
              <a:gd name="connsiteY3" fmla="*/ 645884 h 691969"/>
              <a:gd name="connsiteX4" fmla="*/ 755421 w 1041036"/>
              <a:gd name="connsiteY4" fmla="*/ 507907 h 691969"/>
              <a:gd name="connsiteX5" fmla="*/ 1011054 w 1041036"/>
              <a:gd name="connsiteY5" fmla="*/ 155568 h 691969"/>
              <a:gd name="connsiteX6" fmla="*/ 887675 w 1041036"/>
              <a:gd name="connsiteY6" fmla="*/ 27597 h 691969"/>
              <a:gd name="connsiteX7" fmla="*/ 779382 w 1041036"/>
              <a:gd name="connsiteY7" fmla="*/ 158529 h 691969"/>
              <a:gd name="connsiteX8" fmla="*/ 592774 w 1041036"/>
              <a:gd name="connsiteY8" fmla="*/ 535391 h 691969"/>
              <a:gd name="connsiteX9" fmla="*/ 40716 w 1041036"/>
              <a:gd name="connsiteY9" fmla="*/ 412591 h 691969"/>
              <a:gd name="connsiteX10" fmla="*/ 35914 w 1041036"/>
              <a:gd name="connsiteY10" fmla="*/ 492434 h 69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1036" h="691969">
                <a:moveTo>
                  <a:pt x="35914" y="492434"/>
                </a:moveTo>
                <a:cubicBezTo>
                  <a:pt x="82825" y="497921"/>
                  <a:pt x="138400" y="507716"/>
                  <a:pt x="184371" y="518469"/>
                </a:cubicBezTo>
                <a:cubicBezTo>
                  <a:pt x="334701" y="553040"/>
                  <a:pt x="476583" y="614495"/>
                  <a:pt x="612197" y="687748"/>
                </a:cubicBezTo>
                <a:cubicBezTo>
                  <a:pt x="647026" y="701181"/>
                  <a:pt x="685532" y="681307"/>
                  <a:pt x="696271" y="645884"/>
                </a:cubicBezTo>
                <a:cubicBezTo>
                  <a:pt x="714021" y="599002"/>
                  <a:pt x="733616" y="552892"/>
                  <a:pt x="755421" y="507907"/>
                </a:cubicBezTo>
                <a:cubicBezTo>
                  <a:pt x="819382" y="377311"/>
                  <a:pt x="902713" y="252978"/>
                  <a:pt x="1011054" y="155568"/>
                </a:cubicBezTo>
                <a:cubicBezTo>
                  <a:pt x="1098406" y="70152"/>
                  <a:pt x="975712" y="-56376"/>
                  <a:pt x="887675" y="27597"/>
                </a:cubicBezTo>
                <a:cubicBezTo>
                  <a:pt x="847924" y="68671"/>
                  <a:pt x="811877" y="112682"/>
                  <a:pt x="779382" y="158529"/>
                </a:cubicBezTo>
                <a:cubicBezTo>
                  <a:pt x="698078" y="273575"/>
                  <a:pt x="637596" y="402091"/>
                  <a:pt x="592774" y="535391"/>
                </a:cubicBezTo>
                <a:cubicBezTo>
                  <a:pt x="417769" y="463053"/>
                  <a:pt x="230682" y="414168"/>
                  <a:pt x="40716" y="412591"/>
                </a:cubicBezTo>
                <a:cubicBezTo>
                  <a:pt x="-10604" y="412864"/>
                  <a:pt x="-14744" y="486175"/>
                  <a:pt x="35914" y="492434"/>
                </a:cubicBezTo>
                <a:close/>
              </a:path>
            </a:pathLst>
          </a:custGeom>
          <a:solidFill>
            <a:srgbClr val="2E386B"/>
          </a:solidFill>
          <a:ln w="4781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22D21BD-F149-4113-869A-781D84D4CE7F}"/>
              </a:ext>
            </a:extLst>
          </p:cNvPr>
          <p:cNvSpPr/>
          <p:nvPr/>
        </p:nvSpPr>
        <p:spPr>
          <a:xfrm>
            <a:off x="10106238" y="2897797"/>
            <a:ext cx="785284" cy="514743"/>
          </a:xfrm>
          <a:custGeom>
            <a:avLst/>
            <a:gdLst>
              <a:gd name="connsiteX0" fmla="*/ 37291 w 785284"/>
              <a:gd name="connsiteY0" fmla="*/ 340522 h 514743"/>
              <a:gd name="connsiteX1" fmla="*/ 211127 w 785284"/>
              <a:gd name="connsiteY1" fmla="*/ 389134 h 514743"/>
              <a:gd name="connsiteX2" fmla="*/ 362354 w 785284"/>
              <a:gd name="connsiteY2" fmla="*/ 450148 h 514743"/>
              <a:gd name="connsiteX3" fmla="*/ 464125 w 785284"/>
              <a:gd name="connsiteY3" fmla="*/ 506748 h 514743"/>
              <a:gd name="connsiteX4" fmla="*/ 574163 w 785284"/>
              <a:gd name="connsiteY4" fmla="*/ 467534 h 514743"/>
              <a:gd name="connsiteX5" fmla="*/ 777399 w 785284"/>
              <a:gd name="connsiteY5" fmla="*/ 81266 h 514743"/>
              <a:gd name="connsiteX6" fmla="*/ 715604 w 785284"/>
              <a:gd name="connsiteY6" fmla="*/ 2669 h 514743"/>
              <a:gd name="connsiteX7" fmla="*/ 654269 w 785284"/>
              <a:gd name="connsiteY7" fmla="*/ 30938 h 514743"/>
              <a:gd name="connsiteX8" fmla="*/ 521052 w 785284"/>
              <a:gd name="connsiteY8" fmla="*/ 171464 h 514743"/>
              <a:gd name="connsiteX9" fmla="*/ 455845 w 785284"/>
              <a:gd name="connsiteY9" fmla="*/ 351650 h 514743"/>
              <a:gd name="connsiteX10" fmla="*/ 294200 w 785284"/>
              <a:gd name="connsiteY10" fmla="*/ 299171 h 514743"/>
              <a:gd name="connsiteX11" fmla="*/ 60452 w 785284"/>
              <a:gd name="connsiteY11" fmla="*/ 244013 h 514743"/>
              <a:gd name="connsiteX12" fmla="*/ 37291 w 785284"/>
              <a:gd name="connsiteY12" fmla="*/ 340522 h 51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5284" h="514743">
                <a:moveTo>
                  <a:pt x="37291" y="340522"/>
                </a:moveTo>
                <a:cubicBezTo>
                  <a:pt x="93566" y="354180"/>
                  <a:pt x="156329" y="370823"/>
                  <a:pt x="211127" y="389134"/>
                </a:cubicBezTo>
                <a:cubicBezTo>
                  <a:pt x="262121" y="406400"/>
                  <a:pt x="314360" y="426719"/>
                  <a:pt x="362354" y="450148"/>
                </a:cubicBezTo>
                <a:cubicBezTo>
                  <a:pt x="397845" y="466839"/>
                  <a:pt x="430710" y="487259"/>
                  <a:pt x="464125" y="506748"/>
                </a:cubicBezTo>
                <a:cubicBezTo>
                  <a:pt x="505338" y="526305"/>
                  <a:pt x="554606" y="508752"/>
                  <a:pt x="574163" y="467534"/>
                </a:cubicBezTo>
                <a:cubicBezTo>
                  <a:pt x="637099" y="334911"/>
                  <a:pt x="697480" y="204870"/>
                  <a:pt x="777399" y="81266"/>
                </a:cubicBezTo>
                <a:cubicBezTo>
                  <a:pt x="802903" y="40005"/>
                  <a:pt x="762352" y="-12484"/>
                  <a:pt x="715604" y="2669"/>
                </a:cubicBezTo>
                <a:cubicBezTo>
                  <a:pt x="693877" y="9268"/>
                  <a:pt x="673682" y="19236"/>
                  <a:pt x="654269" y="30938"/>
                </a:cubicBezTo>
                <a:cubicBezTo>
                  <a:pt x="599140" y="65360"/>
                  <a:pt x="553432" y="116536"/>
                  <a:pt x="521052" y="171464"/>
                </a:cubicBezTo>
                <a:cubicBezTo>
                  <a:pt x="486658" y="227245"/>
                  <a:pt x="469569" y="289011"/>
                  <a:pt x="455845" y="351650"/>
                </a:cubicBezTo>
                <a:cubicBezTo>
                  <a:pt x="402345" y="332754"/>
                  <a:pt x="348831" y="313681"/>
                  <a:pt x="294200" y="299171"/>
                </a:cubicBezTo>
                <a:cubicBezTo>
                  <a:pt x="218167" y="277730"/>
                  <a:pt x="137558" y="261298"/>
                  <a:pt x="60452" y="244013"/>
                </a:cubicBezTo>
                <a:cubicBezTo>
                  <a:pt x="-3548" y="231668"/>
                  <a:pt x="-25146" y="322667"/>
                  <a:pt x="37291" y="340522"/>
                </a:cubicBezTo>
                <a:close/>
              </a:path>
            </a:pathLst>
          </a:custGeom>
          <a:solidFill>
            <a:srgbClr val="2E386B"/>
          </a:solidFill>
          <a:ln w="4781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5E0249E-4E66-4C83-961F-BA8F0B5423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8767"/>
          <a:stretch>
            <a:fillRect/>
          </a:stretch>
        </p:blipFill>
        <p:spPr>
          <a:xfrm>
            <a:off x="797699" y="1210153"/>
            <a:ext cx="1037111" cy="946192"/>
          </a:xfrm>
          <a:custGeom>
            <a:avLst/>
            <a:gdLst>
              <a:gd name="connsiteX0" fmla="*/ 187680 w 1037111"/>
              <a:gd name="connsiteY0" fmla="*/ 0 h 946192"/>
              <a:gd name="connsiteX1" fmla="*/ 892320 w 1037111"/>
              <a:gd name="connsiteY1" fmla="*/ 0 h 946192"/>
              <a:gd name="connsiteX2" fmla="*/ 921838 w 1037111"/>
              <a:gd name="connsiteY2" fmla="*/ 24354 h 946192"/>
              <a:gd name="connsiteX3" fmla="*/ 987777 w 1037111"/>
              <a:gd name="connsiteY3" fmla="*/ 104273 h 946192"/>
              <a:gd name="connsiteX4" fmla="*/ 1037111 w 1037111"/>
              <a:gd name="connsiteY4" fmla="*/ 195165 h 946192"/>
              <a:gd name="connsiteX5" fmla="*/ 1037111 w 1037111"/>
              <a:gd name="connsiteY5" fmla="*/ 617219 h 946192"/>
              <a:gd name="connsiteX6" fmla="*/ 987777 w 1037111"/>
              <a:gd name="connsiteY6" fmla="*/ 708111 h 946192"/>
              <a:gd name="connsiteX7" fmla="*/ 540000 w 1037111"/>
              <a:gd name="connsiteY7" fmla="*/ 946192 h 946192"/>
              <a:gd name="connsiteX8" fmla="*/ 0 w 1037111"/>
              <a:gd name="connsiteY8" fmla="*/ 406192 h 946192"/>
              <a:gd name="connsiteX9" fmla="*/ 158162 w 1037111"/>
              <a:gd name="connsiteY9" fmla="*/ 24354 h 9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7111" h="946192">
                <a:moveTo>
                  <a:pt x="187680" y="0"/>
                </a:moveTo>
                <a:lnTo>
                  <a:pt x="892320" y="0"/>
                </a:lnTo>
                <a:lnTo>
                  <a:pt x="921838" y="24354"/>
                </a:lnTo>
                <a:cubicBezTo>
                  <a:pt x="946268" y="48785"/>
                  <a:pt x="968368" y="75545"/>
                  <a:pt x="987777" y="104273"/>
                </a:cubicBezTo>
                <a:lnTo>
                  <a:pt x="1037111" y="195165"/>
                </a:lnTo>
                <a:lnTo>
                  <a:pt x="1037111" y="617219"/>
                </a:lnTo>
                <a:lnTo>
                  <a:pt x="987777" y="708111"/>
                </a:lnTo>
                <a:cubicBezTo>
                  <a:pt x="890735" y="851752"/>
                  <a:pt x="726396" y="946192"/>
                  <a:pt x="540000" y="946192"/>
                </a:cubicBezTo>
                <a:cubicBezTo>
                  <a:pt x="241766" y="946192"/>
                  <a:pt x="0" y="704426"/>
                  <a:pt x="0" y="406192"/>
                </a:cubicBezTo>
                <a:cubicBezTo>
                  <a:pt x="0" y="257075"/>
                  <a:pt x="60442" y="122075"/>
                  <a:pt x="158162" y="24354"/>
                </a:cubicBezTo>
                <a:close/>
              </a:path>
            </a:pathLst>
          </a:cu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1E0604BB-5467-4513-A0D7-AB13CC4043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8767"/>
          <a:stretch>
            <a:fillRect/>
          </a:stretch>
        </p:blipFill>
        <p:spPr>
          <a:xfrm>
            <a:off x="4066000" y="3144790"/>
            <a:ext cx="329789" cy="300878"/>
          </a:xfrm>
          <a:custGeom>
            <a:avLst/>
            <a:gdLst>
              <a:gd name="connsiteX0" fmla="*/ 187680 w 1037111"/>
              <a:gd name="connsiteY0" fmla="*/ 0 h 946192"/>
              <a:gd name="connsiteX1" fmla="*/ 892320 w 1037111"/>
              <a:gd name="connsiteY1" fmla="*/ 0 h 946192"/>
              <a:gd name="connsiteX2" fmla="*/ 921838 w 1037111"/>
              <a:gd name="connsiteY2" fmla="*/ 24354 h 946192"/>
              <a:gd name="connsiteX3" fmla="*/ 987777 w 1037111"/>
              <a:gd name="connsiteY3" fmla="*/ 104273 h 946192"/>
              <a:gd name="connsiteX4" fmla="*/ 1037111 w 1037111"/>
              <a:gd name="connsiteY4" fmla="*/ 195165 h 946192"/>
              <a:gd name="connsiteX5" fmla="*/ 1037111 w 1037111"/>
              <a:gd name="connsiteY5" fmla="*/ 617219 h 946192"/>
              <a:gd name="connsiteX6" fmla="*/ 987777 w 1037111"/>
              <a:gd name="connsiteY6" fmla="*/ 708111 h 946192"/>
              <a:gd name="connsiteX7" fmla="*/ 540000 w 1037111"/>
              <a:gd name="connsiteY7" fmla="*/ 946192 h 946192"/>
              <a:gd name="connsiteX8" fmla="*/ 0 w 1037111"/>
              <a:gd name="connsiteY8" fmla="*/ 406192 h 946192"/>
              <a:gd name="connsiteX9" fmla="*/ 158162 w 1037111"/>
              <a:gd name="connsiteY9" fmla="*/ 24354 h 9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7111" h="946192">
                <a:moveTo>
                  <a:pt x="187680" y="0"/>
                </a:moveTo>
                <a:lnTo>
                  <a:pt x="892320" y="0"/>
                </a:lnTo>
                <a:lnTo>
                  <a:pt x="921838" y="24354"/>
                </a:lnTo>
                <a:cubicBezTo>
                  <a:pt x="946268" y="48785"/>
                  <a:pt x="968368" y="75545"/>
                  <a:pt x="987777" y="104273"/>
                </a:cubicBezTo>
                <a:lnTo>
                  <a:pt x="1037111" y="195165"/>
                </a:lnTo>
                <a:lnTo>
                  <a:pt x="1037111" y="617219"/>
                </a:lnTo>
                <a:lnTo>
                  <a:pt x="987777" y="708111"/>
                </a:lnTo>
                <a:cubicBezTo>
                  <a:pt x="890735" y="851752"/>
                  <a:pt x="726396" y="946192"/>
                  <a:pt x="540000" y="946192"/>
                </a:cubicBezTo>
                <a:cubicBezTo>
                  <a:pt x="241766" y="946192"/>
                  <a:pt x="0" y="704426"/>
                  <a:pt x="0" y="406192"/>
                </a:cubicBezTo>
                <a:cubicBezTo>
                  <a:pt x="0" y="257075"/>
                  <a:pt x="60442" y="122075"/>
                  <a:pt x="158162" y="2435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012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1FAEC2-EB4F-43B0-9DD1-6C597A243E5B}"/>
              </a:ext>
            </a:extLst>
          </p:cNvPr>
          <p:cNvSpPr txBox="1"/>
          <p:nvPr/>
        </p:nvSpPr>
        <p:spPr>
          <a:xfrm>
            <a:off x="3204594" y="2936147"/>
            <a:ext cx="40895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B0F0"/>
                </a:solidFill>
                <a:latin typeface="Aquamarine" panose="02000500000000000000" pitchFamily="2" charset="0"/>
              </a:rPr>
              <a:t>Smart AquaPak</a:t>
            </a:r>
            <a:endParaRPr lang="en-UG" sz="6600" dirty="0">
              <a:solidFill>
                <a:srgbClr val="00B0F0"/>
              </a:solidFill>
              <a:latin typeface="Aquamarine" panose="02000500000000000000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CBC0E1-7296-45F4-B496-1ABC9C52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767"/>
          <a:stretch>
            <a:fillRect/>
          </a:stretch>
        </p:blipFill>
        <p:spPr>
          <a:xfrm>
            <a:off x="2167483" y="2936147"/>
            <a:ext cx="1037111" cy="946192"/>
          </a:xfrm>
          <a:custGeom>
            <a:avLst/>
            <a:gdLst>
              <a:gd name="connsiteX0" fmla="*/ 187680 w 1037111"/>
              <a:gd name="connsiteY0" fmla="*/ 0 h 946192"/>
              <a:gd name="connsiteX1" fmla="*/ 892320 w 1037111"/>
              <a:gd name="connsiteY1" fmla="*/ 0 h 946192"/>
              <a:gd name="connsiteX2" fmla="*/ 921838 w 1037111"/>
              <a:gd name="connsiteY2" fmla="*/ 24354 h 946192"/>
              <a:gd name="connsiteX3" fmla="*/ 987777 w 1037111"/>
              <a:gd name="connsiteY3" fmla="*/ 104273 h 946192"/>
              <a:gd name="connsiteX4" fmla="*/ 1037111 w 1037111"/>
              <a:gd name="connsiteY4" fmla="*/ 195165 h 946192"/>
              <a:gd name="connsiteX5" fmla="*/ 1037111 w 1037111"/>
              <a:gd name="connsiteY5" fmla="*/ 617219 h 946192"/>
              <a:gd name="connsiteX6" fmla="*/ 987777 w 1037111"/>
              <a:gd name="connsiteY6" fmla="*/ 708111 h 946192"/>
              <a:gd name="connsiteX7" fmla="*/ 540000 w 1037111"/>
              <a:gd name="connsiteY7" fmla="*/ 946192 h 946192"/>
              <a:gd name="connsiteX8" fmla="*/ 0 w 1037111"/>
              <a:gd name="connsiteY8" fmla="*/ 406192 h 946192"/>
              <a:gd name="connsiteX9" fmla="*/ 158162 w 1037111"/>
              <a:gd name="connsiteY9" fmla="*/ 24354 h 9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7111" h="946192">
                <a:moveTo>
                  <a:pt x="187680" y="0"/>
                </a:moveTo>
                <a:lnTo>
                  <a:pt x="892320" y="0"/>
                </a:lnTo>
                <a:lnTo>
                  <a:pt x="921838" y="24354"/>
                </a:lnTo>
                <a:cubicBezTo>
                  <a:pt x="946268" y="48785"/>
                  <a:pt x="968368" y="75545"/>
                  <a:pt x="987777" y="104273"/>
                </a:cubicBezTo>
                <a:lnTo>
                  <a:pt x="1037111" y="195165"/>
                </a:lnTo>
                <a:lnTo>
                  <a:pt x="1037111" y="617219"/>
                </a:lnTo>
                <a:lnTo>
                  <a:pt x="987777" y="708111"/>
                </a:lnTo>
                <a:cubicBezTo>
                  <a:pt x="890735" y="851752"/>
                  <a:pt x="726396" y="946192"/>
                  <a:pt x="540000" y="946192"/>
                </a:cubicBezTo>
                <a:cubicBezTo>
                  <a:pt x="241766" y="946192"/>
                  <a:pt x="0" y="704426"/>
                  <a:pt x="0" y="406192"/>
                </a:cubicBezTo>
                <a:cubicBezTo>
                  <a:pt x="0" y="257075"/>
                  <a:pt x="60442" y="122075"/>
                  <a:pt x="158162" y="2435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909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C2E6163-3688-43F0-A6EF-2407D84A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765"/>
          <a:stretch>
            <a:fillRect/>
          </a:stretch>
        </p:blipFill>
        <p:spPr>
          <a:xfrm>
            <a:off x="5692856" y="3239532"/>
            <a:ext cx="597692" cy="545307"/>
          </a:xfrm>
          <a:custGeom>
            <a:avLst/>
            <a:gdLst>
              <a:gd name="connsiteX0" fmla="*/ 124900 w 597692"/>
              <a:gd name="connsiteY0" fmla="*/ 0 h 545307"/>
              <a:gd name="connsiteX1" fmla="*/ 472794 w 597692"/>
              <a:gd name="connsiteY1" fmla="*/ 0 h 545307"/>
              <a:gd name="connsiteX2" fmla="*/ 510164 w 597692"/>
              <a:gd name="connsiteY2" fmla="*/ 31079 h 545307"/>
              <a:gd name="connsiteX3" fmla="*/ 591623 w 597692"/>
              <a:gd name="connsiteY3" fmla="*/ 183371 h 545307"/>
              <a:gd name="connsiteX4" fmla="*/ 597692 w 597692"/>
              <a:gd name="connsiteY4" fmla="*/ 244059 h 545307"/>
              <a:gd name="connsiteX5" fmla="*/ 597692 w 597692"/>
              <a:gd name="connsiteY5" fmla="*/ 244099 h 545307"/>
              <a:gd name="connsiteX6" fmla="*/ 591623 w 597692"/>
              <a:gd name="connsiteY6" fmla="*/ 304787 h 545307"/>
              <a:gd name="connsiteX7" fmla="*/ 298847 w 597692"/>
              <a:gd name="connsiteY7" fmla="*/ 545307 h 545307"/>
              <a:gd name="connsiteX8" fmla="*/ 0 w 597692"/>
              <a:gd name="connsiteY8" fmla="*/ 244079 h 545307"/>
              <a:gd name="connsiteX9" fmla="*/ 87530 w 597692"/>
              <a:gd name="connsiteY9" fmla="*/ 31079 h 5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692" h="545307">
                <a:moveTo>
                  <a:pt x="124900" y="0"/>
                </a:moveTo>
                <a:lnTo>
                  <a:pt x="472794" y="0"/>
                </a:lnTo>
                <a:lnTo>
                  <a:pt x="510164" y="31079"/>
                </a:lnTo>
                <a:cubicBezTo>
                  <a:pt x="550725" y="71962"/>
                  <a:pt x="579680" y="124543"/>
                  <a:pt x="591623" y="183371"/>
                </a:cubicBezTo>
                <a:lnTo>
                  <a:pt x="597692" y="244059"/>
                </a:lnTo>
                <a:lnTo>
                  <a:pt x="597692" y="244099"/>
                </a:lnTo>
                <a:lnTo>
                  <a:pt x="591623" y="304787"/>
                </a:lnTo>
                <a:cubicBezTo>
                  <a:pt x="563756" y="442052"/>
                  <a:pt x="443265" y="545307"/>
                  <a:pt x="298847" y="545307"/>
                </a:cubicBezTo>
                <a:cubicBezTo>
                  <a:pt x="133798" y="545307"/>
                  <a:pt x="0" y="410443"/>
                  <a:pt x="0" y="244079"/>
                </a:cubicBezTo>
                <a:cubicBezTo>
                  <a:pt x="0" y="160897"/>
                  <a:pt x="33450" y="85590"/>
                  <a:pt x="87530" y="31079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1FAEC2-EB4F-43B0-9DD1-6C597A243E5B}"/>
              </a:ext>
            </a:extLst>
          </p:cNvPr>
          <p:cNvSpPr txBox="1"/>
          <p:nvPr/>
        </p:nvSpPr>
        <p:spPr>
          <a:xfrm>
            <a:off x="2601293" y="2497976"/>
            <a:ext cx="698941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rgbClr val="00B0F0"/>
                </a:solidFill>
                <a:latin typeface="Aquamarine" panose="02000500000000000000" pitchFamily="2" charset="0"/>
              </a:rPr>
              <a:t>Smart AquaPak</a:t>
            </a:r>
            <a:endParaRPr lang="en-UG" sz="11500" dirty="0">
              <a:solidFill>
                <a:srgbClr val="00B0F0"/>
              </a:solidFill>
              <a:latin typeface="Aquamarine" panose="02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56D260-19B0-4017-B0DA-F0350A364DCA}"/>
              </a:ext>
            </a:extLst>
          </p:cNvPr>
          <p:cNvSpPr/>
          <p:nvPr/>
        </p:nvSpPr>
        <p:spPr>
          <a:xfrm>
            <a:off x="8312943" y="3297469"/>
            <a:ext cx="72000" cy="72000"/>
          </a:xfrm>
          <a:prstGeom prst="ellipse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F03B887-5737-48C2-84D1-DE9AE4C64463}"/>
              </a:ext>
            </a:extLst>
          </p:cNvPr>
          <p:cNvSpPr/>
          <p:nvPr/>
        </p:nvSpPr>
        <p:spPr>
          <a:xfrm flipH="1" flipV="1">
            <a:off x="7968853" y="3316238"/>
            <a:ext cx="597692" cy="545306"/>
          </a:xfrm>
          <a:prstGeom prst="arc">
            <a:avLst>
              <a:gd name="adj1" fmla="val 18643802"/>
              <a:gd name="adj2" fmla="val 0"/>
            </a:avLst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G">
              <a:solidFill>
                <a:srgbClr val="00C3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56BFF8-2CBC-4C1F-B1C9-EBE95C78A13D}"/>
              </a:ext>
            </a:extLst>
          </p:cNvPr>
          <p:cNvCxnSpPr>
            <a:cxnSpLocks/>
          </p:cNvCxnSpPr>
          <p:nvPr/>
        </p:nvCxnSpPr>
        <p:spPr>
          <a:xfrm flipH="1">
            <a:off x="8003382" y="3805678"/>
            <a:ext cx="84466" cy="0"/>
          </a:xfrm>
          <a:prstGeom prst="line">
            <a:avLst/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3D4444D6-3D64-4EB8-9CE1-A67339BD1063}"/>
              </a:ext>
            </a:extLst>
          </p:cNvPr>
          <p:cNvSpPr/>
          <p:nvPr/>
        </p:nvSpPr>
        <p:spPr>
          <a:xfrm flipH="1" flipV="1">
            <a:off x="8315323" y="3381375"/>
            <a:ext cx="176493" cy="102235"/>
          </a:xfrm>
          <a:prstGeom prst="arc">
            <a:avLst>
              <a:gd name="adj1" fmla="val 16200000"/>
              <a:gd name="adj2" fmla="val 21183441"/>
            </a:avLst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03394C-890A-4546-BDAD-EDE130617187}"/>
              </a:ext>
            </a:extLst>
          </p:cNvPr>
          <p:cNvSpPr/>
          <p:nvPr/>
        </p:nvSpPr>
        <p:spPr>
          <a:xfrm>
            <a:off x="4255293" y="3552891"/>
            <a:ext cx="72000" cy="72000"/>
          </a:xfrm>
          <a:prstGeom prst="ellipse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3178CE8-F3AC-4ECB-A831-7EF2EA0824F4}"/>
              </a:ext>
            </a:extLst>
          </p:cNvPr>
          <p:cNvSpPr/>
          <p:nvPr/>
        </p:nvSpPr>
        <p:spPr>
          <a:xfrm flipV="1">
            <a:off x="4157522" y="3632034"/>
            <a:ext cx="176493" cy="102235"/>
          </a:xfrm>
          <a:prstGeom prst="arc">
            <a:avLst>
              <a:gd name="adj1" fmla="val 16200000"/>
              <a:gd name="adj2" fmla="val 21183441"/>
            </a:avLst>
          </a:prstGeom>
          <a:ln w="285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763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C2E6163-3688-43F0-A6EF-2407D84A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765"/>
          <a:stretch>
            <a:fillRect/>
          </a:stretch>
        </p:blipFill>
        <p:spPr>
          <a:xfrm>
            <a:off x="5692856" y="3239532"/>
            <a:ext cx="597692" cy="545307"/>
          </a:xfrm>
          <a:custGeom>
            <a:avLst/>
            <a:gdLst>
              <a:gd name="connsiteX0" fmla="*/ 124900 w 597692"/>
              <a:gd name="connsiteY0" fmla="*/ 0 h 545307"/>
              <a:gd name="connsiteX1" fmla="*/ 472794 w 597692"/>
              <a:gd name="connsiteY1" fmla="*/ 0 h 545307"/>
              <a:gd name="connsiteX2" fmla="*/ 510164 w 597692"/>
              <a:gd name="connsiteY2" fmla="*/ 31079 h 545307"/>
              <a:gd name="connsiteX3" fmla="*/ 591623 w 597692"/>
              <a:gd name="connsiteY3" fmla="*/ 183371 h 545307"/>
              <a:gd name="connsiteX4" fmla="*/ 597692 w 597692"/>
              <a:gd name="connsiteY4" fmla="*/ 244059 h 545307"/>
              <a:gd name="connsiteX5" fmla="*/ 597692 w 597692"/>
              <a:gd name="connsiteY5" fmla="*/ 244099 h 545307"/>
              <a:gd name="connsiteX6" fmla="*/ 591623 w 597692"/>
              <a:gd name="connsiteY6" fmla="*/ 304787 h 545307"/>
              <a:gd name="connsiteX7" fmla="*/ 298847 w 597692"/>
              <a:gd name="connsiteY7" fmla="*/ 545307 h 545307"/>
              <a:gd name="connsiteX8" fmla="*/ 0 w 597692"/>
              <a:gd name="connsiteY8" fmla="*/ 244079 h 545307"/>
              <a:gd name="connsiteX9" fmla="*/ 87530 w 597692"/>
              <a:gd name="connsiteY9" fmla="*/ 31079 h 5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692" h="545307">
                <a:moveTo>
                  <a:pt x="124900" y="0"/>
                </a:moveTo>
                <a:lnTo>
                  <a:pt x="472794" y="0"/>
                </a:lnTo>
                <a:lnTo>
                  <a:pt x="510164" y="31079"/>
                </a:lnTo>
                <a:cubicBezTo>
                  <a:pt x="550725" y="71962"/>
                  <a:pt x="579680" y="124543"/>
                  <a:pt x="591623" y="183371"/>
                </a:cubicBezTo>
                <a:lnTo>
                  <a:pt x="597692" y="244059"/>
                </a:lnTo>
                <a:lnTo>
                  <a:pt x="597692" y="244099"/>
                </a:lnTo>
                <a:lnTo>
                  <a:pt x="591623" y="304787"/>
                </a:lnTo>
                <a:cubicBezTo>
                  <a:pt x="563756" y="442052"/>
                  <a:pt x="443265" y="545307"/>
                  <a:pt x="298847" y="545307"/>
                </a:cubicBezTo>
                <a:cubicBezTo>
                  <a:pt x="133798" y="545307"/>
                  <a:pt x="0" y="410443"/>
                  <a:pt x="0" y="244079"/>
                </a:cubicBezTo>
                <a:cubicBezTo>
                  <a:pt x="0" y="160897"/>
                  <a:pt x="33450" y="85590"/>
                  <a:pt x="87530" y="31079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1FAEC2-EB4F-43B0-9DD1-6C597A243E5B}"/>
              </a:ext>
            </a:extLst>
          </p:cNvPr>
          <p:cNvSpPr txBox="1"/>
          <p:nvPr/>
        </p:nvSpPr>
        <p:spPr>
          <a:xfrm>
            <a:off x="2601293" y="2497976"/>
            <a:ext cx="698941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rgbClr val="00B0F0"/>
                </a:solidFill>
                <a:latin typeface="Aquamarine" panose="02000500000000000000" pitchFamily="2" charset="0"/>
              </a:rPr>
              <a:t>Smart AquaPak</a:t>
            </a:r>
            <a:endParaRPr lang="en-UG" sz="11500" dirty="0">
              <a:solidFill>
                <a:srgbClr val="00B0F0"/>
              </a:solidFill>
              <a:latin typeface="Aquamarin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6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D80712F-4159-471A-AE3C-28D3DF9E9859}"/>
              </a:ext>
            </a:extLst>
          </p:cNvPr>
          <p:cNvGrpSpPr/>
          <p:nvPr/>
        </p:nvGrpSpPr>
        <p:grpSpPr>
          <a:xfrm>
            <a:off x="5069680" y="3288700"/>
            <a:ext cx="1669257" cy="1004300"/>
            <a:chOff x="3787613" y="1394584"/>
            <a:chExt cx="1666729" cy="100123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78AB0C-9A73-47F0-A7EE-53A358B2A87C}"/>
                </a:ext>
              </a:extLst>
            </p:cNvPr>
            <p:cNvSpPr/>
            <p:nvPr/>
          </p:nvSpPr>
          <p:spPr>
            <a:xfrm>
              <a:off x="3796760" y="1798614"/>
              <a:ext cx="1635362" cy="597206"/>
            </a:xfrm>
            <a:custGeom>
              <a:avLst/>
              <a:gdLst>
                <a:gd name="connsiteX0" fmla="*/ 0 w 1635362"/>
                <a:gd name="connsiteY0" fmla="*/ 0 h 597206"/>
                <a:gd name="connsiteX1" fmla="*/ 1635362 w 1635362"/>
                <a:gd name="connsiteY1" fmla="*/ 0 h 597206"/>
                <a:gd name="connsiteX2" fmla="*/ 1613784 w 1635362"/>
                <a:gd name="connsiteY2" fmla="*/ 69514 h 597206"/>
                <a:gd name="connsiteX3" fmla="*/ 817681 w 1635362"/>
                <a:gd name="connsiteY3" fmla="*/ 597206 h 597206"/>
                <a:gd name="connsiteX4" fmla="*/ 21579 w 1635362"/>
                <a:gd name="connsiteY4" fmla="*/ 69514 h 59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362" h="597206">
                  <a:moveTo>
                    <a:pt x="0" y="0"/>
                  </a:moveTo>
                  <a:lnTo>
                    <a:pt x="1635362" y="0"/>
                  </a:lnTo>
                  <a:lnTo>
                    <a:pt x="1613784" y="69514"/>
                  </a:lnTo>
                  <a:cubicBezTo>
                    <a:pt x="1482622" y="379617"/>
                    <a:pt x="1175562" y="597206"/>
                    <a:pt x="817681" y="597206"/>
                  </a:cubicBezTo>
                  <a:cubicBezTo>
                    <a:pt x="459801" y="597206"/>
                    <a:pt x="152741" y="379617"/>
                    <a:pt x="21579" y="69514"/>
                  </a:cubicBezTo>
                  <a:close/>
                </a:path>
              </a:pathLst>
            </a:custGeom>
            <a:solidFill>
              <a:srgbClr val="00AA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G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BB9A70-A6A9-408A-8009-196349B2A8DD}"/>
                </a:ext>
              </a:extLst>
            </p:cNvPr>
            <p:cNvSpPr/>
            <p:nvPr/>
          </p:nvSpPr>
          <p:spPr>
            <a:xfrm>
              <a:off x="3787613" y="1394584"/>
              <a:ext cx="1666729" cy="517036"/>
            </a:xfrm>
            <a:custGeom>
              <a:avLst/>
              <a:gdLst>
                <a:gd name="connsiteX0" fmla="*/ 1662367 w 1666729"/>
                <a:gd name="connsiteY0" fmla="*/ 303358 h 517036"/>
                <a:gd name="connsiteX1" fmla="*/ 1580853 w 1666729"/>
                <a:gd name="connsiteY1" fmla="*/ 208863 h 517036"/>
                <a:gd name="connsiteX2" fmla="*/ 1575009 w 1666729"/>
                <a:gd name="connsiteY2" fmla="*/ 206094 h 517036"/>
                <a:gd name="connsiteX3" fmla="*/ 1576713 w 1666729"/>
                <a:gd name="connsiteY3" fmla="*/ 200756 h 517036"/>
                <a:gd name="connsiteX4" fmla="*/ 1438680 w 1666729"/>
                <a:gd name="connsiteY4" fmla="*/ 1529 h 517036"/>
                <a:gd name="connsiteX5" fmla="*/ 1312817 w 1666729"/>
                <a:gd name="connsiteY5" fmla="*/ 19927 h 517036"/>
                <a:gd name="connsiteX6" fmla="*/ 1170904 w 1666729"/>
                <a:gd name="connsiteY6" fmla="*/ 90005 h 517036"/>
                <a:gd name="connsiteX7" fmla="*/ 871461 w 1666729"/>
                <a:gd name="connsiteY7" fmla="*/ 249845 h 517036"/>
                <a:gd name="connsiteX8" fmla="*/ 696816 w 1666729"/>
                <a:gd name="connsiteY8" fmla="*/ 271224 h 517036"/>
                <a:gd name="connsiteX9" fmla="*/ 486509 w 1666729"/>
                <a:gd name="connsiteY9" fmla="*/ 146231 h 517036"/>
                <a:gd name="connsiteX10" fmla="*/ 463302 w 1666729"/>
                <a:gd name="connsiteY10" fmla="*/ 139154 h 517036"/>
                <a:gd name="connsiteX11" fmla="*/ 451071 w 1666729"/>
                <a:gd name="connsiteY11" fmla="*/ 139154 h 517036"/>
                <a:gd name="connsiteX12" fmla="*/ 431394 w 1666729"/>
                <a:gd name="connsiteY12" fmla="*/ 144801 h 517036"/>
                <a:gd name="connsiteX13" fmla="*/ 363983 w 1666729"/>
                <a:gd name="connsiteY13" fmla="*/ 188061 h 517036"/>
                <a:gd name="connsiteX14" fmla="*/ 360119 w 1666729"/>
                <a:gd name="connsiteY14" fmla="*/ 191111 h 517036"/>
                <a:gd name="connsiteX15" fmla="*/ 343805 w 1666729"/>
                <a:gd name="connsiteY15" fmla="*/ 204106 h 517036"/>
                <a:gd name="connsiteX16" fmla="*/ 292507 w 1666729"/>
                <a:gd name="connsiteY16" fmla="*/ 244067 h 517036"/>
                <a:gd name="connsiteX17" fmla="*/ 221450 w 1666729"/>
                <a:gd name="connsiteY17" fmla="*/ 288906 h 517036"/>
                <a:gd name="connsiteX18" fmla="*/ 103413 w 1666729"/>
                <a:gd name="connsiteY18" fmla="*/ 318490 h 517036"/>
                <a:gd name="connsiteX19" fmla="*/ 31545 w 1666729"/>
                <a:gd name="connsiteY19" fmla="*/ 306411 h 517036"/>
                <a:gd name="connsiteX20" fmla="*/ 83 w 1666729"/>
                <a:gd name="connsiteY20" fmla="*/ 374370 h 517036"/>
                <a:gd name="connsiteX21" fmla="*/ 91783 w 1666729"/>
                <a:gd name="connsiteY21" fmla="*/ 466070 h 517036"/>
                <a:gd name="connsiteX22" fmla="*/ 136191 w 1666729"/>
                <a:gd name="connsiteY22" fmla="*/ 461418 h 517036"/>
                <a:gd name="connsiteX23" fmla="*/ 177187 w 1666729"/>
                <a:gd name="connsiteY23" fmla="*/ 495986 h 517036"/>
                <a:gd name="connsiteX24" fmla="*/ 249428 w 1666729"/>
                <a:gd name="connsiteY24" fmla="*/ 515607 h 517036"/>
                <a:gd name="connsiteX25" fmla="*/ 341758 w 1666729"/>
                <a:gd name="connsiteY25" fmla="*/ 514315 h 517036"/>
                <a:gd name="connsiteX26" fmla="*/ 552042 w 1666729"/>
                <a:gd name="connsiteY26" fmla="*/ 506176 h 517036"/>
                <a:gd name="connsiteX27" fmla="*/ 969567 w 1666729"/>
                <a:gd name="connsiteY27" fmla="*/ 490019 h 517036"/>
                <a:gd name="connsiteX28" fmla="*/ 1387092 w 1666729"/>
                <a:gd name="connsiteY28" fmla="*/ 473863 h 517036"/>
                <a:gd name="connsiteX29" fmla="*/ 1490712 w 1666729"/>
                <a:gd name="connsiteY29" fmla="*/ 469854 h 517036"/>
                <a:gd name="connsiteX30" fmla="*/ 1602489 w 1666729"/>
                <a:gd name="connsiteY30" fmla="*/ 446571 h 517036"/>
                <a:gd name="connsiteX31" fmla="*/ 1662367 w 1666729"/>
                <a:gd name="connsiteY31" fmla="*/ 303358 h 51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66729" h="517036">
                  <a:moveTo>
                    <a:pt x="1662367" y="303358"/>
                  </a:moveTo>
                  <a:cubicBezTo>
                    <a:pt x="1651156" y="262735"/>
                    <a:pt x="1618279" y="227356"/>
                    <a:pt x="1580853" y="208863"/>
                  </a:cubicBezTo>
                  <a:cubicBezTo>
                    <a:pt x="1578915" y="207907"/>
                    <a:pt x="1576964" y="206997"/>
                    <a:pt x="1575009" y="206094"/>
                  </a:cubicBezTo>
                  <a:cubicBezTo>
                    <a:pt x="1575599" y="204327"/>
                    <a:pt x="1576202" y="202570"/>
                    <a:pt x="1576713" y="200756"/>
                  </a:cubicBezTo>
                  <a:cubicBezTo>
                    <a:pt x="1593865" y="139905"/>
                    <a:pt x="1498028" y="4869"/>
                    <a:pt x="1438680" y="1529"/>
                  </a:cubicBezTo>
                  <a:cubicBezTo>
                    <a:pt x="1401814" y="-544"/>
                    <a:pt x="1366788" y="-4266"/>
                    <a:pt x="1312817" y="19927"/>
                  </a:cubicBezTo>
                  <a:cubicBezTo>
                    <a:pt x="1272784" y="37870"/>
                    <a:pt x="1175826" y="88509"/>
                    <a:pt x="1170904" y="90005"/>
                  </a:cubicBezTo>
                  <a:cubicBezTo>
                    <a:pt x="1133366" y="111308"/>
                    <a:pt x="979631" y="210798"/>
                    <a:pt x="871461" y="249845"/>
                  </a:cubicBezTo>
                  <a:cubicBezTo>
                    <a:pt x="813564" y="270746"/>
                    <a:pt x="757704" y="281136"/>
                    <a:pt x="696816" y="271224"/>
                  </a:cubicBezTo>
                  <a:cubicBezTo>
                    <a:pt x="599360" y="255361"/>
                    <a:pt x="572190" y="186990"/>
                    <a:pt x="486509" y="146231"/>
                  </a:cubicBezTo>
                  <a:cubicBezTo>
                    <a:pt x="478908" y="143436"/>
                    <a:pt x="471177" y="141000"/>
                    <a:pt x="463302" y="139154"/>
                  </a:cubicBezTo>
                  <a:cubicBezTo>
                    <a:pt x="459227" y="138986"/>
                    <a:pt x="455149" y="138976"/>
                    <a:pt x="451071" y="139154"/>
                  </a:cubicBezTo>
                  <a:cubicBezTo>
                    <a:pt x="444406" y="140657"/>
                    <a:pt x="437852" y="142546"/>
                    <a:pt x="431394" y="144801"/>
                  </a:cubicBezTo>
                  <a:cubicBezTo>
                    <a:pt x="407333" y="156645"/>
                    <a:pt x="385628" y="172165"/>
                    <a:pt x="363983" y="188061"/>
                  </a:cubicBezTo>
                  <a:cubicBezTo>
                    <a:pt x="362697" y="189077"/>
                    <a:pt x="361405" y="190092"/>
                    <a:pt x="360119" y="191111"/>
                  </a:cubicBezTo>
                  <a:cubicBezTo>
                    <a:pt x="354670" y="195429"/>
                    <a:pt x="349241" y="199771"/>
                    <a:pt x="343805" y="204106"/>
                  </a:cubicBezTo>
                  <a:cubicBezTo>
                    <a:pt x="326857" y="217618"/>
                    <a:pt x="309794" y="230992"/>
                    <a:pt x="292507" y="244067"/>
                  </a:cubicBezTo>
                  <a:cubicBezTo>
                    <a:pt x="270176" y="260955"/>
                    <a:pt x="246916" y="277078"/>
                    <a:pt x="221450" y="288906"/>
                  </a:cubicBezTo>
                  <a:cubicBezTo>
                    <a:pt x="183823" y="306388"/>
                    <a:pt x="145497" y="318819"/>
                    <a:pt x="103413" y="318490"/>
                  </a:cubicBezTo>
                  <a:cubicBezTo>
                    <a:pt x="78762" y="318295"/>
                    <a:pt x="54664" y="313967"/>
                    <a:pt x="31545" y="306411"/>
                  </a:cubicBezTo>
                  <a:cubicBezTo>
                    <a:pt x="11812" y="322752"/>
                    <a:pt x="-1166" y="346448"/>
                    <a:pt x="83" y="374370"/>
                  </a:cubicBezTo>
                  <a:cubicBezTo>
                    <a:pt x="2196" y="421579"/>
                    <a:pt x="40502" y="469165"/>
                    <a:pt x="91783" y="466070"/>
                  </a:cubicBezTo>
                  <a:cubicBezTo>
                    <a:pt x="106664" y="465173"/>
                    <a:pt x="121482" y="463611"/>
                    <a:pt x="136191" y="461418"/>
                  </a:cubicBezTo>
                  <a:cubicBezTo>
                    <a:pt x="147657" y="475221"/>
                    <a:pt x="160117" y="486861"/>
                    <a:pt x="177187" y="495986"/>
                  </a:cubicBezTo>
                  <a:cubicBezTo>
                    <a:pt x="200833" y="508628"/>
                    <a:pt x="223171" y="512703"/>
                    <a:pt x="249428" y="515607"/>
                  </a:cubicBezTo>
                  <a:cubicBezTo>
                    <a:pt x="279881" y="518973"/>
                    <a:pt x="311251" y="515495"/>
                    <a:pt x="341758" y="514315"/>
                  </a:cubicBezTo>
                  <a:lnTo>
                    <a:pt x="552042" y="506176"/>
                  </a:lnTo>
                  <a:cubicBezTo>
                    <a:pt x="691216" y="500789"/>
                    <a:pt x="830393" y="495403"/>
                    <a:pt x="969567" y="490019"/>
                  </a:cubicBezTo>
                  <a:cubicBezTo>
                    <a:pt x="1108741" y="484633"/>
                    <a:pt x="1247915" y="479246"/>
                    <a:pt x="1387092" y="473863"/>
                  </a:cubicBezTo>
                  <a:cubicBezTo>
                    <a:pt x="1421633" y="472524"/>
                    <a:pt x="1456171" y="471189"/>
                    <a:pt x="1490712" y="469854"/>
                  </a:cubicBezTo>
                  <a:cubicBezTo>
                    <a:pt x="1529094" y="468368"/>
                    <a:pt x="1568327" y="466264"/>
                    <a:pt x="1602489" y="446571"/>
                  </a:cubicBezTo>
                  <a:cubicBezTo>
                    <a:pt x="1651818" y="418128"/>
                    <a:pt x="1677601" y="358563"/>
                    <a:pt x="1662367" y="303358"/>
                  </a:cubicBezTo>
                  <a:close/>
                </a:path>
              </a:pathLst>
            </a:custGeom>
            <a:solidFill>
              <a:srgbClr val="00AAF0"/>
            </a:solidFill>
            <a:ln w="3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G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9B430B9-E56E-48C5-AC5E-341F59F30C38}"/>
              </a:ext>
            </a:extLst>
          </p:cNvPr>
          <p:cNvSpPr/>
          <p:nvPr/>
        </p:nvSpPr>
        <p:spPr>
          <a:xfrm>
            <a:off x="5036316" y="2565000"/>
            <a:ext cx="1728000" cy="17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42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5400799" y="3613097"/>
            <a:ext cx="276973" cy="157179"/>
          </a:xfrm>
          <a:custGeom>
            <a:avLst/>
            <a:gdLst>
              <a:gd name="connsiteX0" fmla="*/ 2450 w 276973"/>
              <a:gd name="connsiteY0" fmla="*/ 88414 h 157179"/>
              <a:gd name="connsiteX1" fmla="*/ 12256 w 276973"/>
              <a:gd name="connsiteY1" fmla="*/ 117886 h 157179"/>
              <a:gd name="connsiteX2" fmla="*/ 71082 w 276973"/>
              <a:gd name="connsiteY2" fmla="*/ 108060 h 157179"/>
              <a:gd name="connsiteX3" fmla="*/ 129907 w 276973"/>
              <a:gd name="connsiteY3" fmla="*/ 127706 h 157179"/>
              <a:gd name="connsiteX4" fmla="*/ 139714 w 276973"/>
              <a:gd name="connsiteY4" fmla="*/ 157180 h 157179"/>
              <a:gd name="connsiteX5" fmla="*/ 208341 w 276973"/>
              <a:gd name="connsiteY5" fmla="*/ 127706 h 157179"/>
              <a:gd name="connsiteX6" fmla="*/ 276973 w 276973"/>
              <a:gd name="connsiteY6" fmla="*/ 88414 h 157179"/>
              <a:gd name="connsiteX7" fmla="*/ 208341 w 276973"/>
              <a:gd name="connsiteY7" fmla="*/ 39294 h 157179"/>
              <a:gd name="connsiteX8" fmla="*/ 139714 w 276973"/>
              <a:gd name="connsiteY8" fmla="*/ 0 h 157179"/>
              <a:gd name="connsiteX9" fmla="*/ 129907 w 276973"/>
              <a:gd name="connsiteY9" fmla="*/ 29473 h 157179"/>
              <a:gd name="connsiteX10" fmla="*/ 71082 w 276973"/>
              <a:gd name="connsiteY10" fmla="*/ 61891 h 157179"/>
              <a:gd name="connsiteX11" fmla="*/ 12256 w 276973"/>
              <a:gd name="connsiteY11" fmla="*/ 49119 h 157179"/>
              <a:gd name="connsiteX12" fmla="*/ 2450 w 276973"/>
              <a:gd name="connsiteY12" fmla="*/ 88414 h 15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6973" h="157179">
                <a:moveTo>
                  <a:pt x="2450" y="88414"/>
                </a:moveTo>
                <a:cubicBezTo>
                  <a:pt x="2450" y="88414"/>
                  <a:pt x="-7352" y="131638"/>
                  <a:pt x="12256" y="117886"/>
                </a:cubicBezTo>
                <a:cubicBezTo>
                  <a:pt x="31865" y="104130"/>
                  <a:pt x="51474" y="94309"/>
                  <a:pt x="71082" y="108060"/>
                </a:cubicBezTo>
                <a:cubicBezTo>
                  <a:pt x="90691" y="121816"/>
                  <a:pt x="129907" y="127706"/>
                  <a:pt x="129907" y="127706"/>
                </a:cubicBezTo>
                <a:cubicBezTo>
                  <a:pt x="129907" y="127706"/>
                  <a:pt x="110299" y="157180"/>
                  <a:pt x="139714" y="157180"/>
                </a:cubicBezTo>
                <a:cubicBezTo>
                  <a:pt x="169124" y="157180"/>
                  <a:pt x="169124" y="127706"/>
                  <a:pt x="208341" y="127706"/>
                </a:cubicBezTo>
                <a:cubicBezTo>
                  <a:pt x="247563" y="127706"/>
                  <a:pt x="276973" y="88414"/>
                  <a:pt x="276973" y="88414"/>
                </a:cubicBezTo>
                <a:cubicBezTo>
                  <a:pt x="276973" y="88414"/>
                  <a:pt x="247563" y="39294"/>
                  <a:pt x="208341" y="39294"/>
                </a:cubicBezTo>
                <a:cubicBezTo>
                  <a:pt x="169124" y="39294"/>
                  <a:pt x="169124" y="0"/>
                  <a:pt x="139714" y="0"/>
                </a:cubicBezTo>
                <a:cubicBezTo>
                  <a:pt x="110299" y="0"/>
                  <a:pt x="129907" y="29473"/>
                  <a:pt x="129907" y="29473"/>
                </a:cubicBezTo>
                <a:cubicBezTo>
                  <a:pt x="108827" y="37347"/>
                  <a:pt x="89008" y="48265"/>
                  <a:pt x="71082" y="61891"/>
                </a:cubicBezTo>
                <a:cubicBezTo>
                  <a:pt x="51474" y="79572"/>
                  <a:pt x="31865" y="66801"/>
                  <a:pt x="12256" y="49119"/>
                </a:cubicBezTo>
                <a:cubicBezTo>
                  <a:pt x="-7352" y="31438"/>
                  <a:pt x="2450" y="88414"/>
                  <a:pt x="2450" y="88414"/>
                </a:cubicBezTo>
                <a:close/>
              </a:path>
            </a:pathLst>
          </a:custGeom>
          <a:solidFill>
            <a:srgbClr val="02A5F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3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6203761" y="3686904"/>
            <a:ext cx="151186" cy="157394"/>
          </a:xfrm>
          <a:custGeom>
            <a:avLst/>
            <a:gdLst>
              <a:gd name="connsiteX0" fmla="*/ 151186 w 151186"/>
              <a:gd name="connsiteY0" fmla="*/ 88538 h 157394"/>
              <a:gd name="connsiteX1" fmla="*/ 82555 w 151186"/>
              <a:gd name="connsiteY1" fmla="*/ 127832 h 157394"/>
              <a:gd name="connsiteX2" fmla="*/ 13923 w 151186"/>
              <a:gd name="connsiteY2" fmla="*/ 157301 h 157394"/>
              <a:gd name="connsiteX3" fmla="*/ 687 w 151186"/>
              <a:gd name="connsiteY3" fmla="*/ 153470 h 157394"/>
              <a:gd name="connsiteX4" fmla="*/ 53144 w 151186"/>
              <a:gd name="connsiteY4" fmla="*/ 127832 h 157394"/>
              <a:gd name="connsiteX5" fmla="*/ 121772 w 151186"/>
              <a:gd name="connsiteY5" fmla="*/ 88538 h 157394"/>
              <a:gd name="connsiteX6" fmla="*/ 53144 w 151186"/>
              <a:gd name="connsiteY6" fmla="*/ 39419 h 157394"/>
              <a:gd name="connsiteX7" fmla="*/ 0 w 151186"/>
              <a:gd name="connsiteY7" fmla="*/ 4739 h 157394"/>
              <a:gd name="connsiteX8" fmla="*/ 13923 w 151186"/>
              <a:gd name="connsiteY8" fmla="*/ 126 h 157394"/>
              <a:gd name="connsiteX9" fmla="*/ 82555 w 151186"/>
              <a:gd name="connsiteY9" fmla="*/ 39419 h 157394"/>
              <a:gd name="connsiteX10" fmla="*/ 151186 w 151186"/>
              <a:gd name="connsiteY10" fmla="*/ 88538 h 15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86" h="157394">
                <a:moveTo>
                  <a:pt x="151186" y="88538"/>
                </a:moveTo>
                <a:cubicBezTo>
                  <a:pt x="151186" y="88538"/>
                  <a:pt x="121772" y="127832"/>
                  <a:pt x="82555" y="127832"/>
                </a:cubicBezTo>
                <a:cubicBezTo>
                  <a:pt x="43337" y="127832"/>
                  <a:pt x="43337" y="157301"/>
                  <a:pt x="13923" y="157301"/>
                </a:cubicBezTo>
                <a:cubicBezTo>
                  <a:pt x="9184" y="157782"/>
                  <a:pt x="4444" y="156405"/>
                  <a:pt x="687" y="153470"/>
                </a:cubicBezTo>
                <a:cubicBezTo>
                  <a:pt x="15884" y="145515"/>
                  <a:pt x="22746" y="127832"/>
                  <a:pt x="53144" y="127832"/>
                </a:cubicBezTo>
                <a:cubicBezTo>
                  <a:pt x="92361" y="127832"/>
                  <a:pt x="121772" y="88538"/>
                  <a:pt x="121772" y="88538"/>
                </a:cubicBezTo>
                <a:cubicBezTo>
                  <a:pt x="121772" y="88538"/>
                  <a:pt x="92361" y="39419"/>
                  <a:pt x="53144" y="39419"/>
                </a:cubicBezTo>
                <a:cubicBezTo>
                  <a:pt x="22355" y="39419"/>
                  <a:pt x="15691" y="15154"/>
                  <a:pt x="0" y="4739"/>
                </a:cubicBezTo>
                <a:cubicBezTo>
                  <a:pt x="3721" y="1196"/>
                  <a:pt x="8829" y="-494"/>
                  <a:pt x="13923" y="126"/>
                </a:cubicBezTo>
                <a:cubicBezTo>
                  <a:pt x="43337" y="126"/>
                  <a:pt x="43337" y="39419"/>
                  <a:pt x="82555" y="39419"/>
                </a:cubicBezTo>
                <a:cubicBezTo>
                  <a:pt x="121772" y="39419"/>
                  <a:pt x="151186" y="88538"/>
                  <a:pt x="151186" y="88538"/>
                </a:cubicBezTo>
                <a:close/>
              </a:path>
            </a:pathLst>
          </a:custGeom>
          <a:solidFill>
            <a:srgbClr val="F17C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4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6037057" y="4024381"/>
            <a:ext cx="151186" cy="157396"/>
          </a:xfrm>
          <a:custGeom>
            <a:avLst/>
            <a:gdLst>
              <a:gd name="connsiteX0" fmla="*/ 151186 w 151186"/>
              <a:gd name="connsiteY0" fmla="*/ 88539 h 157396"/>
              <a:gd name="connsiteX1" fmla="*/ 82555 w 151186"/>
              <a:gd name="connsiteY1" fmla="*/ 127833 h 157396"/>
              <a:gd name="connsiteX2" fmla="*/ 13922 w 151186"/>
              <a:gd name="connsiteY2" fmla="*/ 157302 h 157396"/>
              <a:gd name="connsiteX3" fmla="*/ 687 w 151186"/>
              <a:gd name="connsiteY3" fmla="*/ 153471 h 157396"/>
              <a:gd name="connsiteX4" fmla="*/ 53139 w 151186"/>
              <a:gd name="connsiteY4" fmla="*/ 127833 h 157396"/>
              <a:gd name="connsiteX5" fmla="*/ 121771 w 151186"/>
              <a:gd name="connsiteY5" fmla="*/ 88539 h 157396"/>
              <a:gd name="connsiteX6" fmla="*/ 53139 w 151186"/>
              <a:gd name="connsiteY6" fmla="*/ 39420 h 157396"/>
              <a:gd name="connsiteX7" fmla="*/ 0 w 151186"/>
              <a:gd name="connsiteY7" fmla="*/ 4745 h 157396"/>
              <a:gd name="connsiteX8" fmla="*/ 13922 w 151186"/>
              <a:gd name="connsiteY8" fmla="*/ 126 h 157396"/>
              <a:gd name="connsiteX9" fmla="*/ 82555 w 151186"/>
              <a:gd name="connsiteY9" fmla="*/ 39420 h 157396"/>
              <a:gd name="connsiteX10" fmla="*/ 151186 w 151186"/>
              <a:gd name="connsiteY10" fmla="*/ 88539 h 1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86" h="157396">
                <a:moveTo>
                  <a:pt x="151186" y="88539"/>
                </a:moveTo>
                <a:cubicBezTo>
                  <a:pt x="151186" y="88539"/>
                  <a:pt x="121771" y="127833"/>
                  <a:pt x="82555" y="127833"/>
                </a:cubicBezTo>
                <a:cubicBezTo>
                  <a:pt x="43337" y="127833"/>
                  <a:pt x="43337" y="157302"/>
                  <a:pt x="13922" y="157302"/>
                </a:cubicBezTo>
                <a:cubicBezTo>
                  <a:pt x="9182" y="157783"/>
                  <a:pt x="4443" y="156411"/>
                  <a:pt x="687" y="153471"/>
                </a:cubicBezTo>
                <a:cubicBezTo>
                  <a:pt x="15883" y="145515"/>
                  <a:pt x="22746" y="127833"/>
                  <a:pt x="53139" y="127833"/>
                </a:cubicBezTo>
                <a:cubicBezTo>
                  <a:pt x="92361" y="127833"/>
                  <a:pt x="121771" y="88539"/>
                  <a:pt x="121771" y="88539"/>
                </a:cubicBezTo>
                <a:cubicBezTo>
                  <a:pt x="121771" y="88539"/>
                  <a:pt x="92361" y="39420"/>
                  <a:pt x="53139" y="39420"/>
                </a:cubicBezTo>
                <a:cubicBezTo>
                  <a:pt x="22355" y="39420"/>
                  <a:pt x="15690" y="15155"/>
                  <a:pt x="0" y="4745"/>
                </a:cubicBezTo>
                <a:cubicBezTo>
                  <a:pt x="3720" y="1197"/>
                  <a:pt x="8829" y="-494"/>
                  <a:pt x="13922" y="126"/>
                </a:cubicBezTo>
                <a:cubicBezTo>
                  <a:pt x="43337" y="126"/>
                  <a:pt x="43337" y="39420"/>
                  <a:pt x="82555" y="39420"/>
                </a:cubicBezTo>
                <a:cubicBezTo>
                  <a:pt x="121771" y="39420"/>
                  <a:pt x="151186" y="88539"/>
                  <a:pt x="151186" y="88539"/>
                </a:cubicBezTo>
                <a:close/>
              </a:path>
            </a:pathLst>
          </a:custGeom>
          <a:solidFill>
            <a:srgbClr val="1566BC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5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6077963" y="3691643"/>
            <a:ext cx="247570" cy="148730"/>
          </a:xfrm>
          <a:custGeom>
            <a:avLst/>
            <a:gdLst>
              <a:gd name="connsiteX0" fmla="*/ 247570 w 247570"/>
              <a:gd name="connsiteY0" fmla="*/ 83799 h 148730"/>
              <a:gd name="connsiteX1" fmla="*/ 178942 w 247570"/>
              <a:gd name="connsiteY1" fmla="*/ 123093 h 148730"/>
              <a:gd name="connsiteX2" fmla="*/ 126486 w 247570"/>
              <a:gd name="connsiteY2" fmla="*/ 148731 h 148730"/>
              <a:gd name="connsiteX3" fmla="*/ 129919 w 247570"/>
              <a:gd name="connsiteY3" fmla="*/ 123093 h 148730"/>
              <a:gd name="connsiteX4" fmla="*/ 71093 w 247570"/>
              <a:gd name="connsiteY4" fmla="*/ 103447 h 148730"/>
              <a:gd name="connsiteX5" fmla="*/ 35794 w 247570"/>
              <a:gd name="connsiteY5" fmla="*/ 100007 h 148730"/>
              <a:gd name="connsiteX6" fmla="*/ 12264 w 247570"/>
              <a:gd name="connsiteY6" fmla="*/ 113268 h 148730"/>
              <a:gd name="connsiteX7" fmla="*/ 11 w 247570"/>
              <a:gd name="connsiteY7" fmla="*/ 102759 h 148730"/>
              <a:gd name="connsiteX8" fmla="*/ 2462 w 247570"/>
              <a:gd name="connsiteY8" fmla="*/ 83799 h 148730"/>
              <a:gd name="connsiteX9" fmla="*/ 11 w 247570"/>
              <a:gd name="connsiteY9" fmla="*/ 58060 h 148730"/>
              <a:gd name="connsiteX10" fmla="*/ 12264 w 247570"/>
              <a:gd name="connsiteY10" fmla="*/ 44502 h 148730"/>
              <a:gd name="connsiteX11" fmla="*/ 35700 w 247570"/>
              <a:gd name="connsiteY11" fmla="*/ 61693 h 148730"/>
              <a:gd name="connsiteX12" fmla="*/ 71093 w 247570"/>
              <a:gd name="connsiteY12" fmla="*/ 57272 h 148730"/>
              <a:gd name="connsiteX13" fmla="*/ 129919 w 247570"/>
              <a:gd name="connsiteY13" fmla="*/ 24854 h 148730"/>
              <a:gd name="connsiteX14" fmla="*/ 125799 w 247570"/>
              <a:gd name="connsiteY14" fmla="*/ 0 h 148730"/>
              <a:gd name="connsiteX15" fmla="*/ 178942 w 247570"/>
              <a:gd name="connsiteY15" fmla="*/ 34680 h 148730"/>
              <a:gd name="connsiteX16" fmla="*/ 247570 w 247570"/>
              <a:gd name="connsiteY16" fmla="*/ 83799 h 14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570" h="148730">
                <a:moveTo>
                  <a:pt x="247570" y="83799"/>
                </a:moveTo>
                <a:cubicBezTo>
                  <a:pt x="247570" y="83799"/>
                  <a:pt x="218159" y="123093"/>
                  <a:pt x="178942" y="123093"/>
                </a:cubicBezTo>
                <a:cubicBezTo>
                  <a:pt x="148544" y="123093"/>
                  <a:pt x="141683" y="140776"/>
                  <a:pt x="126486" y="148731"/>
                </a:cubicBezTo>
                <a:cubicBezTo>
                  <a:pt x="118151" y="140776"/>
                  <a:pt x="129919" y="123093"/>
                  <a:pt x="129919" y="123093"/>
                </a:cubicBezTo>
                <a:cubicBezTo>
                  <a:pt x="129919" y="123093"/>
                  <a:pt x="90703" y="117198"/>
                  <a:pt x="71093" y="103447"/>
                </a:cubicBezTo>
                <a:cubicBezTo>
                  <a:pt x="60807" y="96004"/>
                  <a:pt x="47320" y="94691"/>
                  <a:pt x="35794" y="100007"/>
                </a:cubicBezTo>
                <a:cubicBezTo>
                  <a:pt x="27438" y="103438"/>
                  <a:pt x="19534" y="107894"/>
                  <a:pt x="12264" y="113268"/>
                </a:cubicBezTo>
                <a:cubicBezTo>
                  <a:pt x="2165" y="120342"/>
                  <a:pt x="-186" y="112287"/>
                  <a:pt x="11" y="102759"/>
                </a:cubicBezTo>
                <a:cubicBezTo>
                  <a:pt x="298" y="96382"/>
                  <a:pt x="1115" y="90037"/>
                  <a:pt x="2462" y="83799"/>
                </a:cubicBezTo>
                <a:cubicBezTo>
                  <a:pt x="1057" y="75283"/>
                  <a:pt x="240" y="66685"/>
                  <a:pt x="11" y="58060"/>
                </a:cubicBezTo>
                <a:cubicBezTo>
                  <a:pt x="-88" y="45779"/>
                  <a:pt x="2264" y="35562"/>
                  <a:pt x="12264" y="44502"/>
                </a:cubicBezTo>
                <a:cubicBezTo>
                  <a:pt x="19292" y="51233"/>
                  <a:pt x="27174" y="57017"/>
                  <a:pt x="35700" y="61693"/>
                </a:cubicBezTo>
                <a:cubicBezTo>
                  <a:pt x="47123" y="68484"/>
                  <a:pt x="61682" y="66667"/>
                  <a:pt x="71093" y="57272"/>
                </a:cubicBezTo>
                <a:cubicBezTo>
                  <a:pt x="89019" y="43651"/>
                  <a:pt x="108839" y="32729"/>
                  <a:pt x="129919" y="24854"/>
                </a:cubicBezTo>
                <a:cubicBezTo>
                  <a:pt x="129919" y="24854"/>
                  <a:pt x="118937" y="8252"/>
                  <a:pt x="125799" y="0"/>
                </a:cubicBezTo>
                <a:cubicBezTo>
                  <a:pt x="141490" y="10415"/>
                  <a:pt x="148154" y="34680"/>
                  <a:pt x="178942" y="34680"/>
                </a:cubicBezTo>
                <a:cubicBezTo>
                  <a:pt x="218159" y="34680"/>
                  <a:pt x="247570" y="83799"/>
                  <a:pt x="247570" y="83799"/>
                </a:cubicBezTo>
                <a:close/>
              </a:path>
            </a:pathLst>
          </a:custGeom>
          <a:solidFill>
            <a:srgbClr val="FF9401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6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5911266" y="4029126"/>
            <a:ext cx="247561" cy="148726"/>
          </a:xfrm>
          <a:custGeom>
            <a:avLst/>
            <a:gdLst>
              <a:gd name="connsiteX0" fmla="*/ 247561 w 247561"/>
              <a:gd name="connsiteY0" fmla="*/ 83795 h 148726"/>
              <a:gd name="connsiteX1" fmla="*/ 178930 w 247561"/>
              <a:gd name="connsiteY1" fmla="*/ 123089 h 148726"/>
              <a:gd name="connsiteX2" fmla="*/ 126478 w 247561"/>
              <a:gd name="connsiteY2" fmla="*/ 148726 h 148726"/>
              <a:gd name="connsiteX3" fmla="*/ 129911 w 247561"/>
              <a:gd name="connsiteY3" fmla="*/ 123089 h 148726"/>
              <a:gd name="connsiteX4" fmla="*/ 71085 w 247561"/>
              <a:gd name="connsiteY4" fmla="*/ 103442 h 148726"/>
              <a:gd name="connsiteX5" fmla="*/ 35786 w 247561"/>
              <a:gd name="connsiteY5" fmla="*/ 100001 h 148726"/>
              <a:gd name="connsiteX6" fmla="*/ 12256 w 247561"/>
              <a:gd name="connsiteY6" fmla="*/ 113263 h 148726"/>
              <a:gd name="connsiteX7" fmla="*/ 3 w 247561"/>
              <a:gd name="connsiteY7" fmla="*/ 102853 h 148726"/>
              <a:gd name="connsiteX8" fmla="*/ 2453 w 247561"/>
              <a:gd name="connsiteY8" fmla="*/ 83795 h 148726"/>
              <a:gd name="connsiteX9" fmla="*/ 3 w 247561"/>
              <a:gd name="connsiteY9" fmla="*/ 58055 h 148726"/>
              <a:gd name="connsiteX10" fmla="*/ 12256 w 247561"/>
              <a:gd name="connsiteY10" fmla="*/ 44501 h 148726"/>
              <a:gd name="connsiteX11" fmla="*/ 35687 w 247561"/>
              <a:gd name="connsiteY11" fmla="*/ 61688 h 148726"/>
              <a:gd name="connsiteX12" fmla="*/ 71085 w 247561"/>
              <a:gd name="connsiteY12" fmla="*/ 57268 h 148726"/>
              <a:gd name="connsiteX13" fmla="*/ 129911 w 247561"/>
              <a:gd name="connsiteY13" fmla="*/ 24850 h 148726"/>
              <a:gd name="connsiteX14" fmla="*/ 125790 w 247561"/>
              <a:gd name="connsiteY14" fmla="*/ 0 h 148726"/>
              <a:gd name="connsiteX15" fmla="*/ 178930 w 247561"/>
              <a:gd name="connsiteY15" fmla="*/ 34675 h 148726"/>
              <a:gd name="connsiteX16" fmla="*/ 247561 w 247561"/>
              <a:gd name="connsiteY16" fmla="*/ 83795 h 14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561" h="148726">
                <a:moveTo>
                  <a:pt x="247561" y="83795"/>
                </a:moveTo>
                <a:cubicBezTo>
                  <a:pt x="247561" y="83795"/>
                  <a:pt x="218151" y="123089"/>
                  <a:pt x="178930" y="123089"/>
                </a:cubicBezTo>
                <a:cubicBezTo>
                  <a:pt x="148536" y="123089"/>
                  <a:pt x="141674" y="140770"/>
                  <a:pt x="126478" y="148726"/>
                </a:cubicBezTo>
                <a:cubicBezTo>
                  <a:pt x="118143" y="140770"/>
                  <a:pt x="129911" y="123089"/>
                  <a:pt x="129911" y="123089"/>
                </a:cubicBezTo>
                <a:cubicBezTo>
                  <a:pt x="129911" y="123089"/>
                  <a:pt x="90693" y="117193"/>
                  <a:pt x="71085" y="103442"/>
                </a:cubicBezTo>
                <a:cubicBezTo>
                  <a:pt x="60799" y="96000"/>
                  <a:pt x="47311" y="94686"/>
                  <a:pt x="35786" y="100001"/>
                </a:cubicBezTo>
                <a:cubicBezTo>
                  <a:pt x="27430" y="103433"/>
                  <a:pt x="19526" y="107889"/>
                  <a:pt x="12256" y="113263"/>
                </a:cubicBezTo>
                <a:cubicBezTo>
                  <a:pt x="2157" y="120336"/>
                  <a:pt x="-96" y="112381"/>
                  <a:pt x="3" y="102853"/>
                </a:cubicBezTo>
                <a:cubicBezTo>
                  <a:pt x="236" y="96436"/>
                  <a:pt x="1057" y="90060"/>
                  <a:pt x="2453" y="83795"/>
                </a:cubicBezTo>
                <a:cubicBezTo>
                  <a:pt x="1049" y="75283"/>
                  <a:pt x="232" y="66680"/>
                  <a:pt x="3" y="58055"/>
                </a:cubicBezTo>
                <a:cubicBezTo>
                  <a:pt x="-96" y="45779"/>
                  <a:pt x="2255" y="35562"/>
                  <a:pt x="12256" y="44501"/>
                </a:cubicBezTo>
                <a:cubicBezTo>
                  <a:pt x="19284" y="51228"/>
                  <a:pt x="27164" y="57012"/>
                  <a:pt x="35687" y="61688"/>
                </a:cubicBezTo>
                <a:cubicBezTo>
                  <a:pt x="47114" y="68479"/>
                  <a:pt x="61673" y="66661"/>
                  <a:pt x="71085" y="57268"/>
                </a:cubicBezTo>
                <a:cubicBezTo>
                  <a:pt x="89010" y="43647"/>
                  <a:pt x="108825" y="32724"/>
                  <a:pt x="129911" y="24850"/>
                </a:cubicBezTo>
                <a:cubicBezTo>
                  <a:pt x="129911" y="24850"/>
                  <a:pt x="118829" y="8252"/>
                  <a:pt x="125790" y="0"/>
                </a:cubicBezTo>
                <a:cubicBezTo>
                  <a:pt x="141481" y="10410"/>
                  <a:pt x="148146" y="34675"/>
                  <a:pt x="178930" y="34675"/>
                </a:cubicBezTo>
                <a:cubicBezTo>
                  <a:pt x="218151" y="34675"/>
                  <a:pt x="247561" y="83795"/>
                  <a:pt x="247561" y="83795"/>
                </a:cubicBezTo>
                <a:close/>
              </a:path>
            </a:pathLst>
          </a:custGeom>
          <a:solidFill>
            <a:srgbClr val="02A5F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7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5627098" y="3822820"/>
            <a:ext cx="274522" cy="157179"/>
          </a:xfrm>
          <a:custGeom>
            <a:avLst/>
            <a:gdLst>
              <a:gd name="connsiteX0" fmla="*/ 2450 w 274522"/>
              <a:gd name="connsiteY0" fmla="*/ 88413 h 157179"/>
              <a:gd name="connsiteX1" fmla="*/ 12256 w 274522"/>
              <a:gd name="connsiteY1" fmla="*/ 117885 h 157179"/>
              <a:gd name="connsiteX2" fmla="*/ 71082 w 274522"/>
              <a:gd name="connsiteY2" fmla="*/ 108060 h 157179"/>
              <a:gd name="connsiteX3" fmla="*/ 129907 w 274522"/>
              <a:gd name="connsiteY3" fmla="*/ 127707 h 157179"/>
              <a:gd name="connsiteX4" fmla="*/ 139714 w 274522"/>
              <a:gd name="connsiteY4" fmla="*/ 157179 h 157179"/>
              <a:gd name="connsiteX5" fmla="*/ 208342 w 274522"/>
              <a:gd name="connsiteY5" fmla="*/ 127707 h 157179"/>
              <a:gd name="connsiteX6" fmla="*/ 274523 w 274522"/>
              <a:gd name="connsiteY6" fmla="*/ 88413 h 157179"/>
              <a:gd name="connsiteX7" fmla="*/ 208342 w 274522"/>
              <a:gd name="connsiteY7" fmla="*/ 39299 h 157179"/>
              <a:gd name="connsiteX8" fmla="*/ 139714 w 274522"/>
              <a:gd name="connsiteY8" fmla="*/ 0 h 157179"/>
              <a:gd name="connsiteX9" fmla="*/ 129907 w 274522"/>
              <a:gd name="connsiteY9" fmla="*/ 29473 h 157179"/>
              <a:gd name="connsiteX10" fmla="*/ 71082 w 274522"/>
              <a:gd name="connsiteY10" fmla="*/ 61891 h 157179"/>
              <a:gd name="connsiteX11" fmla="*/ 12256 w 274522"/>
              <a:gd name="connsiteY11" fmla="*/ 49119 h 157179"/>
              <a:gd name="connsiteX12" fmla="*/ 2450 w 274522"/>
              <a:gd name="connsiteY12" fmla="*/ 88413 h 15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4522" h="157179">
                <a:moveTo>
                  <a:pt x="2450" y="88413"/>
                </a:moveTo>
                <a:cubicBezTo>
                  <a:pt x="2450" y="88413"/>
                  <a:pt x="-7352" y="131638"/>
                  <a:pt x="12256" y="117885"/>
                </a:cubicBezTo>
                <a:cubicBezTo>
                  <a:pt x="31865" y="104134"/>
                  <a:pt x="51473" y="94309"/>
                  <a:pt x="71082" y="108060"/>
                </a:cubicBezTo>
                <a:cubicBezTo>
                  <a:pt x="90690" y="121816"/>
                  <a:pt x="129907" y="127707"/>
                  <a:pt x="129907" y="127707"/>
                </a:cubicBezTo>
                <a:cubicBezTo>
                  <a:pt x="129907" y="127707"/>
                  <a:pt x="110299" y="157179"/>
                  <a:pt x="139714" y="157179"/>
                </a:cubicBezTo>
                <a:cubicBezTo>
                  <a:pt x="169124" y="157179"/>
                  <a:pt x="169124" y="127707"/>
                  <a:pt x="208342" y="127707"/>
                </a:cubicBezTo>
                <a:cubicBezTo>
                  <a:pt x="247559" y="127707"/>
                  <a:pt x="274523" y="88413"/>
                  <a:pt x="274523" y="88413"/>
                </a:cubicBezTo>
                <a:cubicBezTo>
                  <a:pt x="274523" y="88413"/>
                  <a:pt x="247559" y="39299"/>
                  <a:pt x="208342" y="39299"/>
                </a:cubicBezTo>
                <a:cubicBezTo>
                  <a:pt x="169124" y="39299"/>
                  <a:pt x="169124" y="0"/>
                  <a:pt x="139714" y="0"/>
                </a:cubicBezTo>
                <a:cubicBezTo>
                  <a:pt x="110299" y="0"/>
                  <a:pt x="129907" y="29473"/>
                  <a:pt x="129907" y="29473"/>
                </a:cubicBezTo>
                <a:cubicBezTo>
                  <a:pt x="108826" y="37346"/>
                  <a:pt x="89007" y="48270"/>
                  <a:pt x="71082" y="61891"/>
                </a:cubicBezTo>
                <a:cubicBezTo>
                  <a:pt x="51473" y="79572"/>
                  <a:pt x="31865" y="66801"/>
                  <a:pt x="12256" y="49119"/>
                </a:cubicBezTo>
                <a:cubicBezTo>
                  <a:pt x="-7352" y="31438"/>
                  <a:pt x="2450" y="88413"/>
                  <a:pt x="2450" y="88413"/>
                </a:cubicBezTo>
                <a:close/>
              </a:path>
            </a:pathLst>
          </a:custGeom>
          <a:solidFill>
            <a:srgbClr val="FF9401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8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5944797" y="3587064"/>
            <a:ext cx="58829" cy="58940"/>
          </a:xfrm>
          <a:custGeom>
            <a:avLst/>
            <a:gdLst>
              <a:gd name="connsiteX0" fmla="*/ 58830 w 58829"/>
              <a:gd name="connsiteY0" fmla="*/ 29468 h 58940"/>
              <a:gd name="connsiteX1" fmla="*/ 29415 w 58829"/>
              <a:gd name="connsiteY1" fmla="*/ 58941 h 58940"/>
              <a:gd name="connsiteX2" fmla="*/ 0 w 58829"/>
              <a:gd name="connsiteY2" fmla="*/ 29468 h 58940"/>
              <a:gd name="connsiteX3" fmla="*/ 29415 w 58829"/>
              <a:gd name="connsiteY3" fmla="*/ 0 h 58940"/>
              <a:gd name="connsiteX4" fmla="*/ 58830 w 58829"/>
              <a:gd name="connsiteY4" fmla="*/ 29468 h 5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29" h="58940">
                <a:moveTo>
                  <a:pt x="58830" y="29468"/>
                </a:moveTo>
                <a:cubicBezTo>
                  <a:pt x="58830" y="45747"/>
                  <a:pt x="45662" y="58941"/>
                  <a:pt x="29415" y="58941"/>
                </a:cubicBezTo>
                <a:cubicBezTo>
                  <a:pt x="13173" y="58941"/>
                  <a:pt x="0" y="45747"/>
                  <a:pt x="0" y="29468"/>
                </a:cubicBezTo>
                <a:cubicBezTo>
                  <a:pt x="0" y="13194"/>
                  <a:pt x="13173" y="0"/>
                  <a:pt x="29415" y="0"/>
                </a:cubicBezTo>
                <a:cubicBezTo>
                  <a:pt x="45662" y="0"/>
                  <a:pt x="58830" y="13194"/>
                  <a:pt x="58830" y="29468"/>
                </a:cubicBezTo>
                <a:close/>
              </a:path>
            </a:pathLst>
          </a:custGeom>
          <a:solidFill>
            <a:srgbClr val="00B8D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9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5876170" y="3646005"/>
            <a:ext cx="39216" cy="39293"/>
          </a:xfrm>
          <a:custGeom>
            <a:avLst/>
            <a:gdLst>
              <a:gd name="connsiteX0" fmla="*/ 39216 w 39216"/>
              <a:gd name="connsiteY0" fmla="*/ 19647 h 39293"/>
              <a:gd name="connsiteX1" fmla="*/ 19608 w 39216"/>
              <a:gd name="connsiteY1" fmla="*/ 39294 h 39293"/>
              <a:gd name="connsiteX2" fmla="*/ 0 w 39216"/>
              <a:gd name="connsiteY2" fmla="*/ 19647 h 39293"/>
              <a:gd name="connsiteX3" fmla="*/ 19608 w 39216"/>
              <a:gd name="connsiteY3" fmla="*/ 0 h 39293"/>
              <a:gd name="connsiteX4" fmla="*/ 39216 w 39216"/>
              <a:gd name="connsiteY4" fmla="*/ 19647 h 3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16" h="39293">
                <a:moveTo>
                  <a:pt x="39216" y="19647"/>
                </a:moveTo>
                <a:cubicBezTo>
                  <a:pt x="39216" y="30498"/>
                  <a:pt x="30438" y="39294"/>
                  <a:pt x="19608" y="39294"/>
                </a:cubicBezTo>
                <a:cubicBezTo>
                  <a:pt x="8778" y="39294"/>
                  <a:pt x="0" y="30498"/>
                  <a:pt x="0" y="19647"/>
                </a:cubicBezTo>
                <a:cubicBezTo>
                  <a:pt x="0" y="8796"/>
                  <a:pt x="8778" y="0"/>
                  <a:pt x="19608" y="0"/>
                </a:cubicBezTo>
                <a:cubicBezTo>
                  <a:pt x="30438" y="0"/>
                  <a:pt x="39216" y="8796"/>
                  <a:pt x="39216" y="19647"/>
                </a:cubicBezTo>
                <a:close/>
              </a:path>
            </a:pathLst>
          </a:custGeom>
          <a:solidFill>
            <a:srgbClr val="00B8D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0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5706206" y="4061576"/>
            <a:ext cx="58825" cy="58940"/>
          </a:xfrm>
          <a:custGeom>
            <a:avLst/>
            <a:gdLst>
              <a:gd name="connsiteX0" fmla="*/ 58825 w 58825"/>
              <a:gd name="connsiteY0" fmla="*/ 29468 h 58940"/>
              <a:gd name="connsiteX1" fmla="*/ 29411 w 58825"/>
              <a:gd name="connsiteY1" fmla="*/ 58940 h 58940"/>
              <a:gd name="connsiteX2" fmla="*/ 0 w 58825"/>
              <a:gd name="connsiteY2" fmla="*/ 29468 h 58940"/>
              <a:gd name="connsiteX3" fmla="*/ 29411 w 58825"/>
              <a:gd name="connsiteY3" fmla="*/ 0 h 58940"/>
              <a:gd name="connsiteX4" fmla="*/ 58825 w 58825"/>
              <a:gd name="connsiteY4" fmla="*/ 29468 h 5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25" h="58940">
                <a:moveTo>
                  <a:pt x="58825" y="29468"/>
                </a:moveTo>
                <a:cubicBezTo>
                  <a:pt x="58825" y="45746"/>
                  <a:pt x="45657" y="58940"/>
                  <a:pt x="29411" y="58940"/>
                </a:cubicBezTo>
                <a:cubicBezTo>
                  <a:pt x="13168" y="58940"/>
                  <a:pt x="0" y="45746"/>
                  <a:pt x="0" y="29468"/>
                </a:cubicBezTo>
                <a:cubicBezTo>
                  <a:pt x="0" y="13194"/>
                  <a:pt x="13168" y="0"/>
                  <a:pt x="29411" y="0"/>
                </a:cubicBezTo>
                <a:cubicBezTo>
                  <a:pt x="45657" y="0"/>
                  <a:pt x="58825" y="13194"/>
                  <a:pt x="58825" y="29468"/>
                </a:cubicBezTo>
                <a:close/>
              </a:path>
            </a:pathLst>
          </a:custGeom>
          <a:solidFill>
            <a:srgbClr val="00B8D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1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5637574" y="4120516"/>
            <a:ext cx="39216" cy="39293"/>
          </a:xfrm>
          <a:custGeom>
            <a:avLst/>
            <a:gdLst>
              <a:gd name="connsiteX0" fmla="*/ 39217 w 39216"/>
              <a:gd name="connsiteY0" fmla="*/ 19648 h 39293"/>
              <a:gd name="connsiteX1" fmla="*/ 19608 w 39216"/>
              <a:gd name="connsiteY1" fmla="*/ 39294 h 39293"/>
              <a:gd name="connsiteX2" fmla="*/ 0 w 39216"/>
              <a:gd name="connsiteY2" fmla="*/ 19648 h 39293"/>
              <a:gd name="connsiteX3" fmla="*/ 19608 w 39216"/>
              <a:gd name="connsiteY3" fmla="*/ 0 h 39293"/>
              <a:gd name="connsiteX4" fmla="*/ 39217 w 39216"/>
              <a:gd name="connsiteY4" fmla="*/ 19648 h 3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16" h="39293">
                <a:moveTo>
                  <a:pt x="39217" y="19648"/>
                </a:moveTo>
                <a:cubicBezTo>
                  <a:pt x="39217" y="30499"/>
                  <a:pt x="30438" y="39294"/>
                  <a:pt x="19608" y="39294"/>
                </a:cubicBezTo>
                <a:cubicBezTo>
                  <a:pt x="8779" y="39294"/>
                  <a:pt x="0" y="30499"/>
                  <a:pt x="0" y="19648"/>
                </a:cubicBezTo>
                <a:cubicBezTo>
                  <a:pt x="0" y="8796"/>
                  <a:pt x="8779" y="0"/>
                  <a:pt x="19608" y="0"/>
                </a:cubicBezTo>
                <a:cubicBezTo>
                  <a:pt x="30438" y="0"/>
                  <a:pt x="39217" y="8796"/>
                  <a:pt x="39217" y="19648"/>
                </a:cubicBezTo>
                <a:close/>
              </a:path>
            </a:pathLst>
          </a:custGeom>
          <a:solidFill>
            <a:srgbClr val="00B8D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8B80460-C184-4A71-B755-1244FCC82623}"/>
              </a:ext>
            </a:extLst>
          </p:cNvPr>
          <p:cNvSpPr/>
          <p:nvPr/>
        </p:nvSpPr>
        <p:spPr>
          <a:xfrm>
            <a:off x="5823187" y="3881765"/>
            <a:ext cx="39217" cy="39293"/>
          </a:xfrm>
          <a:custGeom>
            <a:avLst/>
            <a:gdLst>
              <a:gd name="connsiteX0" fmla="*/ 39217 w 39217"/>
              <a:gd name="connsiteY0" fmla="*/ 19648 h 39293"/>
              <a:gd name="connsiteX1" fmla="*/ 19608 w 39217"/>
              <a:gd name="connsiteY1" fmla="*/ 39294 h 39293"/>
              <a:gd name="connsiteX2" fmla="*/ 0 w 39217"/>
              <a:gd name="connsiteY2" fmla="*/ 19648 h 39293"/>
              <a:gd name="connsiteX3" fmla="*/ 19608 w 39217"/>
              <a:gd name="connsiteY3" fmla="*/ 0 h 39293"/>
              <a:gd name="connsiteX4" fmla="*/ 39217 w 39217"/>
              <a:gd name="connsiteY4" fmla="*/ 19648 h 3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17" h="39293">
                <a:moveTo>
                  <a:pt x="39217" y="19648"/>
                </a:moveTo>
                <a:cubicBezTo>
                  <a:pt x="39217" y="30498"/>
                  <a:pt x="30438" y="39294"/>
                  <a:pt x="19608" y="39294"/>
                </a:cubicBezTo>
                <a:cubicBezTo>
                  <a:pt x="8778" y="39294"/>
                  <a:pt x="0" y="30498"/>
                  <a:pt x="0" y="19648"/>
                </a:cubicBezTo>
                <a:cubicBezTo>
                  <a:pt x="0" y="8796"/>
                  <a:pt x="8778" y="0"/>
                  <a:pt x="19608" y="0"/>
                </a:cubicBezTo>
                <a:cubicBezTo>
                  <a:pt x="30438" y="0"/>
                  <a:pt x="39217" y="8796"/>
                  <a:pt x="39217" y="19648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2D72B98-5239-43E9-A34C-5A44A235C43E}"/>
              </a:ext>
            </a:extLst>
          </p:cNvPr>
          <p:cNvSpPr/>
          <p:nvPr/>
        </p:nvSpPr>
        <p:spPr>
          <a:xfrm>
            <a:off x="6276514" y="3745971"/>
            <a:ext cx="39217" cy="39293"/>
          </a:xfrm>
          <a:custGeom>
            <a:avLst/>
            <a:gdLst>
              <a:gd name="connsiteX0" fmla="*/ 39217 w 39217"/>
              <a:gd name="connsiteY0" fmla="*/ 19646 h 39293"/>
              <a:gd name="connsiteX1" fmla="*/ 19608 w 39217"/>
              <a:gd name="connsiteY1" fmla="*/ 39294 h 39293"/>
              <a:gd name="connsiteX2" fmla="*/ 0 w 39217"/>
              <a:gd name="connsiteY2" fmla="*/ 19646 h 39293"/>
              <a:gd name="connsiteX3" fmla="*/ 19608 w 39217"/>
              <a:gd name="connsiteY3" fmla="*/ 0 h 39293"/>
              <a:gd name="connsiteX4" fmla="*/ 39217 w 39217"/>
              <a:gd name="connsiteY4" fmla="*/ 19646 h 3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17" h="39293">
                <a:moveTo>
                  <a:pt x="39217" y="19646"/>
                </a:moveTo>
                <a:cubicBezTo>
                  <a:pt x="39217" y="30498"/>
                  <a:pt x="30438" y="39294"/>
                  <a:pt x="19608" y="39294"/>
                </a:cubicBezTo>
                <a:cubicBezTo>
                  <a:pt x="8778" y="39294"/>
                  <a:pt x="0" y="30498"/>
                  <a:pt x="0" y="19646"/>
                </a:cubicBezTo>
                <a:cubicBezTo>
                  <a:pt x="0" y="8795"/>
                  <a:pt x="8778" y="0"/>
                  <a:pt x="19608" y="0"/>
                </a:cubicBezTo>
                <a:cubicBezTo>
                  <a:pt x="30438" y="0"/>
                  <a:pt x="39217" y="8795"/>
                  <a:pt x="39217" y="19646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B6D84C4-33B0-4FF5-A2D6-6A149226053E}"/>
              </a:ext>
            </a:extLst>
          </p:cNvPr>
          <p:cNvSpPr/>
          <p:nvPr/>
        </p:nvSpPr>
        <p:spPr>
          <a:xfrm>
            <a:off x="6107354" y="4083449"/>
            <a:ext cx="39220" cy="39292"/>
          </a:xfrm>
          <a:custGeom>
            <a:avLst/>
            <a:gdLst>
              <a:gd name="connsiteX0" fmla="*/ 39221 w 39220"/>
              <a:gd name="connsiteY0" fmla="*/ 19646 h 39292"/>
              <a:gd name="connsiteX1" fmla="*/ 19608 w 39220"/>
              <a:gd name="connsiteY1" fmla="*/ 39293 h 39292"/>
              <a:gd name="connsiteX2" fmla="*/ 0 w 39220"/>
              <a:gd name="connsiteY2" fmla="*/ 19646 h 39292"/>
              <a:gd name="connsiteX3" fmla="*/ 19608 w 39220"/>
              <a:gd name="connsiteY3" fmla="*/ 0 h 39292"/>
              <a:gd name="connsiteX4" fmla="*/ 39221 w 39220"/>
              <a:gd name="connsiteY4" fmla="*/ 19646 h 3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20" h="39292">
                <a:moveTo>
                  <a:pt x="39221" y="19646"/>
                </a:moveTo>
                <a:cubicBezTo>
                  <a:pt x="39221" y="30498"/>
                  <a:pt x="30438" y="39293"/>
                  <a:pt x="19608" y="39293"/>
                </a:cubicBezTo>
                <a:cubicBezTo>
                  <a:pt x="8783" y="39293"/>
                  <a:pt x="0" y="30498"/>
                  <a:pt x="0" y="19646"/>
                </a:cubicBezTo>
                <a:cubicBezTo>
                  <a:pt x="0" y="8795"/>
                  <a:pt x="8783" y="0"/>
                  <a:pt x="19608" y="0"/>
                </a:cubicBezTo>
                <a:cubicBezTo>
                  <a:pt x="30438" y="0"/>
                  <a:pt x="39221" y="8795"/>
                  <a:pt x="39221" y="19646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60DF99D-A87B-4CCE-9A82-A0BE3E323A6A}"/>
              </a:ext>
            </a:extLst>
          </p:cNvPr>
          <p:cNvSpPr/>
          <p:nvPr/>
        </p:nvSpPr>
        <p:spPr>
          <a:xfrm>
            <a:off x="5596888" y="3672038"/>
            <a:ext cx="39217" cy="39298"/>
          </a:xfrm>
          <a:custGeom>
            <a:avLst/>
            <a:gdLst>
              <a:gd name="connsiteX0" fmla="*/ 39217 w 39217"/>
              <a:gd name="connsiteY0" fmla="*/ 19651 h 39298"/>
              <a:gd name="connsiteX1" fmla="*/ 19608 w 39217"/>
              <a:gd name="connsiteY1" fmla="*/ 39298 h 39298"/>
              <a:gd name="connsiteX2" fmla="*/ 0 w 39217"/>
              <a:gd name="connsiteY2" fmla="*/ 19651 h 39298"/>
              <a:gd name="connsiteX3" fmla="*/ 19608 w 39217"/>
              <a:gd name="connsiteY3" fmla="*/ 0 h 39298"/>
              <a:gd name="connsiteX4" fmla="*/ 39217 w 39217"/>
              <a:gd name="connsiteY4" fmla="*/ 19651 h 3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17" h="39298">
                <a:moveTo>
                  <a:pt x="39217" y="19651"/>
                </a:moveTo>
                <a:cubicBezTo>
                  <a:pt x="39217" y="30502"/>
                  <a:pt x="30438" y="39298"/>
                  <a:pt x="19608" y="39298"/>
                </a:cubicBezTo>
                <a:cubicBezTo>
                  <a:pt x="8779" y="39298"/>
                  <a:pt x="0" y="30502"/>
                  <a:pt x="0" y="19651"/>
                </a:cubicBezTo>
                <a:cubicBezTo>
                  <a:pt x="0" y="8800"/>
                  <a:pt x="8779" y="0"/>
                  <a:pt x="19608" y="0"/>
                </a:cubicBezTo>
                <a:cubicBezTo>
                  <a:pt x="30438" y="0"/>
                  <a:pt x="39217" y="8800"/>
                  <a:pt x="39217" y="19651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10CBDC0-58C2-49C8-A3B7-902C21571B5F}"/>
              </a:ext>
            </a:extLst>
          </p:cNvPr>
          <p:cNvSpPr/>
          <p:nvPr/>
        </p:nvSpPr>
        <p:spPr>
          <a:xfrm>
            <a:off x="5597768" y="3672924"/>
            <a:ext cx="18727" cy="18719"/>
          </a:xfrm>
          <a:custGeom>
            <a:avLst/>
            <a:gdLst>
              <a:gd name="connsiteX0" fmla="*/ 18728 w 18727"/>
              <a:gd name="connsiteY0" fmla="*/ 8940 h 18719"/>
              <a:gd name="connsiteX1" fmla="*/ 10982 w 18727"/>
              <a:gd name="connsiteY1" fmla="*/ 18500 h 18719"/>
              <a:gd name="connsiteX2" fmla="*/ 0 w 18727"/>
              <a:gd name="connsiteY2" fmla="*/ 12969 h 18719"/>
              <a:gd name="connsiteX3" fmla="*/ 12943 w 18727"/>
              <a:gd name="connsiteY3" fmla="*/ 0 h 18719"/>
              <a:gd name="connsiteX4" fmla="*/ 18728 w 18727"/>
              <a:gd name="connsiteY4" fmla="*/ 8940 h 1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7" h="18719">
                <a:moveTo>
                  <a:pt x="18728" y="8940"/>
                </a:moveTo>
                <a:cubicBezTo>
                  <a:pt x="18706" y="13554"/>
                  <a:pt x="15483" y="17533"/>
                  <a:pt x="10982" y="18500"/>
                </a:cubicBezTo>
                <a:cubicBezTo>
                  <a:pt x="6480" y="19467"/>
                  <a:pt x="1912" y="17165"/>
                  <a:pt x="0" y="12969"/>
                </a:cubicBezTo>
                <a:cubicBezTo>
                  <a:pt x="1952" y="6790"/>
                  <a:pt x="6777" y="1952"/>
                  <a:pt x="12943" y="0"/>
                </a:cubicBezTo>
                <a:cubicBezTo>
                  <a:pt x="16458" y="1583"/>
                  <a:pt x="18720" y="5082"/>
                  <a:pt x="18728" y="8940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E2BDB1E-78F3-4886-8374-ACF2DECED326}"/>
              </a:ext>
            </a:extLst>
          </p:cNvPr>
          <p:cNvSpPr/>
          <p:nvPr/>
        </p:nvSpPr>
        <p:spPr>
          <a:xfrm>
            <a:off x="5824066" y="3882647"/>
            <a:ext cx="18729" cy="18719"/>
          </a:xfrm>
          <a:custGeom>
            <a:avLst/>
            <a:gdLst>
              <a:gd name="connsiteX0" fmla="*/ 18729 w 18729"/>
              <a:gd name="connsiteY0" fmla="*/ 8939 h 18719"/>
              <a:gd name="connsiteX1" fmla="*/ 10983 w 18729"/>
              <a:gd name="connsiteY1" fmla="*/ 18500 h 18719"/>
              <a:gd name="connsiteX2" fmla="*/ 0 w 18729"/>
              <a:gd name="connsiteY2" fmla="*/ 12968 h 18719"/>
              <a:gd name="connsiteX3" fmla="*/ 12944 w 18729"/>
              <a:gd name="connsiteY3" fmla="*/ 0 h 18719"/>
              <a:gd name="connsiteX4" fmla="*/ 18729 w 18729"/>
              <a:gd name="connsiteY4" fmla="*/ 8939 h 1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9" h="18719">
                <a:moveTo>
                  <a:pt x="18729" y="8939"/>
                </a:moveTo>
                <a:cubicBezTo>
                  <a:pt x="18707" y="13553"/>
                  <a:pt x="15484" y="17533"/>
                  <a:pt x="10983" y="18500"/>
                </a:cubicBezTo>
                <a:cubicBezTo>
                  <a:pt x="6477" y="19467"/>
                  <a:pt x="1912" y="17169"/>
                  <a:pt x="0" y="12968"/>
                </a:cubicBezTo>
                <a:cubicBezTo>
                  <a:pt x="1949" y="6790"/>
                  <a:pt x="6778" y="1951"/>
                  <a:pt x="12944" y="0"/>
                </a:cubicBezTo>
                <a:cubicBezTo>
                  <a:pt x="16459" y="1583"/>
                  <a:pt x="18720" y="5081"/>
                  <a:pt x="18729" y="8939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7B85B6E-B5B7-436A-B621-212069443AC6}"/>
              </a:ext>
            </a:extLst>
          </p:cNvPr>
          <p:cNvSpPr/>
          <p:nvPr/>
        </p:nvSpPr>
        <p:spPr>
          <a:xfrm>
            <a:off x="6277393" y="3746856"/>
            <a:ext cx="18729" cy="18717"/>
          </a:xfrm>
          <a:custGeom>
            <a:avLst/>
            <a:gdLst>
              <a:gd name="connsiteX0" fmla="*/ 18729 w 18729"/>
              <a:gd name="connsiteY0" fmla="*/ 8936 h 18717"/>
              <a:gd name="connsiteX1" fmla="*/ 10983 w 18729"/>
              <a:gd name="connsiteY1" fmla="*/ 18496 h 18717"/>
              <a:gd name="connsiteX2" fmla="*/ 0 w 18729"/>
              <a:gd name="connsiteY2" fmla="*/ 12965 h 18717"/>
              <a:gd name="connsiteX3" fmla="*/ 12944 w 18729"/>
              <a:gd name="connsiteY3" fmla="*/ 0 h 18717"/>
              <a:gd name="connsiteX4" fmla="*/ 18729 w 18729"/>
              <a:gd name="connsiteY4" fmla="*/ 8936 h 1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9" h="18717">
                <a:moveTo>
                  <a:pt x="18729" y="8936"/>
                </a:moveTo>
                <a:cubicBezTo>
                  <a:pt x="18707" y="13554"/>
                  <a:pt x="15484" y="17529"/>
                  <a:pt x="10983" y="18496"/>
                </a:cubicBezTo>
                <a:cubicBezTo>
                  <a:pt x="6477" y="19468"/>
                  <a:pt x="1912" y="17166"/>
                  <a:pt x="0" y="12965"/>
                </a:cubicBezTo>
                <a:cubicBezTo>
                  <a:pt x="1949" y="6791"/>
                  <a:pt x="6778" y="1952"/>
                  <a:pt x="12944" y="0"/>
                </a:cubicBezTo>
                <a:cubicBezTo>
                  <a:pt x="16459" y="1578"/>
                  <a:pt x="18720" y="5078"/>
                  <a:pt x="18729" y="8936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BAE0BBC-548B-4FA4-AADA-7B9C09075E56}"/>
              </a:ext>
            </a:extLst>
          </p:cNvPr>
          <p:cNvSpPr/>
          <p:nvPr/>
        </p:nvSpPr>
        <p:spPr>
          <a:xfrm>
            <a:off x="6108238" y="4084334"/>
            <a:ext cx="18724" cy="18716"/>
          </a:xfrm>
          <a:custGeom>
            <a:avLst/>
            <a:gdLst>
              <a:gd name="connsiteX0" fmla="*/ 18724 w 18724"/>
              <a:gd name="connsiteY0" fmla="*/ 8940 h 18716"/>
              <a:gd name="connsiteX1" fmla="*/ 10978 w 18724"/>
              <a:gd name="connsiteY1" fmla="*/ 18496 h 18716"/>
              <a:gd name="connsiteX2" fmla="*/ 0 w 18724"/>
              <a:gd name="connsiteY2" fmla="*/ 12965 h 18716"/>
              <a:gd name="connsiteX3" fmla="*/ 12944 w 18724"/>
              <a:gd name="connsiteY3" fmla="*/ 0 h 18716"/>
              <a:gd name="connsiteX4" fmla="*/ 18724 w 18724"/>
              <a:gd name="connsiteY4" fmla="*/ 8940 h 1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4" h="18716">
                <a:moveTo>
                  <a:pt x="18724" y="8940"/>
                </a:moveTo>
                <a:cubicBezTo>
                  <a:pt x="18706" y="13554"/>
                  <a:pt x="15484" y="17529"/>
                  <a:pt x="10978" y="18496"/>
                </a:cubicBezTo>
                <a:cubicBezTo>
                  <a:pt x="6477" y="19467"/>
                  <a:pt x="1907" y="17164"/>
                  <a:pt x="0" y="12965"/>
                </a:cubicBezTo>
                <a:cubicBezTo>
                  <a:pt x="1947" y="6791"/>
                  <a:pt x="6778" y="1951"/>
                  <a:pt x="12944" y="0"/>
                </a:cubicBezTo>
                <a:cubicBezTo>
                  <a:pt x="16453" y="1583"/>
                  <a:pt x="18720" y="5077"/>
                  <a:pt x="18724" y="8940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1" name="Graphic 9">
            <a:extLst>
              <a:ext uri="{FF2B5EF4-FFF2-40B4-BE49-F238E27FC236}">
                <a16:creationId xmlns:a16="http://schemas.microsoft.com/office/drawing/2014/main" id="{3EFEF759-7FE5-46F0-8917-C32EC84F9CB1}"/>
              </a:ext>
            </a:extLst>
          </p:cNvPr>
          <p:cNvSpPr/>
          <p:nvPr/>
        </p:nvSpPr>
        <p:spPr>
          <a:xfrm>
            <a:off x="5606690" y="3681864"/>
            <a:ext cx="19609" cy="19647"/>
          </a:xfrm>
          <a:custGeom>
            <a:avLst/>
            <a:gdLst>
              <a:gd name="connsiteX0" fmla="*/ 19609 w 19609"/>
              <a:gd name="connsiteY0" fmla="*/ 9825 h 19647"/>
              <a:gd name="connsiteX1" fmla="*/ 9806 w 19609"/>
              <a:gd name="connsiteY1" fmla="*/ 19647 h 19647"/>
              <a:gd name="connsiteX2" fmla="*/ 0 w 19609"/>
              <a:gd name="connsiteY2" fmla="*/ 9825 h 19647"/>
              <a:gd name="connsiteX3" fmla="*/ 9806 w 19609"/>
              <a:gd name="connsiteY3" fmla="*/ 0 h 19647"/>
              <a:gd name="connsiteX4" fmla="*/ 19609 w 19609"/>
              <a:gd name="connsiteY4" fmla="*/ 9825 h 1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9" h="19647">
                <a:moveTo>
                  <a:pt x="19609" y="9825"/>
                </a:moveTo>
                <a:cubicBezTo>
                  <a:pt x="19609" y="15249"/>
                  <a:pt x="15219" y="19647"/>
                  <a:pt x="9806" y="19647"/>
                </a:cubicBezTo>
                <a:cubicBezTo>
                  <a:pt x="4389" y="19647"/>
                  <a:pt x="0" y="15249"/>
                  <a:pt x="0" y="9825"/>
                </a:cubicBezTo>
                <a:cubicBezTo>
                  <a:pt x="0" y="4398"/>
                  <a:pt x="4389" y="0"/>
                  <a:pt x="9806" y="0"/>
                </a:cubicBezTo>
                <a:cubicBezTo>
                  <a:pt x="15219" y="0"/>
                  <a:pt x="19609" y="4398"/>
                  <a:pt x="19609" y="9825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2" name="Graphic 9">
            <a:extLst>
              <a:ext uri="{FF2B5EF4-FFF2-40B4-BE49-F238E27FC236}">
                <a16:creationId xmlns:a16="http://schemas.microsoft.com/office/drawing/2014/main" id="{4ED97A1B-4DCA-4966-90AD-DD4584D8EDB3}"/>
              </a:ext>
            </a:extLst>
          </p:cNvPr>
          <p:cNvSpPr/>
          <p:nvPr/>
        </p:nvSpPr>
        <p:spPr>
          <a:xfrm>
            <a:off x="5390926" y="3603083"/>
            <a:ext cx="296485" cy="177207"/>
          </a:xfrm>
          <a:custGeom>
            <a:avLst/>
            <a:gdLst>
              <a:gd name="connsiteX0" fmla="*/ 7755 w 296485"/>
              <a:gd name="connsiteY0" fmla="*/ 138053 h 177207"/>
              <a:gd name="connsiteX1" fmla="*/ 27749 w 296485"/>
              <a:gd name="connsiteY1" fmla="*/ 135944 h 177207"/>
              <a:gd name="connsiteX2" fmla="*/ 75337 w 296485"/>
              <a:gd name="connsiteY2" fmla="*/ 126119 h 177207"/>
              <a:gd name="connsiteX3" fmla="*/ 125437 w 296485"/>
              <a:gd name="connsiteY3" fmla="*/ 144993 h 177207"/>
              <a:gd name="connsiteX4" fmla="*/ 125976 w 296485"/>
              <a:gd name="connsiteY4" fmla="*/ 165692 h 177207"/>
              <a:gd name="connsiteX5" fmla="*/ 149588 w 296485"/>
              <a:gd name="connsiteY5" fmla="*/ 177015 h 177207"/>
              <a:gd name="connsiteX6" fmla="*/ 184815 w 296485"/>
              <a:gd name="connsiteY6" fmla="*/ 161464 h 177207"/>
              <a:gd name="connsiteX7" fmla="*/ 218215 w 296485"/>
              <a:gd name="connsiteY7" fmla="*/ 147547 h 177207"/>
              <a:gd name="connsiteX8" fmla="*/ 294693 w 296485"/>
              <a:gd name="connsiteY8" fmla="*/ 104323 h 177207"/>
              <a:gd name="connsiteX9" fmla="*/ 294693 w 296485"/>
              <a:gd name="connsiteY9" fmla="*/ 104265 h 177207"/>
              <a:gd name="connsiteX10" fmla="*/ 296200 w 296485"/>
              <a:gd name="connsiteY10" fmla="*/ 101090 h 177207"/>
              <a:gd name="connsiteX11" fmla="*/ 296367 w 296485"/>
              <a:gd name="connsiteY11" fmla="*/ 100195 h 177207"/>
              <a:gd name="connsiteX12" fmla="*/ 295249 w 296485"/>
              <a:gd name="connsiteY12" fmla="*/ 93449 h 177207"/>
              <a:gd name="connsiteX13" fmla="*/ 295249 w 296485"/>
              <a:gd name="connsiteY13" fmla="*/ 93368 h 177207"/>
              <a:gd name="connsiteX14" fmla="*/ 218215 w 296485"/>
              <a:gd name="connsiteY14" fmla="*/ 39487 h 177207"/>
              <a:gd name="connsiteX15" fmla="*/ 185802 w 296485"/>
              <a:gd name="connsiteY15" fmla="*/ 21117 h 177207"/>
              <a:gd name="connsiteX16" fmla="*/ 149588 w 296485"/>
              <a:gd name="connsiteY16" fmla="*/ 193 h 177207"/>
              <a:gd name="connsiteX17" fmla="*/ 125976 w 296485"/>
              <a:gd name="connsiteY17" fmla="*/ 11521 h 177207"/>
              <a:gd name="connsiteX18" fmla="*/ 126214 w 296485"/>
              <a:gd name="connsiteY18" fmla="*/ 34405 h 177207"/>
              <a:gd name="connsiteX19" fmla="*/ 74398 w 296485"/>
              <a:gd name="connsiteY19" fmla="*/ 64606 h 177207"/>
              <a:gd name="connsiteX20" fmla="*/ 28687 w 296485"/>
              <a:gd name="connsiteY20" fmla="*/ 51835 h 177207"/>
              <a:gd name="connsiteX21" fmla="*/ 9258 w 296485"/>
              <a:gd name="connsiteY21" fmla="*/ 47572 h 177207"/>
              <a:gd name="connsiteX22" fmla="*/ 2391 w 296485"/>
              <a:gd name="connsiteY22" fmla="*/ 98180 h 177207"/>
              <a:gd name="connsiteX23" fmla="*/ 7755 w 296485"/>
              <a:gd name="connsiteY23" fmla="*/ 138053 h 177207"/>
              <a:gd name="connsiteX24" fmla="*/ 87512 w 296485"/>
              <a:gd name="connsiteY24" fmla="*/ 79203 h 177207"/>
              <a:gd name="connsiteX25" fmla="*/ 143215 w 296485"/>
              <a:gd name="connsiteY25" fmla="*/ 48683 h 177207"/>
              <a:gd name="connsiteX26" fmla="*/ 149099 w 296485"/>
              <a:gd name="connsiteY26" fmla="*/ 42495 h 177207"/>
              <a:gd name="connsiteX27" fmla="*/ 147917 w 296485"/>
              <a:gd name="connsiteY27" fmla="*/ 34032 h 177207"/>
              <a:gd name="connsiteX28" fmla="*/ 143116 w 296485"/>
              <a:gd name="connsiteY28" fmla="*/ 20960 h 177207"/>
              <a:gd name="connsiteX29" fmla="*/ 149588 w 296485"/>
              <a:gd name="connsiteY29" fmla="*/ 19840 h 177207"/>
              <a:gd name="connsiteX30" fmla="*/ 170991 w 296485"/>
              <a:gd name="connsiteY30" fmla="*/ 33974 h 177207"/>
              <a:gd name="connsiteX31" fmla="*/ 218215 w 296485"/>
              <a:gd name="connsiteY31" fmla="*/ 59134 h 177207"/>
              <a:gd name="connsiteX32" fmla="*/ 274563 w 296485"/>
              <a:gd name="connsiteY32" fmla="*/ 97740 h 177207"/>
              <a:gd name="connsiteX33" fmla="*/ 218215 w 296485"/>
              <a:gd name="connsiteY33" fmla="*/ 127900 h 177207"/>
              <a:gd name="connsiteX34" fmla="*/ 171970 w 296485"/>
              <a:gd name="connsiteY34" fmla="*/ 146612 h 177207"/>
              <a:gd name="connsiteX35" fmla="*/ 149588 w 296485"/>
              <a:gd name="connsiteY35" fmla="*/ 157368 h 177207"/>
              <a:gd name="connsiteX36" fmla="*/ 143272 w 296485"/>
              <a:gd name="connsiteY36" fmla="*/ 156437 h 177207"/>
              <a:gd name="connsiteX37" fmla="*/ 147950 w 296485"/>
              <a:gd name="connsiteY37" fmla="*/ 143176 h 177207"/>
              <a:gd name="connsiteX38" fmla="*/ 148757 w 296485"/>
              <a:gd name="connsiteY38" fmla="*/ 133741 h 177207"/>
              <a:gd name="connsiteX39" fmla="*/ 141244 w 296485"/>
              <a:gd name="connsiteY39" fmla="*/ 128008 h 177207"/>
              <a:gd name="connsiteX40" fmla="*/ 86584 w 296485"/>
              <a:gd name="connsiteY40" fmla="*/ 110030 h 177207"/>
              <a:gd name="connsiteX41" fmla="*/ 19679 w 296485"/>
              <a:gd name="connsiteY41" fmla="*/ 117652 h 177207"/>
              <a:gd name="connsiteX42" fmla="*/ 21906 w 296485"/>
              <a:gd name="connsiteY42" fmla="*/ 100599 h 177207"/>
              <a:gd name="connsiteX43" fmla="*/ 21906 w 296485"/>
              <a:gd name="connsiteY43" fmla="*/ 98292 h 177207"/>
              <a:gd name="connsiteX44" fmla="*/ 21906 w 296485"/>
              <a:gd name="connsiteY44" fmla="*/ 96768 h 177207"/>
              <a:gd name="connsiteX45" fmla="*/ 21906 w 296485"/>
              <a:gd name="connsiteY45" fmla="*/ 96709 h 177207"/>
              <a:gd name="connsiteX46" fmla="*/ 19679 w 296485"/>
              <a:gd name="connsiteY46" fmla="*/ 70115 h 177207"/>
              <a:gd name="connsiteX47" fmla="*/ 87512 w 296485"/>
              <a:gd name="connsiteY47" fmla="*/ 79203 h 17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6485" h="177207">
                <a:moveTo>
                  <a:pt x="7755" y="138053"/>
                </a:moveTo>
                <a:cubicBezTo>
                  <a:pt x="14141" y="141912"/>
                  <a:pt x="22305" y="141049"/>
                  <a:pt x="27749" y="135944"/>
                </a:cubicBezTo>
                <a:cubicBezTo>
                  <a:pt x="50190" y="120228"/>
                  <a:pt x="63043" y="117525"/>
                  <a:pt x="75337" y="126119"/>
                </a:cubicBezTo>
                <a:cubicBezTo>
                  <a:pt x="90794" y="135333"/>
                  <a:pt x="107753" y="141724"/>
                  <a:pt x="125437" y="144993"/>
                </a:cubicBezTo>
                <a:cubicBezTo>
                  <a:pt x="122784" y="151676"/>
                  <a:pt x="122982" y="159154"/>
                  <a:pt x="125976" y="165692"/>
                </a:cubicBezTo>
                <a:cubicBezTo>
                  <a:pt x="130949" y="173782"/>
                  <a:pt x="140180" y="178211"/>
                  <a:pt x="149588" y="177015"/>
                </a:cubicBezTo>
                <a:cubicBezTo>
                  <a:pt x="162940" y="176790"/>
                  <a:pt x="175636" y="171183"/>
                  <a:pt x="184815" y="161464"/>
                </a:cubicBezTo>
                <a:cubicBezTo>
                  <a:pt x="193445" y="152251"/>
                  <a:pt x="205608" y="147183"/>
                  <a:pt x="218215" y="147547"/>
                </a:cubicBezTo>
                <a:cubicBezTo>
                  <a:pt x="261835" y="147547"/>
                  <a:pt x="293368" y="106090"/>
                  <a:pt x="294693" y="104323"/>
                </a:cubicBezTo>
                <a:lnTo>
                  <a:pt x="294693" y="104265"/>
                </a:lnTo>
                <a:cubicBezTo>
                  <a:pt x="295379" y="103302"/>
                  <a:pt x="295890" y="102227"/>
                  <a:pt x="296200" y="101090"/>
                </a:cubicBezTo>
                <a:cubicBezTo>
                  <a:pt x="296281" y="100797"/>
                  <a:pt x="296308" y="100500"/>
                  <a:pt x="296367" y="100195"/>
                </a:cubicBezTo>
                <a:cubicBezTo>
                  <a:pt x="296707" y="97883"/>
                  <a:pt x="296313" y="95527"/>
                  <a:pt x="295249" y="93449"/>
                </a:cubicBezTo>
                <a:lnTo>
                  <a:pt x="295249" y="93368"/>
                </a:lnTo>
                <a:cubicBezTo>
                  <a:pt x="293938" y="91179"/>
                  <a:pt x="262485" y="39487"/>
                  <a:pt x="218215" y="39487"/>
                </a:cubicBezTo>
                <a:cubicBezTo>
                  <a:pt x="201676" y="39487"/>
                  <a:pt x="194325" y="30979"/>
                  <a:pt x="185802" y="21117"/>
                </a:cubicBezTo>
                <a:cubicBezTo>
                  <a:pt x="177284" y="11256"/>
                  <a:pt x="167724" y="193"/>
                  <a:pt x="149588" y="193"/>
                </a:cubicBezTo>
                <a:cubicBezTo>
                  <a:pt x="140180" y="-1003"/>
                  <a:pt x="130949" y="3426"/>
                  <a:pt x="125976" y="11521"/>
                </a:cubicBezTo>
                <a:cubicBezTo>
                  <a:pt x="122767" y="18828"/>
                  <a:pt x="122852" y="27166"/>
                  <a:pt x="126214" y="34405"/>
                </a:cubicBezTo>
                <a:cubicBezTo>
                  <a:pt x="107570" y="41902"/>
                  <a:pt x="90116" y="52074"/>
                  <a:pt x="74398" y="64606"/>
                </a:cubicBezTo>
                <a:cubicBezTo>
                  <a:pt x="62631" y="75224"/>
                  <a:pt x="51092" y="72031"/>
                  <a:pt x="28687" y="51835"/>
                </a:cubicBezTo>
                <a:cubicBezTo>
                  <a:pt x="23979" y="46070"/>
                  <a:pt x="15936" y="44308"/>
                  <a:pt x="9258" y="47572"/>
                </a:cubicBezTo>
                <a:cubicBezTo>
                  <a:pt x="5775" y="49537"/>
                  <a:pt x="-4655" y="55361"/>
                  <a:pt x="2391" y="98180"/>
                </a:cubicBezTo>
                <a:cubicBezTo>
                  <a:pt x="-804" y="113083"/>
                  <a:pt x="-2195" y="131344"/>
                  <a:pt x="7755" y="138053"/>
                </a:cubicBezTo>
                <a:close/>
                <a:moveTo>
                  <a:pt x="87512" y="79203"/>
                </a:moveTo>
                <a:cubicBezTo>
                  <a:pt x="104527" y="66414"/>
                  <a:pt x="123287" y="56134"/>
                  <a:pt x="143215" y="48683"/>
                </a:cubicBezTo>
                <a:cubicBezTo>
                  <a:pt x="146015" y="47626"/>
                  <a:pt x="148178" y="45351"/>
                  <a:pt x="149099" y="42495"/>
                </a:cubicBezTo>
                <a:cubicBezTo>
                  <a:pt x="150014" y="39644"/>
                  <a:pt x="149579" y="36528"/>
                  <a:pt x="147917" y="34032"/>
                </a:cubicBezTo>
                <a:cubicBezTo>
                  <a:pt x="145153" y="30201"/>
                  <a:pt x="143488" y="25677"/>
                  <a:pt x="143116" y="20960"/>
                </a:cubicBezTo>
                <a:cubicBezTo>
                  <a:pt x="145117" y="19957"/>
                  <a:pt x="147366" y="19566"/>
                  <a:pt x="149588" y="19840"/>
                </a:cubicBezTo>
                <a:cubicBezTo>
                  <a:pt x="158352" y="19840"/>
                  <a:pt x="162948" y="24692"/>
                  <a:pt x="170991" y="33974"/>
                </a:cubicBezTo>
                <a:cubicBezTo>
                  <a:pt x="181655" y="49623"/>
                  <a:pt x="199307" y="59026"/>
                  <a:pt x="218215" y="59134"/>
                </a:cubicBezTo>
                <a:cubicBezTo>
                  <a:pt x="244053" y="59134"/>
                  <a:pt x="265995" y="85765"/>
                  <a:pt x="274563" y="97740"/>
                </a:cubicBezTo>
                <a:cubicBezTo>
                  <a:pt x="265591" y="107565"/>
                  <a:pt x="243946" y="127900"/>
                  <a:pt x="218215" y="127900"/>
                </a:cubicBezTo>
                <a:cubicBezTo>
                  <a:pt x="200891" y="127508"/>
                  <a:pt x="184168" y="134276"/>
                  <a:pt x="171970" y="146612"/>
                </a:cubicBezTo>
                <a:cubicBezTo>
                  <a:pt x="166333" y="153168"/>
                  <a:pt x="158218" y="157067"/>
                  <a:pt x="149588" y="157368"/>
                </a:cubicBezTo>
                <a:cubicBezTo>
                  <a:pt x="147437" y="157512"/>
                  <a:pt x="145287" y="157197"/>
                  <a:pt x="143272" y="156437"/>
                </a:cubicBezTo>
                <a:cubicBezTo>
                  <a:pt x="143470" y="151648"/>
                  <a:pt x="145099" y="147025"/>
                  <a:pt x="147950" y="143176"/>
                </a:cubicBezTo>
                <a:cubicBezTo>
                  <a:pt x="149812" y="140374"/>
                  <a:pt x="150117" y="136817"/>
                  <a:pt x="148757" y="133741"/>
                </a:cubicBezTo>
                <a:cubicBezTo>
                  <a:pt x="147397" y="130670"/>
                  <a:pt x="144561" y="128503"/>
                  <a:pt x="141244" y="128008"/>
                </a:cubicBezTo>
                <a:cubicBezTo>
                  <a:pt x="122094" y="125345"/>
                  <a:pt x="103580" y="119257"/>
                  <a:pt x="86584" y="110030"/>
                </a:cubicBezTo>
                <a:cubicBezTo>
                  <a:pt x="60561" y="91786"/>
                  <a:pt x="34230" y="107624"/>
                  <a:pt x="19679" y="117652"/>
                </a:cubicBezTo>
                <a:cubicBezTo>
                  <a:pt x="19895" y="111913"/>
                  <a:pt x="20640" y="106203"/>
                  <a:pt x="21906" y="100599"/>
                </a:cubicBezTo>
                <a:cubicBezTo>
                  <a:pt x="21991" y="99830"/>
                  <a:pt x="21991" y="99058"/>
                  <a:pt x="21906" y="98292"/>
                </a:cubicBezTo>
                <a:cubicBezTo>
                  <a:pt x="21946" y="97784"/>
                  <a:pt x="21946" y="97277"/>
                  <a:pt x="21906" y="96768"/>
                </a:cubicBezTo>
                <a:lnTo>
                  <a:pt x="21906" y="96709"/>
                </a:lnTo>
                <a:cubicBezTo>
                  <a:pt x="20398" y="87928"/>
                  <a:pt x="19653" y="79028"/>
                  <a:pt x="19679" y="70115"/>
                </a:cubicBezTo>
                <a:cubicBezTo>
                  <a:pt x="34189" y="82711"/>
                  <a:pt x="61374" y="102771"/>
                  <a:pt x="87512" y="79203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3" name="Graphic 9">
            <a:extLst>
              <a:ext uri="{FF2B5EF4-FFF2-40B4-BE49-F238E27FC236}">
                <a16:creationId xmlns:a16="http://schemas.microsoft.com/office/drawing/2014/main" id="{36ACE9B0-4096-4DAF-9715-E59DC257E80C}"/>
              </a:ext>
            </a:extLst>
          </p:cNvPr>
          <p:cNvSpPr/>
          <p:nvPr/>
        </p:nvSpPr>
        <p:spPr>
          <a:xfrm>
            <a:off x="6286316" y="3755792"/>
            <a:ext cx="19608" cy="19651"/>
          </a:xfrm>
          <a:custGeom>
            <a:avLst/>
            <a:gdLst>
              <a:gd name="connsiteX0" fmla="*/ 19608 w 19608"/>
              <a:gd name="connsiteY0" fmla="*/ 9826 h 19651"/>
              <a:gd name="connsiteX1" fmla="*/ 9806 w 19608"/>
              <a:gd name="connsiteY1" fmla="*/ 19651 h 19651"/>
              <a:gd name="connsiteX2" fmla="*/ 0 w 19608"/>
              <a:gd name="connsiteY2" fmla="*/ 9826 h 19651"/>
              <a:gd name="connsiteX3" fmla="*/ 9806 w 19608"/>
              <a:gd name="connsiteY3" fmla="*/ 0 h 19651"/>
              <a:gd name="connsiteX4" fmla="*/ 19608 w 19608"/>
              <a:gd name="connsiteY4" fmla="*/ 9826 h 1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8" h="19651">
                <a:moveTo>
                  <a:pt x="19608" y="9826"/>
                </a:moveTo>
                <a:cubicBezTo>
                  <a:pt x="19608" y="15253"/>
                  <a:pt x="15219" y="19651"/>
                  <a:pt x="9806" y="19651"/>
                </a:cubicBezTo>
                <a:cubicBezTo>
                  <a:pt x="4389" y="19651"/>
                  <a:pt x="0" y="15253"/>
                  <a:pt x="0" y="9826"/>
                </a:cubicBezTo>
                <a:cubicBezTo>
                  <a:pt x="0" y="4402"/>
                  <a:pt x="4389" y="0"/>
                  <a:pt x="9806" y="0"/>
                </a:cubicBezTo>
                <a:cubicBezTo>
                  <a:pt x="15219" y="0"/>
                  <a:pt x="19608" y="4402"/>
                  <a:pt x="19608" y="9826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4" name="Graphic 9">
            <a:extLst>
              <a:ext uri="{FF2B5EF4-FFF2-40B4-BE49-F238E27FC236}">
                <a16:creationId xmlns:a16="http://schemas.microsoft.com/office/drawing/2014/main" id="{B6FF30AF-C42F-46D4-B15D-01AA3E6EF2C8}"/>
              </a:ext>
            </a:extLst>
          </p:cNvPr>
          <p:cNvSpPr/>
          <p:nvPr/>
        </p:nvSpPr>
        <p:spPr>
          <a:xfrm>
            <a:off x="6068099" y="3677012"/>
            <a:ext cx="296485" cy="177207"/>
          </a:xfrm>
          <a:custGeom>
            <a:avLst/>
            <a:gdLst>
              <a:gd name="connsiteX0" fmla="*/ 28689 w 296485"/>
              <a:gd name="connsiteY0" fmla="*/ 51835 h 177207"/>
              <a:gd name="connsiteX1" fmla="*/ 9256 w 296485"/>
              <a:gd name="connsiteY1" fmla="*/ 47572 h 177207"/>
              <a:gd name="connsiteX2" fmla="*/ 2393 w 296485"/>
              <a:gd name="connsiteY2" fmla="*/ 98184 h 177207"/>
              <a:gd name="connsiteX3" fmla="*/ 7789 w 296485"/>
              <a:gd name="connsiteY3" fmla="*/ 138057 h 177207"/>
              <a:gd name="connsiteX4" fmla="*/ 27778 w 296485"/>
              <a:gd name="connsiteY4" fmla="*/ 135944 h 177207"/>
              <a:gd name="connsiteX5" fmla="*/ 75366 w 296485"/>
              <a:gd name="connsiteY5" fmla="*/ 126123 h 177207"/>
              <a:gd name="connsiteX6" fmla="*/ 125466 w 296485"/>
              <a:gd name="connsiteY6" fmla="*/ 144992 h 177207"/>
              <a:gd name="connsiteX7" fmla="*/ 126009 w 296485"/>
              <a:gd name="connsiteY7" fmla="*/ 165691 h 177207"/>
              <a:gd name="connsiteX8" fmla="*/ 149586 w 296485"/>
              <a:gd name="connsiteY8" fmla="*/ 177019 h 177207"/>
              <a:gd name="connsiteX9" fmla="*/ 184813 w 296485"/>
              <a:gd name="connsiteY9" fmla="*/ 161468 h 177207"/>
              <a:gd name="connsiteX10" fmla="*/ 218217 w 296485"/>
              <a:gd name="connsiteY10" fmla="*/ 147546 h 177207"/>
              <a:gd name="connsiteX11" fmla="*/ 294694 w 296485"/>
              <a:gd name="connsiteY11" fmla="*/ 104323 h 177207"/>
              <a:gd name="connsiteX12" fmla="*/ 294694 w 296485"/>
              <a:gd name="connsiteY12" fmla="*/ 104264 h 177207"/>
              <a:gd name="connsiteX13" fmla="*/ 296202 w 296485"/>
              <a:gd name="connsiteY13" fmla="*/ 101093 h 177207"/>
              <a:gd name="connsiteX14" fmla="*/ 296368 w 296485"/>
              <a:gd name="connsiteY14" fmla="*/ 100199 h 177207"/>
              <a:gd name="connsiteX15" fmla="*/ 295251 w 296485"/>
              <a:gd name="connsiteY15" fmla="*/ 93448 h 177207"/>
              <a:gd name="connsiteX16" fmla="*/ 295251 w 296485"/>
              <a:gd name="connsiteY16" fmla="*/ 93372 h 177207"/>
              <a:gd name="connsiteX17" fmla="*/ 218217 w 296485"/>
              <a:gd name="connsiteY17" fmla="*/ 39486 h 177207"/>
              <a:gd name="connsiteX18" fmla="*/ 185804 w 296485"/>
              <a:gd name="connsiteY18" fmla="*/ 21116 h 177207"/>
              <a:gd name="connsiteX19" fmla="*/ 149586 w 296485"/>
              <a:gd name="connsiteY19" fmla="*/ 192 h 177207"/>
              <a:gd name="connsiteX20" fmla="*/ 125978 w 296485"/>
              <a:gd name="connsiteY20" fmla="*/ 11520 h 177207"/>
              <a:gd name="connsiteX21" fmla="*/ 126211 w 296485"/>
              <a:gd name="connsiteY21" fmla="*/ 34409 h 177207"/>
              <a:gd name="connsiteX22" fmla="*/ 74396 w 296485"/>
              <a:gd name="connsiteY22" fmla="*/ 64606 h 177207"/>
              <a:gd name="connsiteX23" fmla="*/ 28689 w 296485"/>
              <a:gd name="connsiteY23" fmla="*/ 51835 h 177207"/>
              <a:gd name="connsiteX24" fmla="*/ 87515 w 296485"/>
              <a:gd name="connsiteY24" fmla="*/ 79202 h 177207"/>
              <a:gd name="connsiteX25" fmla="*/ 143234 w 296485"/>
              <a:gd name="connsiteY25" fmla="*/ 48683 h 177207"/>
              <a:gd name="connsiteX26" fmla="*/ 149118 w 296485"/>
              <a:gd name="connsiteY26" fmla="*/ 42498 h 177207"/>
              <a:gd name="connsiteX27" fmla="*/ 147938 w 296485"/>
              <a:gd name="connsiteY27" fmla="*/ 34036 h 177207"/>
              <a:gd name="connsiteX28" fmla="*/ 143135 w 296485"/>
              <a:gd name="connsiteY28" fmla="*/ 20958 h 177207"/>
              <a:gd name="connsiteX29" fmla="*/ 149586 w 296485"/>
              <a:gd name="connsiteY29" fmla="*/ 19839 h 177207"/>
              <a:gd name="connsiteX30" fmla="*/ 170989 w 296485"/>
              <a:gd name="connsiteY30" fmla="*/ 33977 h 177207"/>
              <a:gd name="connsiteX31" fmla="*/ 218217 w 296485"/>
              <a:gd name="connsiteY31" fmla="*/ 59133 h 177207"/>
              <a:gd name="connsiteX32" fmla="*/ 274565 w 296485"/>
              <a:gd name="connsiteY32" fmla="*/ 97743 h 177207"/>
              <a:gd name="connsiteX33" fmla="*/ 218217 w 296485"/>
              <a:gd name="connsiteY33" fmla="*/ 127899 h 177207"/>
              <a:gd name="connsiteX34" fmla="*/ 171972 w 296485"/>
              <a:gd name="connsiteY34" fmla="*/ 146615 h 177207"/>
              <a:gd name="connsiteX35" fmla="*/ 149586 w 296485"/>
              <a:gd name="connsiteY35" fmla="*/ 157372 h 177207"/>
              <a:gd name="connsiteX36" fmla="*/ 143274 w 296485"/>
              <a:gd name="connsiteY36" fmla="*/ 156436 h 177207"/>
              <a:gd name="connsiteX37" fmla="*/ 147952 w 296485"/>
              <a:gd name="connsiteY37" fmla="*/ 143176 h 177207"/>
              <a:gd name="connsiteX38" fmla="*/ 148760 w 296485"/>
              <a:gd name="connsiteY38" fmla="*/ 133745 h 177207"/>
              <a:gd name="connsiteX39" fmla="*/ 141242 w 296485"/>
              <a:gd name="connsiteY39" fmla="*/ 128007 h 177207"/>
              <a:gd name="connsiteX40" fmla="*/ 86586 w 296485"/>
              <a:gd name="connsiteY40" fmla="*/ 110029 h 177207"/>
              <a:gd name="connsiteX41" fmla="*/ 19677 w 296485"/>
              <a:gd name="connsiteY41" fmla="*/ 117656 h 177207"/>
              <a:gd name="connsiteX42" fmla="*/ 21904 w 296485"/>
              <a:gd name="connsiteY42" fmla="*/ 100598 h 177207"/>
              <a:gd name="connsiteX43" fmla="*/ 21953 w 296485"/>
              <a:gd name="connsiteY43" fmla="*/ 98291 h 177207"/>
              <a:gd name="connsiteX44" fmla="*/ 21953 w 296485"/>
              <a:gd name="connsiteY44" fmla="*/ 96767 h 177207"/>
              <a:gd name="connsiteX45" fmla="*/ 21953 w 296485"/>
              <a:gd name="connsiteY45" fmla="*/ 96709 h 177207"/>
              <a:gd name="connsiteX46" fmla="*/ 19677 w 296485"/>
              <a:gd name="connsiteY46" fmla="*/ 70127 h 177207"/>
              <a:gd name="connsiteX47" fmla="*/ 87515 w 296485"/>
              <a:gd name="connsiteY47" fmla="*/ 79202 h 17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6485" h="177207">
                <a:moveTo>
                  <a:pt x="28689" y="51835"/>
                </a:moveTo>
                <a:cubicBezTo>
                  <a:pt x="23981" y="46074"/>
                  <a:pt x="15938" y="44312"/>
                  <a:pt x="9256" y="47572"/>
                </a:cubicBezTo>
                <a:cubicBezTo>
                  <a:pt x="5778" y="49537"/>
                  <a:pt x="-4658" y="55364"/>
                  <a:pt x="2393" y="98184"/>
                </a:cubicBezTo>
                <a:cubicBezTo>
                  <a:pt x="-776" y="113087"/>
                  <a:pt x="-2167" y="131348"/>
                  <a:pt x="7789" y="138057"/>
                </a:cubicBezTo>
                <a:cubicBezTo>
                  <a:pt x="14170" y="141912"/>
                  <a:pt x="22334" y="141048"/>
                  <a:pt x="27778" y="135944"/>
                </a:cubicBezTo>
                <a:cubicBezTo>
                  <a:pt x="50218" y="120228"/>
                  <a:pt x="63073" y="117525"/>
                  <a:pt x="75366" y="126123"/>
                </a:cubicBezTo>
                <a:cubicBezTo>
                  <a:pt x="90822" y="135333"/>
                  <a:pt x="107783" y="141723"/>
                  <a:pt x="125466" y="144992"/>
                </a:cubicBezTo>
                <a:cubicBezTo>
                  <a:pt x="122818" y="151674"/>
                  <a:pt x="123011" y="159157"/>
                  <a:pt x="126009" y="165691"/>
                </a:cubicBezTo>
                <a:cubicBezTo>
                  <a:pt x="130973" y="173772"/>
                  <a:pt x="140192" y="178201"/>
                  <a:pt x="149586" y="177019"/>
                </a:cubicBezTo>
                <a:cubicBezTo>
                  <a:pt x="162938" y="176790"/>
                  <a:pt x="175634" y="171187"/>
                  <a:pt x="184813" y="161468"/>
                </a:cubicBezTo>
                <a:cubicBezTo>
                  <a:pt x="193447" y="152249"/>
                  <a:pt x="205610" y="147182"/>
                  <a:pt x="218217" y="147546"/>
                </a:cubicBezTo>
                <a:cubicBezTo>
                  <a:pt x="261837" y="147546"/>
                  <a:pt x="293370" y="106090"/>
                  <a:pt x="294694" y="104323"/>
                </a:cubicBezTo>
                <a:lnTo>
                  <a:pt x="294694" y="104264"/>
                </a:lnTo>
                <a:cubicBezTo>
                  <a:pt x="295381" y="103306"/>
                  <a:pt x="295892" y="102231"/>
                  <a:pt x="296202" y="101093"/>
                </a:cubicBezTo>
                <a:cubicBezTo>
                  <a:pt x="296278" y="100796"/>
                  <a:pt x="296310" y="100499"/>
                  <a:pt x="296368" y="100199"/>
                </a:cubicBezTo>
                <a:cubicBezTo>
                  <a:pt x="296704" y="97887"/>
                  <a:pt x="296315" y="95526"/>
                  <a:pt x="295251" y="93448"/>
                </a:cubicBezTo>
                <a:lnTo>
                  <a:pt x="295251" y="93372"/>
                </a:lnTo>
                <a:cubicBezTo>
                  <a:pt x="293936" y="91178"/>
                  <a:pt x="262483" y="39486"/>
                  <a:pt x="218217" y="39486"/>
                </a:cubicBezTo>
                <a:cubicBezTo>
                  <a:pt x="201678" y="39486"/>
                  <a:pt x="194322" y="30983"/>
                  <a:pt x="185804" y="21116"/>
                </a:cubicBezTo>
                <a:cubicBezTo>
                  <a:pt x="177286" y="11255"/>
                  <a:pt x="167726" y="192"/>
                  <a:pt x="149586" y="192"/>
                </a:cubicBezTo>
                <a:cubicBezTo>
                  <a:pt x="140183" y="-1000"/>
                  <a:pt x="130946" y="3430"/>
                  <a:pt x="125978" y="11520"/>
                </a:cubicBezTo>
                <a:cubicBezTo>
                  <a:pt x="122769" y="18827"/>
                  <a:pt x="122854" y="27169"/>
                  <a:pt x="126211" y="34409"/>
                </a:cubicBezTo>
                <a:cubicBezTo>
                  <a:pt x="107572" y="41906"/>
                  <a:pt x="90118" y="52078"/>
                  <a:pt x="74396" y="64606"/>
                </a:cubicBezTo>
                <a:cubicBezTo>
                  <a:pt x="62633" y="75236"/>
                  <a:pt x="51080" y="72035"/>
                  <a:pt x="28689" y="51835"/>
                </a:cubicBezTo>
                <a:close/>
                <a:moveTo>
                  <a:pt x="87515" y="79202"/>
                </a:moveTo>
                <a:cubicBezTo>
                  <a:pt x="104534" y="66414"/>
                  <a:pt x="123299" y="56133"/>
                  <a:pt x="143234" y="48683"/>
                </a:cubicBezTo>
                <a:cubicBezTo>
                  <a:pt x="146035" y="47629"/>
                  <a:pt x="148199" y="45350"/>
                  <a:pt x="149118" y="42498"/>
                </a:cubicBezTo>
                <a:cubicBezTo>
                  <a:pt x="150034" y="39643"/>
                  <a:pt x="149598" y="36527"/>
                  <a:pt x="147938" y="34036"/>
                </a:cubicBezTo>
                <a:cubicBezTo>
                  <a:pt x="145174" y="30200"/>
                  <a:pt x="143509" y="25676"/>
                  <a:pt x="143135" y="20958"/>
                </a:cubicBezTo>
                <a:cubicBezTo>
                  <a:pt x="145129" y="19960"/>
                  <a:pt x="147373" y="19569"/>
                  <a:pt x="149586" y="19839"/>
                </a:cubicBezTo>
                <a:cubicBezTo>
                  <a:pt x="158351" y="19839"/>
                  <a:pt x="162950" y="24692"/>
                  <a:pt x="170989" y="33977"/>
                </a:cubicBezTo>
                <a:cubicBezTo>
                  <a:pt x="181658" y="49622"/>
                  <a:pt x="199309" y="59025"/>
                  <a:pt x="218217" y="59133"/>
                </a:cubicBezTo>
                <a:cubicBezTo>
                  <a:pt x="244050" y="59133"/>
                  <a:pt x="265993" y="85768"/>
                  <a:pt x="274565" y="97743"/>
                </a:cubicBezTo>
                <a:cubicBezTo>
                  <a:pt x="265593" y="107564"/>
                  <a:pt x="243943" y="127899"/>
                  <a:pt x="218217" y="127899"/>
                </a:cubicBezTo>
                <a:cubicBezTo>
                  <a:pt x="200893" y="127508"/>
                  <a:pt x="184166" y="134276"/>
                  <a:pt x="171972" y="146615"/>
                </a:cubicBezTo>
                <a:cubicBezTo>
                  <a:pt x="166335" y="153172"/>
                  <a:pt x="158220" y="157071"/>
                  <a:pt x="149586" y="157372"/>
                </a:cubicBezTo>
                <a:cubicBezTo>
                  <a:pt x="147439" y="157516"/>
                  <a:pt x="145285" y="157196"/>
                  <a:pt x="143274" y="156436"/>
                </a:cubicBezTo>
                <a:cubicBezTo>
                  <a:pt x="143472" y="151647"/>
                  <a:pt x="145101" y="147029"/>
                  <a:pt x="147952" y="143176"/>
                </a:cubicBezTo>
                <a:cubicBezTo>
                  <a:pt x="149814" y="140378"/>
                  <a:pt x="150119" y="136821"/>
                  <a:pt x="148760" y="133745"/>
                </a:cubicBezTo>
                <a:cubicBezTo>
                  <a:pt x="147399" y="130669"/>
                  <a:pt x="144564" y="128506"/>
                  <a:pt x="141242" y="128007"/>
                </a:cubicBezTo>
                <a:cubicBezTo>
                  <a:pt x="122096" y="125345"/>
                  <a:pt x="103583" y="119256"/>
                  <a:pt x="86586" y="110029"/>
                </a:cubicBezTo>
                <a:cubicBezTo>
                  <a:pt x="60573" y="91789"/>
                  <a:pt x="34236" y="107623"/>
                  <a:pt x="19677" y="117656"/>
                </a:cubicBezTo>
                <a:cubicBezTo>
                  <a:pt x="19893" y="111912"/>
                  <a:pt x="20637" y="106201"/>
                  <a:pt x="21904" y="100598"/>
                </a:cubicBezTo>
                <a:cubicBezTo>
                  <a:pt x="22010" y="99834"/>
                  <a:pt x="22024" y="99060"/>
                  <a:pt x="21953" y="98291"/>
                </a:cubicBezTo>
                <a:cubicBezTo>
                  <a:pt x="21998" y="97784"/>
                  <a:pt x="21998" y="97275"/>
                  <a:pt x="21953" y="96767"/>
                </a:cubicBezTo>
                <a:lnTo>
                  <a:pt x="21953" y="96709"/>
                </a:lnTo>
                <a:cubicBezTo>
                  <a:pt x="20431" y="87931"/>
                  <a:pt x="19668" y="79036"/>
                  <a:pt x="19677" y="70127"/>
                </a:cubicBezTo>
                <a:cubicBezTo>
                  <a:pt x="34178" y="82710"/>
                  <a:pt x="61349" y="102762"/>
                  <a:pt x="87515" y="79202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5" name="Graphic 9">
            <a:extLst>
              <a:ext uri="{FF2B5EF4-FFF2-40B4-BE49-F238E27FC236}">
                <a16:creationId xmlns:a16="http://schemas.microsoft.com/office/drawing/2014/main" id="{6EC40954-6559-496C-B226-F53900ECD1A5}"/>
              </a:ext>
            </a:extLst>
          </p:cNvPr>
          <p:cNvSpPr/>
          <p:nvPr/>
        </p:nvSpPr>
        <p:spPr>
          <a:xfrm>
            <a:off x="6117161" y="4093274"/>
            <a:ext cx="19608" cy="19646"/>
          </a:xfrm>
          <a:custGeom>
            <a:avLst/>
            <a:gdLst>
              <a:gd name="connsiteX0" fmla="*/ 19608 w 19608"/>
              <a:gd name="connsiteY0" fmla="*/ 9821 h 19646"/>
              <a:gd name="connsiteX1" fmla="*/ 9802 w 19608"/>
              <a:gd name="connsiteY1" fmla="*/ 19646 h 19646"/>
              <a:gd name="connsiteX2" fmla="*/ 0 w 19608"/>
              <a:gd name="connsiteY2" fmla="*/ 9821 h 19646"/>
              <a:gd name="connsiteX3" fmla="*/ 9802 w 19608"/>
              <a:gd name="connsiteY3" fmla="*/ 0 h 19646"/>
              <a:gd name="connsiteX4" fmla="*/ 19608 w 19608"/>
              <a:gd name="connsiteY4" fmla="*/ 9821 h 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8" h="19646">
                <a:moveTo>
                  <a:pt x="19608" y="9821"/>
                </a:moveTo>
                <a:cubicBezTo>
                  <a:pt x="19608" y="15249"/>
                  <a:pt x="15219" y="19646"/>
                  <a:pt x="9802" y="19646"/>
                </a:cubicBezTo>
                <a:cubicBezTo>
                  <a:pt x="4389" y="19646"/>
                  <a:pt x="0" y="15249"/>
                  <a:pt x="0" y="9821"/>
                </a:cubicBezTo>
                <a:cubicBezTo>
                  <a:pt x="0" y="4398"/>
                  <a:pt x="4389" y="0"/>
                  <a:pt x="9802" y="0"/>
                </a:cubicBezTo>
                <a:cubicBezTo>
                  <a:pt x="15219" y="0"/>
                  <a:pt x="19608" y="4398"/>
                  <a:pt x="19608" y="9821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6" name="Graphic 9">
            <a:extLst>
              <a:ext uri="{FF2B5EF4-FFF2-40B4-BE49-F238E27FC236}">
                <a16:creationId xmlns:a16="http://schemas.microsoft.com/office/drawing/2014/main" id="{73EB1776-E01D-4079-A483-414893D933E8}"/>
              </a:ext>
            </a:extLst>
          </p:cNvPr>
          <p:cNvSpPr/>
          <p:nvPr/>
        </p:nvSpPr>
        <p:spPr>
          <a:xfrm>
            <a:off x="5901394" y="4014490"/>
            <a:ext cx="296485" cy="177207"/>
          </a:xfrm>
          <a:custGeom>
            <a:avLst/>
            <a:gdLst>
              <a:gd name="connsiteX0" fmla="*/ 28690 w 296485"/>
              <a:gd name="connsiteY0" fmla="*/ 51835 h 177207"/>
              <a:gd name="connsiteX1" fmla="*/ 9255 w 296485"/>
              <a:gd name="connsiteY1" fmla="*/ 47571 h 177207"/>
              <a:gd name="connsiteX2" fmla="*/ 2393 w 296485"/>
              <a:gd name="connsiteY2" fmla="*/ 98183 h 177207"/>
              <a:gd name="connsiteX3" fmla="*/ 7783 w 296485"/>
              <a:gd name="connsiteY3" fmla="*/ 138057 h 177207"/>
              <a:gd name="connsiteX4" fmla="*/ 27778 w 296485"/>
              <a:gd name="connsiteY4" fmla="*/ 135944 h 177207"/>
              <a:gd name="connsiteX5" fmla="*/ 75366 w 296485"/>
              <a:gd name="connsiteY5" fmla="*/ 126123 h 177207"/>
              <a:gd name="connsiteX6" fmla="*/ 125466 w 296485"/>
              <a:gd name="connsiteY6" fmla="*/ 144992 h 177207"/>
              <a:gd name="connsiteX7" fmla="*/ 126009 w 296485"/>
              <a:gd name="connsiteY7" fmla="*/ 165691 h 177207"/>
              <a:gd name="connsiteX8" fmla="*/ 149585 w 296485"/>
              <a:gd name="connsiteY8" fmla="*/ 177019 h 177207"/>
              <a:gd name="connsiteX9" fmla="*/ 184812 w 296485"/>
              <a:gd name="connsiteY9" fmla="*/ 161468 h 177207"/>
              <a:gd name="connsiteX10" fmla="*/ 218217 w 296485"/>
              <a:gd name="connsiteY10" fmla="*/ 147546 h 177207"/>
              <a:gd name="connsiteX11" fmla="*/ 294689 w 296485"/>
              <a:gd name="connsiteY11" fmla="*/ 104321 h 177207"/>
              <a:gd name="connsiteX12" fmla="*/ 294689 w 296485"/>
              <a:gd name="connsiteY12" fmla="*/ 104264 h 177207"/>
              <a:gd name="connsiteX13" fmla="*/ 296203 w 296485"/>
              <a:gd name="connsiteY13" fmla="*/ 101093 h 177207"/>
              <a:gd name="connsiteX14" fmla="*/ 296368 w 296485"/>
              <a:gd name="connsiteY14" fmla="*/ 100198 h 177207"/>
              <a:gd name="connsiteX15" fmla="*/ 295250 w 296485"/>
              <a:gd name="connsiteY15" fmla="*/ 93448 h 177207"/>
              <a:gd name="connsiteX16" fmla="*/ 295250 w 296485"/>
              <a:gd name="connsiteY16" fmla="*/ 93372 h 177207"/>
              <a:gd name="connsiteX17" fmla="*/ 218217 w 296485"/>
              <a:gd name="connsiteY17" fmla="*/ 39486 h 177207"/>
              <a:gd name="connsiteX18" fmla="*/ 185804 w 296485"/>
              <a:gd name="connsiteY18" fmla="*/ 21116 h 177207"/>
              <a:gd name="connsiteX19" fmla="*/ 149585 w 296485"/>
              <a:gd name="connsiteY19" fmla="*/ 192 h 177207"/>
              <a:gd name="connsiteX20" fmla="*/ 125977 w 296485"/>
              <a:gd name="connsiteY20" fmla="*/ 11520 h 177207"/>
              <a:gd name="connsiteX21" fmla="*/ 126210 w 296485"/>
              <a:gd name="connsiteY21" fmla="*/ 34409 h 177207"/>
              <a:gd name="connsiteX22" fmla="*/ 74396 w 296485"/>
              <a:gd name="connsiteY22" fmla="*/ 64605 h 177207"/>
              <a:gd name="connsiteX23" fmla="*/ 28690 w 296485"/>
              <a:gd name="connsiteY23" fmla="*/ 51835 h 177207"/>
              <a:gd name="connsiteX24" fmla="*/ 143211 w 296485"/>
              <a:gd name="connsiteY24" fmla="*/ 48682 h 177207"/>
              <a:gd name="connsiteX25" fmla="*/ 149095 w 296485"/>
              <a:gd name="connsiteY25" fmla="*/ 42498 h 177207"/>
              <a:gd name="connsiteX26" fmla="*/ 147920 w 296485"/>
              <a:gd name="connsiteY26" fmla="*/ 34036 h 177207"/>
              <a:gd name="connsiteX27" fmla="*/ 143117 w 296485"/>
              <a:gd name="connsiteY27" fmla="*/ 20958 h 177207"/>
              <a:gd name="connsiteX28" fmla="*/ 149585 w 296485"/>
              <a:gd name="connsiteY28" fmla="*/ 19839 h 177207"/>
              <a:gd name="connsiteX29" fmla="*/ 170989 w 296485"/>
              <a:gd name="connsiteY29" fmla="*/ 33977 h 177207"/>
              <a:gd name="connsiteX30" fmla="*/ 218217 w 296485"/>
              <a:gd name="connsiteY30" fmla="*/ 59137 h 177207"/>
              <a:gd name="connsiteX31" fmla="*/ 274565 w 296485"/>
              <a:gd name="connsiteY31" fmla="*/ 97743 h 177207"/>
              <a:gd name="connsiteX32" fmla="*/ 218217 w 296485"/>
              <a:gd name="connsiteY32" fmla="*/ 127899 h 177207"/>
              <a:gd name="connsiteX33" fmla="*/ 171972 w 296485"/>
              <a:gd name="connsiteY33" fmla="*/ 146615 h 177207"/>
              <a:gd name="connsiteX34" fmla="*/ 149585 w 296485"/>
              <a:gd name="connsiteY34" fmla="*/ 157371 h 177207"/>
              <a:gd name="connsiteX35" fmla="*/ 143275 w 296485"/>
              <a:gd name="connsiteY35" fmla="*/ 156436 h 177207"/>
              <a:gd name="connsiteX36" fmla="*/ 147951 w 296485"/>
              <a:gd name="connsiteY36" fmla="*/ 143175 h 177207"/>
              <a:gd name="connsiteX37" fmla="*/ 148759 w 296485"/>
              <a:gd name="connsiteY37" fmla="*/ 133745 h 177207"/>
              <a:gd name="connsiteX38" fmla="*/ 141241 w 296485"/>
              <a:gd name="connsiteY38" fmla="*/ 128007 h 177207"/>
              <a:gd name="connsiteX39" fmla="*/ 86585 w 296485"/>
              <a:gd name="connsiteY39" fmla="*/ 110033 h 177207"/>
              <a:gd name="connsiteX40" fmla="*/ 19677 w 296485"/>
              <a:gd name="connsiteY40" fmla="*/ 117655 h 177207"/>
              <a:gd name="connsiteX41" fmla="*/ 21903 w 296485"/>
              <a:gd name="connsiteY41" fmla="*/ 100598 h 177207"/>
              <a:gd name="connsiteX42" fmla="*/ 21952 w 296485"/>
              <a:gd name="connsiteY42" fmla="*/ 98291 h 177207"/>
              <a:gd name="connsiteX43" fmla="*/ 21952 w 296485"/>
              <a:gd name="connsiteY43" fmla="*/ 96772 h 177207"/>
              <a:gd name="connsiteX44" fmla="*/ 21952 w 296485"/>
              <a:gd name="connsiteY44" fmla="*/ 96709 h 177207"/>
              <a:gd name="connsiteX45" fmla="*/ 19677 w 296485"/>
              <a:gd name="connsiteY45" fmla="*/ 70118 h 177207"/>
              <a:gd name="connsiteX46" fmla="*/ 87496 w 296485"/>
              <a:gd name="connsiteY46" fmla="*/ 79207 h 177207"/>
              <a:gd name="connsiteX47" fmla="*/ 143211 w 296485"/>
              <a:gd name="connsiteY47" fmla="*/ 48682 h 17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6485" h="177207">
                <a:moveTo>
                  <a:pt x="28690" y="51835"/>
                </a:moveTo>
                <a:cubicBezTo>
                  <a:pt x="23981" y="46079"/>
                  <a:pt x="15938" y="44310"/>
                  <a:pt x="9255" y="47571"/>
                </a:cubicBezTo>
                <a:cubicBezTo>
                  <a:pt x="5777" y="49537"/>
                  <a:pt x="-4658" y="55364"/>
                  <a:pt x="2393" y="98183"/>
                </a:cubicBezTo>
                <a:cubicBezTo>
                  <a:pt x="-775" y="113087"/>
                  <a:pt x="-2167" y="131348"/>
                  <a:pt x="7783" y="138057"/>
                </a:cubicBezTo>
                <a:cubicBezTo>
                  <a:pt x="14170" y="141912"/>
                  <a:pt x="22334" y="141048"/>
                  <a:pt x="27778" y="135944"/>
                </a:cubicBezTo>
                <a:cubicBezTo>
                  <a:pt x="50209" y="120228"/>
                  <a:pt x="63072" y="117525"/>
                  <a:pt x="75366" y="126123"/>
                </a:cubicBezTo>
                <a:cubicBezTo>
                  <a:pt x="90823" y="135333"/>
                  <a:pt x="107782" y="141723"/>
                  <a:pt x="125466" y="144992"/>
                </a:cubicBezTo>
                <a:cubicBezTo>
                  <a:pt x="122818" y="151678"/>
                  <a:pt x="123011" y="159157"/>
                  <a:pt x="126009" y="165691"/>
                </a:cubicBezTo>
                <a:cubicBezTo>
                  <a:pt x="130973" y="173772"/>
                  <a:pt x="140191" y="178201"/>
                  <a:pt x="149585" y="177019"/>
                </a:cubicBezTo>
                <a:cubicBezTo>
                  <a:pt x="162937" y="176790"/>
                  <a:pt x="175634" y="171186"/>
                  <a:pt x="184812" y="161468"/>
                </a:cubicBezTo>
                <a:cubicBezTo>
                  <a:pt x="193447" y="152249"/>
                  <a:pt x="205605" y="147182"/>
                  <a:pt x="218217" y="147546"/>
                </a:cubicBezTo>
                <a:cubicBezTo>
                  <a:pt x="261836" y="147546"/>
                  <a:pt x="293370" y="106093"/>
                  <a:pt x="294689" y="104321"/>
                </a:cubicBezTo>
                <a:lnTo>
                  <a:pt x="294689" y="104264"/>
                </a:lnTo>
                <a:cubicBezTo>
                  <a:pt x="295381" y="103306"/>
                  <a:pt x="295892" y="102231"/>
                  <a:pt x="296203" y="101093"/>
                </a:cubicBezTo>
                <a:cubicBezTo>
                  <a:pt x="296278" y="100796"/>
                  <a:pt x="296309" y="100504"/>
                  <a:pt x="296368" y="100198"/>
                </a:cubicBezTo>
                <a:cubicBezTo>
                  <a:pt x="296705" y="97887"/>
                  <a:pt x="296314" y="95526"/>
                  <a:pt x="295250" y="93448"/>
                </a:cubicBezTo>
                <a:lnTo>
                  <a:pt x="295250" y="93372"/>
                </a:lnTo>
                <a:cubicBezTo>
                  <a:pt x="293936" y="91182"/>
                  <a:pt x="262483" y="39486"/>
                  <a:pt x="218217" y="39486"/>
                </a:cubicBezTo>
                <a:cubicBezTo>
                  <a:pt x="201678" y="39486"/>
                  <a:pt x="194323" y="30982"/>
                  <a:pt x="185804" y="21116"/>
                </a:cubicBezTo>
                <a:cubicBezTo>
                  <a:pt x="177286" y="11255"/>
                  <a:pt x="167725" y="192"/>
                  <a:pt x="149585" y="192"/>
                </a:cubicBezTo>
                <a:cubicBezTo>
                  <a:pt x="140183" y="-1000"/>
                  <a:pt x="130946" y="3430"/>
                  <a:pt x="125977" y="11520"/>
                </a:cubicBezTo>
                <a:cubicBezTo>
                  <a:pt x="122768" y="18827"/>
                  <a:pt x="122854" y="27169"/>
                  <a:pt x="126210" y="34409"/>
                </a:cubicBezTo>
                <a:cubicBezTo>
                  <a:pt x="107572" y="41906"/>
                  <a:pt x="90117" y="52078"/>
                  <a:pt x="74396" y="64605"/>
                </a:cubicBezTo>
                <a:cubicBezTo>
                  <a:pt x="62632" y="75236"/>
                  <a:pt x="51053" y="72034"/>
                  <a:pt x="28690" y="51835"/>
                </a:cubicBezTo>
                <a:close/>
                <a:moveTo>
                  <a:pt x="143211" y="48682"/>
                </a:moveTo>
                <a:cubicBezTo>
                  <a:pt x="146013" y="47629"/>
                  <a:pt x="148181" y="45350"/>
                  <a:pt x="149095" y="42498"/>
                </a:cubicBezTo>
                <a:cubicBezTo>
                  <a:pt x="150011" y="39643"/>
                  <a:pt x="149580" y="36527"/>
                  <a:pt x="147920" y="34036"/>
                </a:cubicBezTo>
                <a:cubicBezTo>
                  <a:pt x="145151" y="30200"/>
                  <a:pt x="143491" y="25681"/>
                  <a:pt x="143117" y="20958"/>
                </a:cubicBezTo>
                <a:cubicBezTo>
                  <a:pt x="145115" y="19956"/>
                  <a:pt x="147367" y="19569"/>
                  <a:pt x="149585" y="19839"/>
                </a:cubicBezTo>
                <a:cubicBezTo>
                  <a:pt x="158350" y="19839"/>
                  <a:pt x="162950" y="24695"/>
                  <a:pt x="170989" y="33977"/>
                </a:cubicBezTo>
                <a:cubicBezTo>
                  <a:pt x="181657" y="49622"/>
                  <a:pt x="199309" y="59025"/>
                  <a:pt x="218217" y="59137"/>
                </a:cubicBezTo>
                <a:cubicBezTo>
                  <a:pt x="244050" y="59137"/>
                  <a:pt x="265993" y="85768"/>
                  <a:pt x="274565" y="97743"/>
                </a:cubicBezTo>
                <a:cubicBezTo>
                  <a:pt x="265593" y="107564"/>
                  <a:pt x="243942" y="127899"/>
                  <a:pt x="218217" y="127899"/>
                </a:cubicBezTo>
                <a:cubicBezTo>
                  <a:pt x="200892" y="127512"/>
                  <a:pt x="184166" y="134276"/>
                  <a:pt x="171972" y="146615"/>
                </a:cubicBezTo>
                <a:cubicBezTo>
                  <a:pt x="166334" y="153172"/>
                  <a:pt x="158220" y="157071"/>
                  <a:pt x="149585" y="157371"/>
                </a:cubicBezTo>
                <a:cubicBezTo>
                  <a:pt x="147440" y="157515"/>
                  <a:pt x="145285" y="157196"/>
                  <a:pt x="143275" y="156436"/>
                </a:cubicBezTo>
                <a:cubicBezTo>
                  <a:pt x="143472" y="151647"/>
                  <a:pt x="145101" y="147029"/>
                  <a:pt x="147951" y="143175"/>
                </a:cubicBezTo>
                <a:cubicBezTo>
                  <a:pt x="149813" y="140378"/>
                  <a:pt x="150119" y="136821"/>
                  <a:pt x="148759" y="133745"/>
                </a:cubicBezTo>
                <a:cubicBezTo>
                  <a:pt x="147399" y="130669"/>
                  <a:pt x="144563" y="128506"/>
                  <a:pt x="141241" y="128007"/>
                </a:cubicBezTo>
                <a:cubicBezTo>
                  <a:pt x="122095" y="125345"/>
                  <a:pt x="103582" y="119256"/>
                  <a:pt x="86585" y="110033"/>
                </a:cubicBezTo>
                <a:cubicBezTo>
                  <a:pt x="60573" y="91780"/>
                  <a:pt x="34227" y="107636"/>
                  <a:pt x="19677" y="117655"/>
                </a:cubicBezTo>
                <a:cubicBezTo>
                  <a:pt x="19892" y="111912"/>
                  <a:pt x="20638" y="106206"/>
                  <a:pt x="21903" y="100598"/>
                </a:cubicBezTo>
                <a:cubicBezTo>
                  <a:pt x="22006" y="99834"/>
                  <a:pt x="22024" y="99060"/>
                  <a:pt x="21952" y="98291"/>
                </a:cubicBezTo>
                <a:cubicBezTo>
                  <a:pt x="21997" y="97784"/>
                  <a:pt x="21997" y="97275"/>
                  <a:pt x="21952" y="96772"/>
                </a:cubicBezTo>
                <a:lnTo>
                  <a:pt x="21952" y="96709"/>
                </a:lnTo>
                <a:cubicBezTo>
                  <a:pt x="20431" y="87931"/>
                  <a:pt x="19668" y="79032"/>
                  <a:pt x="19677" y="70118"/>
                </a:cubicBezTo>
                <a:cubicBezTo>
                  <a:pt x="34160" y="82750"/>
                  <a:pt x="61358" y="102762"/>
                  <a:pt x="87496" y="79207"/>
                </a:cubicBezTo>
                <a:cubicBezTo>
                  <a:pt x="104516" y="66414"/>
                  <a:pt x="123281" y="56133"/>
                  <a:pt x="143211" y="48682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7" name="Graphic 9">
            <a:extLst>
              <a:ext uri="{FF2B5EF4-FFF2-40B4-BE49-F238E27FC236}">
                <a16:creationId xmlns:a16="http://schemas.microsoft.com/office/drawing/2014/main" id="{0D664929-8D65-4C82-9828-22E93ADF180D}"/>
              </a:ext>
            </a:extLst>
          </p:cNvPr>
          <p:cNvSpPr/>
          <p:nvPr/>
        </p:nvSpPr>
        <p:spPr>
          <a:xfrm>
            <a:off x="5832989" y="3891586"/>
            <a:ext cx="19608" cy="19647"/>
          </a:xfrm>
          <a:custGeom>
            <a:avLst/>
            <a:gdLst>
              <a:gd name="connsiteX0" fmla="*/ 19608 w 19608"/>
              <a:gd name="connsiteY0" fmla="*/ 9827 h 19647"/>
              <a:gd name="connsiteX1" fmla="*/ 9806 w 19608"/>
              <a:gd name="connsiteY1" fmla="*/ 19648 h 19647"/>
              <a:gd name="connsiteX2" fmla="*/ 0 w 19608"/>
              <a:gd name="connsiteY2" fmla="*/ 9827 h 19647"/>
              <a:gd name="connsiteX3" fmla="*/ 9806 w 19608"/>
              <a:gd name="connsiteY3" fmla="*/ 0 h 19647"/>
              <a:gd name="connsiteX4" fmla="*/ 19608 w 19608"/>
              <a:gd name="connsiteY4" fmla="*/ 9827 h 1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8" h="19647">
                <a:moveTo>
                  <a:pt x="19608" y="9827"/>
                </a:moveTo>
                <a:cubicBezTo>
                  <a:pt x="19608" y="15250"/>
                  <a:pt x="15219" y="19648"/>
                  <a:pt x="9806" y="19648"/>
                </a:cubicBezTo>
                <a:cubicBezTo>
                  <a:pt x="4389" y="19648"/>
                  <a:pt x="0" y="15250"/>
                  <a:pt x="0" y="9827"/>
                </a:cubicBezTo>
                <a:cubicBezTo>
                  <a:pt x="0" y="4399"/>
                  <a:pt x="4389" y="0"/>
                  <a:pt x="9806" y="0"/>
                </a:cubicBezTo>
                <a:cubicBezTo>
                  <a:pt x="15219" y="0"/>
                  <a:pt x="19608" y="4399"/>
                  <a:pt x="19608" y="9827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8" name="Graphic 9">
            <a:extLst>
              <a:ext uri="{FF2B5EF4-FFF2-40B4-BE49-F238E27FC236}">
                <a16:creationId xmlns:a16="http://schemas.microsoft.com/office/drawing/2014/main" id="{0178EFFB-F3EA-45F5-8F37-DD14FBC05FB5}"/>
              </a:ext>
            </a:extLst>
          </p:cNvPr>
          <p:cNvSpPr/>
          <p:nvPr/>
        </p:nvSpPr>
        <p:spPr>
          <a:xfrm>
            <a:off x="5617222" y="3812807"/>
            <a:ext cx="294044" cy="177209"/>
          </a:xfrm>
          <a:custGeom>
            <a:avLst/>
            <a:gdLst>
              <a:gd name="connsiteX0" fmla="*/ 7757 w 294044"/>
              <a:gd name="connsiteY0" fmla="*/ 138057 h 177209"/>
              <a:gd name="connsiteX1" fmla="*/ 27746 w 294044"/>
              <a:gd name="connsiteY1" fmla="*/ 135944 h 177209"/>
              <a:gd name="connsiteX2" fmla="*/ 75338 w 294044"/>
              <a:gd name="connsiteY2" fmla="*/ 126118 h 177209"/>
              <a:gd name="connsiteX3" fmla="*/ 125439 w 294044"/>
              <a:gd name="connsiteY3" fmla="*/ 144991 h 177209"/>
              <a:gd name="connsiteX4" fmla="*/ 125978 w 294044"/>
              <a:gd name="connsiteY4" fmla="*/ 165691 h 177209"/>
              <a:gd name="connsiteX5" fmla="*/ 149589 w 294044"/>
              <a:gd name="connsiteY5" fmla="*/ 177018 h 177209"/>
              <a:gd name="connsiteX6" fmla="*/ 184816 w 294044"/>
              <a:gd name="connsiteY6" fmla="*/ 161464 h 177209"/>
              <a:gd name="connsiteX7" fmla="*/ 218217 w 294044"/>
              <a:gd name="connsiteY7" fmla="*/ 147546 h 177209"/>
              <a:gd name="connsiteX8" fmla="*/ 292477 w 294044"/>
              <a:gd name="connsiteY8" fmla="*/ 103989 h 177209"/>
              <a:gd name="connsiteX9" fmla="*/ 293850 w 294044"/>
              <a:gd name="connsiteY9" fmla="*/ 100773 h 177209"/>
              <a:gd name="connsiteX10" fmla="*/ 294034 w 294044"/>
              <a:gd name="connsiteY10" fmla="*/ 97032 h 177209"/>
              <a:gd name="connsiteX11" fmla="*/ 293429 w 294044"/>
              <a:gd name="connsiteY11" fmla="*/ 95067 h 177209"/>
              <a:gd name="connsiteX12" fmla="*/ 292989 w 294044"/>
              <a:gd name="connsiteY12" fmla="*/ 93664 h 177209"/>
              <a:gd name="connsiteX13" fmla="*/ 218217 w 294044"/>
              <a:gd name="connsiteY13" fmla="*/ 39486 h 177209"/>
              <a:gd name="connsiteX14" fmla="*/ 185804 w 294044"/>
              <a:gd name="connsiteY14" fmla="*/ 21116 h 177209"/>
              <a:gd name="connsiteX15" fmla="*/ 149589 w 294044"/>
              <a:gd name="connsiteY15" fmla="*/ 192 h 177209"/>
              <a:gd name="connsiteX16" fmla="*/ 125978 w 294044"/>
              <a:gd name="connsiteY16" fmla="*/ 11520 h 177209"/>
              <a:gd name="connsiteX17" fmla="*/ 126216 w 294044"/>
              <a:gd name="connsiteY17" fmla="*/ 34408 h 177209"/>
              <a:gd name="connsiteX18" fmla="*/ 74396 w 294044"/>
              <a:gd name="connsiteY18" fmla="*/ 64605 h 177209"/>
              <a:gd name="connsiteX19" fmla="*/ 28689 w 294044"/>
              <a:gd name="connsiteY19" fmla="*/ 51834 h 177209"/>
              <a:gd name="connsiteX20" fmla="*/ 9256 w 294044"/>
              <a:gd name="connsiteY20" fmla="*/ 47571 h 177209"/>
              <a:gd name="connsiteX21" fmla="*/ 2393 w 294044"/>
              <a:gd name="connsiteY21" fmla="*/ 98183 h 177209"/>
              <a:gd name="connsiteX22" fmla="*/ 7757 w 294044"/>
              <a:gd name="connsiteY22" fmla="*/ 138057 h 177209"/>
              <a:gd name="connsiteX23" fmla="*/ 87515 w 294044"/>
              <a:gd name="connsiteY23" fmla="*/ 79202 h 177209"/>
              <a:gd name="connsiteX24" fmla="*/ 143216 w 294044"/>
              <a:gd name="connsiteY24" fmla="*/ 48682 h 177209"/>
              <a:gd name="connsiteX25" fmla="*/ 149096 w 294044"/>
              <a:gd name="connsiteY25" fmla="*/ 42494 h 177209"/>
              <a:gd name="connsiteX26" fmla="*/ 147920 w 294044"/>
              <a:gd name="connsiteY26" fmla="*/ 34035 h 177209"/>
              <a:gd name="connsiteX27" fmla="*/ 143117 w 294044"/>
              <a:gd name="connsiteY27" fmla="*/ 20958 h 177209"/>
              <a:gd name="connsiteX28" fmla="*/ 149589 w 294044"/>
              <a:gd name="connsiteY28" fmla="*/ 19838 h 177209"/>
              <a:gd name="connsiteX29" fmla="*/ 170988 w 294044"/>
              <a:gd name="connsiteY29" fmla="*/ 33976 h 177209"/>
              <a:gd name="connsiteX30" fmla="*/ 218217 w 294044"/>
              <a:gd name="connsiteY30" fmla="*/ 59132 h 177209"/>
              <a:gd name="connsiteX31" fmla="*/ 272437 w 294044"/>
              <a:gd name="connsiteY31" fmla="*/ 97770 h 177209"/>
              <a:gd name="connsiteX32" fmla="*/ 218217 w 294044"/>
              <a:gd name="connsiteY32" fmla="*/ 127898 h 177209"/>
              <a:gd name="connsiteX33" fmla="*/ 171972 w 294044"/>
              <a:gd name="connsiteY33" fmla="*/ 146610 h 177209"/>
              <a:gd name="connsiteX34" fmla="*/ 149589 w 294044"/>
              <a:gd name="connsiteY34" fmla="*/ 157367 h 177209"/>
              <a:gd name="connsiteX35" fmla="*/ 143274 w 294044"/>
              <a:gd name="connsiteY35" fmla="*/ 156435 h 177209"/>
              <a:gd name="connsiteX36" fmla="*/ 147952 w 294044"/>
              <a:gd name="connsiteY36" fmla="*/ 143175 h 177209"/>
              <a:gd name="connsiteX37" fmla="*/ 148759 w 294044"/>
              <a:gd name="connsiteY37" fmla="*/ 133745 h 177209"/>
              <a:gd name="connsiteX38" fmla="*/ 141246 w 294044"/>
              <a:gd name="connsiteY38" fmla="*/ 128006 h 177209"/>
              <a:gd name="connsiteX39" fmla="*/ 86585 w 294044"/>
              <a:gd name="connsiteY39" fmla="*/ 110028 h 177209"/>
              <a:gd name="connsiteX40" fmla="*/ 19677 w 294044"/>
              <a:gd name="connsiteY40" fmla="*/ 117650 h 177209"/>
              <a:gd name="connsiteX41" fmla="*/ 21903 w 294044"/>
              <a:gd name="connsiteY41" fmla="*/ 100598 h 177209"/>
              <a:gd name="connsiteX42" fmla="*/ 21903 w 294044"/>
              <a:gd name="connsiteY42" fmla="*/ 98291 h 177209"/>
              <a:gd name="connsiteX43" fmla="*/ 21903 w 294044"/>
              <a:gd name="connsiteY43" fmla="*/ 96766 h 177209"/>
              <a:gd name="connsiteX44" fmla="*/ 21903 w 294044"/>
              <a:gd name="connsiteY44" fmla="*/ 96709 h 177209"/>
              <a:gd name="connsiteX45" fmla="*/ 19677 w 294044"/>
              <a:gd name="connsiteY45" fmla="*/ 70114 h 177209"/>
              <a:gd name="connsiteX46" fmla="*/ 87515 w 294044"/>
              <a:gd name="connsiteY46" fmla="*/ 79202 h 17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94044" h="177209">
                <a:moveTo>
                  <a:pt x="7757" y="138057"/>
                </a:moveTo>
                <a:cubicBezTo>
                  <a:pt x="14143" y="141911"/>
                  <a:pt x="22307" y="141047"/>
                  <a:pt x="27746" y="135944"/>
                </a:cubicBezTo>
                <a:cubicBezTo>
                  <a:pt x="50183" y="120227"/>
                  <a:pt x="63045" y="117525"/>
                  <a:pt x="75338" y="126118"/>
                </a:cubicBezTo>
                <a:cubicBezTo>
                  <a:pt x="90791" y="135331"/>
                  <a:pt x="107756" y="141722"/>
                  <a:pt x="125439" y="144991"/>
                </a:cubicBezTo>
                <a:cubicBezTo>
                  <a:pt x="122786" y="151674"/>
                  <a:pt x="122984" y="159152"/>
                  <a:pt x="125978" y="165691"/>
                </a:cubicBezTo>
                <a:cubicBezTo>
                  <a:pt x="130946" y="173780"/>
                  <a:pt x="140183" y="178210"/>
                  <a:pt x="149589" y="177018"/>
                </a:cubicBezTo>
                <a:cubicBezTo>
                  <a:pt x="162936" y="176788"/>
                  <a:pt x="175634" y="171181"/>
                  <a:pt x="184816" y="161464"/>
                </a:cubicBezTo>
                <a:cubicBezTo>
                  <a:pt x="193447" y="152249"/>
                  <a:pt x="205610" y="147181"/>
                  <a:pt x="218217" y="147546"/>
                </a:cubicBezTo>
                <a:cubicBezTo>
                  <a:pt x="262092" y="147546"/>
                  <a:pt x="291252" y="105774"/>
                  <a:pt x="292477" y="103989"/>
                </a:cubicBezTo>
                <a:cubicBezTo>
                  <a:pt x="292939" y="102918"/>
                  <a:pt x="293397" y="101848"/>
                  <a:pt x="293850" y="100773"/>
                </a:cubicBezTo>
                <a:cubicBezTo>
                  <a:pt x="294008" y="99532"/>
                  <a:pt x="294070" y="98282"/>
                  <a:pt x="294034" y="97032"/>
                </a:cubicBezTo>
                <a:cubicBezTo>
                  <a:pt x="293904" y="96357"/>
                  <a:pt x="293698" y="95701"/>
                  <a:pt x="293429" y="95067"/>
                </a:cubicBezTo>
                <a:cubicBezTo>
                  <a:pt x="293316" y="94590"/>
                  <a:pt x="293173" y="94118"/>
                  <a:pt x="292989" y="93664"/>
                </a:cubicBezTo>
                <a:cubicBezTo>
                  <a:pt x="291772" y="91483"/>
                  <a:pt x="262721" y="39486"/>
                  <a:pt x="218217" y="39486"/>
                </a:cubicBezTo>
                <a:cubicBezTo>
                  <a:pt x="201678" y="39486"/>
                  <a:pt x="194327" y="30977"/>
                  <a:pt x="185804" y="21116"/>
                </a:cubicBezTo>
                <a:cubicBezTo>
                  <a:pt x="177286" y="11254"/>
                  <a:pt x="167725" y="192"/>
                  <a:pt x="149589" y="192"/>
                </a:cubicBezTo>
                <a:cubicBezTo>
                  <a:pt x="140183" y="-1000"/>
                  <a:pt x="130946" y="3429"/>
                  <a:pt x="125978" y="11520"/>
                </a:cubicBezTo>
                <a:cubicBezTo>
                  <a:pt x="122769" y="18826"/>
                  <a:pt x="122854" y="27165"/>
                  <a:pt x="126216" y="34408"/>
                </a:cubicBezTo>
                <a:cubicBezTo>
                  <a:pt x="107572" y="41900"/>
                  <a:pt x="90118" y="52077"/>
                  <a:pt x="74396" y="64605"/>
                </a:cubicBezTo>
                <a:cubicBezTo>
                  <a:pt x="62632" y="75223"/>
                  <a:pt x="51085" y="72029"/>
                  <a:pt x="28689" y="51834"/>
                </a:cubicBezTo>
                <a:cubicBezTo>
                  <a:pt x="23985" y="46064"/>
                  <a:pt x="15938" y="44297"/>
                  <a:pt x="9256" y="47571"/>
                </a:cubicBezTo>
                <a:cubicBezTo>
                  <a:pt x="5777" y="49536"/>
                  <a:pt x="-4658" y="55360"/>
                  <a:pt x="2393" y="98183"/>
                </a:cubicBezTo>
                <a:cubicBezTo>
                  <a:pt x="-802" y="113086"/>
                  <a:pt x="-2194" y="131348"/>
                  <a:pt x="7757" y="138057"/>
                </a:cubicBezTo>
                <a:close/>
                <a:moveTo>
                  <a:pt x="87515" y="79202"/>
                </a:moveTo>
                <a:cubicBezTo>
                  <a:pt x="104529" y="66412"/>
                  <a:pt x="123289" y="56133"/>
                  <a:pt x="143216" y="48682"/>
                </a:cubicBezTo>
                <a:cubicBezTo>
                  <a:pt x="146012" y="47625"/>
                  <a:pt x="148180" y="45349"/>
                  <a:pt x="149096" y="42494"/>
                </a:cubicBezTo>
                <a:cubicBezTo>
                  <a:pt x="150015" y="39642"/>
                  <a:pt x="149581" y="36526"/>
                  <a:pt x="147920" y="34035"/>
                </a:cubicBezTo>
                <a:cubicBezTo>
                  <a:pt x="145151" y="30199"/>
                  <a:pt x="143490" y="25676"/>
                  <a:pt x="143117" y="20958"/>
                </a:cubicBezTo>
                <a:cubicBezTo>
                  <a:pt x="145115" y="19956"/>
                  <a:pt x="147368" y="19564"/>
                  <a:pt x="149589" y="19838"/>
                </a:cubicBezTo>
                <a:cubicBezTo>
                  <a:pt x="158354" y="19838"/>
                  <a:pt x="162950" y="24691"/>
                  <a:pt x="170988" y="33976"/>
                </a:cubicBezTo>
                <a:cubicBezTo>
                  <a:pt x="181656" y="49621"/>
                  <a:pt x="199309" y="59024"/>
                  <a:pt x="218217" y="59132"/>
                </a:cubicBezTo>
                <a:cubicBezTo>
                  <a:pt x="244082" y="59132"/>
                  <a:pt x="264682" y="86042"/>
                  <a:pt x="272437" y="97770"/>
                </a:cubicBezTo>
                <a:cubicBezTo>
                  <a:pt x="264301" y="107407"/>
                  <a:pt x="244005" y="127898"/>
                  <a:pt x="218217" y="127898"/>
                </a:cubicBezTo>
                <a:cubicBezTo>
                  <a:pt x="200893" y="127508"/>
                  <a:pt x="184166" y="134275"/>
                  <a:pt x="171972" y="146610"/>
                </a:cubicBezTo>
                <a:cubicBezTo>
                  <a:pt x="166335" y="153167"/>
                  <a:pt x="158220" y="157070"/>
                  <a:pt x="149589" y="157367"/>
                </a:cubicBezTo>
                <a:cubicBezTo>
                  <a:pt x="147439" y="157515"/>
                  <a:pt x="145285" y="157196"/>
                  <a:pt x="143274" y="156435"/>
                </a:cubicBezTo>
                <a:cubicBezTo>
                  <a:pt x="143472" y="151646"/>
                  <a:pt x="145101" y="147024"/>
                  <a:pt x="147952" y="143175"/>
                </a:cubicBezTo>
                <a:cubicBezTo>
                  <a:pt x="149814" y="140377"/>
                  <a:pt x="150119" y="136816"/>
                  <a:pt x="148759" y="133745"/>
                </a:cubicBezTo>
                <a:cubicBezTo>
                  <a:pt x="147399" y="130669"/>
                  <a:pt x="144562" y="128506"/>
                  <a:pt x="141246" y="128006"/>
                </a:cubicBezTo>
                <a:cubicBezTo>
                  <a:pt x="122096" y="125345"/>
                  <a:pt x="103582" y="119256"/>
                  <a:pt x="86585" y="110028"/>
                </a:cubicBezTo>
                <a:cubicBezTo>
                  <a:pt x="60573" y="91788"/>
                  <a:pt x="34227" y="107622"/>
                  <a:pt x="19677" y="117650"/>
                </a:cubicBezTo>
                <a:cubicBezTo>
                  <a:pt x="19892" y="111913"/>
                  <a:pt x="20637" y="106201"/>
                  <a:pt x="21903" y="100598"/>
                </a:cubicBezTo>
                <a:cubicBezTo>
                  <a:pt x="21993" y="99833"/>
                  <a:pt x="21993" y="99056"/>
                  <a:pt x="21903" y="98291"/>
                </a:cubicBezTo>
                <a:cubicBezTo>
                  <a:pt x="21948" y="97783"/>
                  <a:pt x="21948" y="97275"/>
                  <a:pt x="21903" y="96766"/>
                </a:cubicBezTo>
                <a:lnTo>
                  <a:pt x="21903" y="96709"/>
                </a:lnTo>
                <a:cubicBezTo>
                  <a:pt x="20399" y="87926"/>
                  <a:pt x="19654" y="79026"/>
                  <a:pt x="19677" y="70114"/>
                </a:cubicBezTo>
                <a:cubicBezTo>
                  <a:pt x="34178" y="82710"/>
                  <a:pt x="61367" y="102770"/>
                  <a:pt x="87515" y="79202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9" name="Graphic 9">
            <a:extLst>
              <a:ext uri="{FF2B5EF4-FFF2-40B4-BE49-F238E27FC236}">
                <a16:creationId xmlns:a16="http://schemas.microsoft.com/office/drawing/2014/main" id="{D1E56FA6-682D-4C28-9AF0-C3E1E8FC0358}"/>
              </a:ext>
            </a:extLst>
          </p:cNvPr>
          <p:cNvSpPr/>
          <p:nvPr/>
        </p:nvSpPr>
        <p:spPr>
          <a:xfrm>
            <a:off x="5934996" y="3577239"/>
            <a:ext cx="78433" cy="78587"/>
          </a:xfrm>
          <a:custGeom>
            <a:avLst/>
            <a:gdLst>
              <a:gd name="connsiteX0" fmla="*/ 39217 w 78433"/>
              <a:gd name="connsiteY0" fmla="*/ 78588 h 78587"/>
              <a:gd name="connsiteX1" fmla="*/ 78433 w 78433"/>
              <a:gd name="connsiteY1" fmla="*/ 39294 h 78587"/>
              <a:gd name="connsiteX2" fmla="*/ 39217 w 78433"/>
              <a:gd name="connsiteY2" fmla="*/ 0 h 78587"/>
              <a:gd name="connsiteX3" fmla="*/ 0 w 78433"/>
              <a:gd name="connsiteY3" fmla="*/ 39294 h 78587"/>
              <a:gd name="connsiteX4" fmla="*/ 39217 w 78433"/>
              <a:gd name="connsiteY4" fmla="*/ 78588 h 78587"/>
              <a:gd name="connsiteX5" fmla="*/ 39217 w 78433"/>
              <a:gd name="connsiteY5" fmla="*/ 19647 h 78587"/>
              <a:gd name="connsiteX6" fmla="*/ 58825 w 78433"/>
              <a:gd name="connsiteY6" fmla="*/ 39294 h 78587"/>
              <a:gd name="connsiteX7" fmla="*/ 39217 w 78433"/>
              <a:gd name="connsiteY7" fmla="*/ 58941 h 78587"/>
              <a:gd name="connsiteX8" fmla="*/ 19608 w 78433"/>
              <a:gd name="connsiteY8" fmla="*/ 39294 h 78587"/>
              <a:gd name="connsiteX9" fmla="*/ 39217 w 78433"/>
              <a:gd name="connsiteY9" fmla="*/ 19647 h 7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33" h="78587">
                <a:moveTo>
                  <a:pt x="39217" y="78588"/>
                </a:moveTo>
                <a:cubicBezTo>
                  <a:pt x="60876" y="78588"/>
                  <a:pt x="78433" y="60996"/>
                  <a:pt x="78433" y="39294"/>
                </a:cubicBezTo>
                <a:cubicBezTo>
                  <a:pt x="78433" y="17592"/>
                  <a:pt x="60876" y="0"/>
                  <a:pt x="39217" y="0"/>
                </a:cubicBezTo>
                <a:cubicBezTo>
                  <a:pt x="17557" y="0"/>
                  <a:pt x="0" y="17592"/>
                  <a:pt x="0" y="39294"/>
                </a:cubicBezTo>
                <a:cubicBezTo>
                  <a:pt x="0" y="60996"/>
                  <a:pt x="17557" y="78588"/>
                  <a:pt x="39217" y="78588"/>
                </a:cubicBezTo>
                <a:close/>
                <a:moveTo>
                  <a:pt x="39217" y="19647"/>
                </a:moveTo>
                <a:cubicBezTo>
                  <a:pt x="50046" y="19647"/>
                  <a:pt x="58825" y="28443"/>
                  <a:pt x="58825" y="39294"/>
                </a:cubicBezTo>
                <a:cubicBezTo>
                  <a:pt x="58825" y="50145"/>
                  <a:pt x="50046" y="58941"/>
                  <a:pt x="39217" y="58941"/>
                </a:cubicBezTo>
                <a:cubicBezTo>
                  <a:pt x="28387" y="58941"/>
                  <a:pt x="19608" y="50145"/>
                  <a:pt x="19608" y="39294"/>
                </a:cubicBezTo>
                <a:cubicBezTo>
                  <a:pt x="19608" y="28443"/>
                  <a:pt x="28387" y="19647"/>
                  <a:pt x="39217" y="19647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70" name="Graphic 9">
            <a:extLst>
              <a:ext uri="{FF2B5EF4-FFF2-40B4-BE49-F238E27FC236}">
                <a16:creationId xmlns:a16="http://schemas.microsoft.com/office/drawing/2014/main" id="{74C8E27E-6993-4AAA-983C-B471A8A5C626}"/>
              </a:ext>
            </a:extLst>
          </p:cNvPr>
          <p:cNvSpPr/>
          <p:nvPr/>
        </p:nvSpPr>
        <p:spPr>
          <a:xfrm>
            <a:off x="5866363" y="3636179"/>
            <a:ext cx="58826" cy="58944"/>
          </a:xfrm>
          <a:custGeom>
            <a:avLst/>
            <a:gdLst>
              <a:gd name="connsiteX0" fmla="*/ 29415 w 58826"/>
              <a:gd name="connsiteY0" fmla="*/ 58945 h 58944"/>
              <a:gd name="connsiteX1" fmla="*/ 58826 w 58826"/>
              <a:gd name="connsiteY1" fmla="*/ 29473 h 58944"/>
              <a:gd name="connsiteX2" fmla="*/ 29415 w 58826"/>
              <a:gd name="connsiteY2" fmla="*/ 0 h 58944"/>
              <a:gd name="connsiteX3" fmla="*/ 0 w 58826"/>
              <a:gd name="connsiteY3" fmla="*/ 29473 h 58944"/>
              <a:gd name="connsiteX4" fmla="*/ 29415 w 58826"/>
              <a:gd name="connsiteY4" fmla="*/ 58945 h 58944"/>
              <a:gd name="connsiteX5" fmla="*/ 29415 w 58826"/>
              <a:gd name="connsiteY5" fmla="*/ 19647 h 58944"/>
              <a:gd name="connsiteX6" fmla="*/ 39217 w 58826"/>
              <a:gd name="connsiteY6" fmla="*/ 29473 h 58944"/>
              <a:gd name="connsiteX7" fmla="*/ 29415 w 58826"/>
              <a:gd name="connsiteY7" fmla="*/ 39294 h 58944"/>
              <a:gd name="connsiteX8" fmla="*/ 19609 w 58826"/>
              <a:gd name="connsiteY8" fmla="*/ 29473 h 58944"/>
              <a:gd name="connsiteX9" fmla="*/ 29415 w 58826"/>
              <a:gd name="connsiteY9" fmla="*/ 19647 h 5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26" h="58944">
                <a:moveTo>
                  <a:pt x="29415" y="58945"/>
                </a:moveTo>
                <a:cubicBezTo>
                  <a:pt x="45658" y="58945"/>
                  <a:pt x="58826" y="45747"/>
                  <a:pt x="58826" y="29473"/>
                </a:cubicBezTo>
                <a:cubicBezTo>
                  <a:pt x="58826" y="13198"/>
                  <a:pt x="45658" y="0"/>
                  <a:pt x="29415" y="0"/>
                </a:cubicBezTo>
                <a:cubicBezTo>
                  <a:pt x="13168" y="0"/>
                  <a:pt x="0" y="13198"/>
                  <a:pt x="0" y="29473"/>
                </a:cubicBezTo>
                <a:cubicBezTo>
                  <a:pt x="0" y="45747"/>
                  <a:pt x="13168" y="58945"/>
                  <a:pt x="29415" y="58945"/>
                </a:cubicBezTo>
                <a:close/>
                <a:moveTo>
                  <a:pt x="29415" y="19647"/>
                </a:moveTo>
                <a:cubicBezTo>
                  <a:pt x="34828" y="19647"/>
                  <a:pt x="39217" y="24045"/>
                  <a:pt x="39217" y="29473"/>
                </a:cubicBezTo>
                <a:cubicBezTo>
                  <a:pt x="39217" y="34896"/>
                  <a:pt x="34828" y="39294"/>
                  <a:pt x="29415" y="39294"/>
                </a:cubicBezTo>
                <a:cubicBezTo>
                  <a:pt x="23998" y="39294"/>
                  <a:pt x="19609" y="34896"/>
                  <a:pt x="19609" y="29473"/>
                </a:cubicBezTo>
                <a:cubicBezTo>
                  <a:pt x="19609" y="24045"/>
                  <a:pt x="23998" y="19647"/>
                  <a:pt x="29415" y="19647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71" name="Graphic 9">
            <a:extLst>
              <a:ext uri="{FF2B5EF4-FFF2-40B4-BE49-F238E27FC236}">
                <a16:creationId xmlns:a16="http://schemas.microsoft.com/office/drawing/2014/main" id="{27207CA9-F9FB-4E71-821E-8AEA6ADA3B57}"/>
              </a:ext>
            </a:extLst>
          </p:cNvPr>
          <p:cNvSpPr/>
          <p:nvPr/>
        </p:nvSpPr>
        <p:spPr>
          <a:xfrm>
            <a:off x="5934928" y="3695154"/>
            <a:ext cx="19635" cy="19617"/>
          </a:xfrm>
          <a:custGeom>
            <a:avLst/>
            <a:gdLst>
              <a:gd name="connsiteX0" fmla="*/ 9869 w 19635"/>
              <a:gd name="connsiteY0" fmla="*/ 19617 h 19617"/>
              <a:gd name="connsiteX1" fmla="*/ 11722 w 19635"/>
              <a:gd name="connsiteY1" fmla="*/ 19419 h 19617"/>
              <a:gd name="connsiteX2" fmla="*/ 13598 w 19635"/>
              <a:gd name="connsiteY2" fmla="*/ 18830 h 19617"/>
              <a:gd name="connsiteX3" fmla="*/ 15263 w 19635"/>
              <a:gd name="connsiteY3" fmla="*/ 17945 h 19617"/>
              <a:gd name="connsiteX4" fmla="*/ 16736 w 19635"/>
              <a:gd name="connsiteY4" fmla="*/ 16766 h 19617"/>
              <a:gd name="connsiteX5" fmla="*/ 19635 w 19635"/>
              <a:gd name="connsiteY5" fmla="*/ 9792 h 19617"/>
              <a:gd name="connsiteX6" fmla="*/ 16736 w 19635"/>
              <a:gd name="connsiteY6" fmla="*/ 2817 h 19617"/>
              <a:gd name="connsiteX7" fmla="*/ 15263 w 19635"/>
              <a:gd name="connsiteY7" fmla="*/ 1639 h 19617"/>
              <a:gd name="connsiteX8" fmla="*/ 13598 w 19635"/>
              <a:gd name="connsiteY8" fmla="*/ 753 h 19617"/>
              <a:gd name="connsiteX9" fmla="*/ 11722 w 19635"/>
              <a:gd name="connsiteY9" fmla="*/ 163 h 19617"/>
              <a:gd name="connsiteX10" fmla="*/ 2899 w 19635"/>
              <a:gd name="connsiteY10" fmla="*/ 2817 h 19617"/>
              <a:gd name="connsiteX11" fmla="*/ 750 w 19635"/>
              <a:gd name="connsiteY11" fmla="*/ 13564 h 19617"/>
              <a:gd name="connsiteX12" fmla="*/ 9869 w 19635"/>
              <a:gd name="connsiteY12" fmla="*/ 19617 h 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635" h="19617">
                <a:moveTo>
                  <a:pt x="9869" y="19617"/>
                </a:moveTo>
                <a:cubicBezTo>
                  <a:pt x="10493" y="19599"/>
                  <a:pt x="11112" y="19532"/>
                  <a:pt x="11722" y="19419"/>
                </a:cubicBezTo>
                <a:cubicBezTo>
                  <a:pt x="12378" y="19330"/>
                  <a:pt x="13010" y="19127"/>
                  <a:pt x="13598" y="18830"/>
                </a:cubicBezTo>
                <a:cubicBezTo>
                  <a:pt x="14201" y="18632"/>
                  <a:pt x="14761" y="18332"/>
                  <a:pt x="15263" y="17945"/>
                </a:cubicBezTo>
                <a:cubicBezTo>
                  <a:pt x="15788" y="17598"/>
                  <a:pt x="16282" y="17202"/>
                  <a:pt x="16736" y="16766"/>
                </a:cubicBezTo>
                <a:cubicBezTo>
                  <a:pt x="18590" y="14923"/>
                  <a:pt x="19635" y="12413"/>
                  <a:pt x="19635" y="9792"/>
                </a:cubicBezTo>
                <a:cubicBezTo>
                  <a:pt x="19635" y="7174"/>
                  <a:pt x="18590" y="4661"/>
                  <a:pt x="16736" y="2817"/>
                </a:cubicBezTo>
                <a:cubicBezTo>
                  <a:pt x="16282" y="2380"/>
                  <a:pt x="15788" y="1984"/>
                  <a:pt x="15263" y="1639"/>
                </a:cubicBezTo>
                <a:cubicBezTo>
                  <a:pt x="14761" y="1252"/>
                  <a:pt x="14201" y="951"/>
                  <a:pt x="13598" y="753"/>
                </a:cubicBezTo>
                <a:cubicBezTo>
                  <a:pt x="13010" y="456"/>
                  <a:pt x="12378" y="258"/>
                  <a:pt x="11722" y="163"/>
                </a:cubicBezTo>
                <a:cubicBezTo>
                  <a:pt x="8527" y="-417"/>
                  <a:pt x="5247" y="568"/>
                  <a:pt x="2899" y="2817"/>
                </a:cubicBezTo>
                <a:cubicBezTo>
                  <a:pt x="72" y="5627"/>
                  <a:pt x="-777" y="9877"/>
                  <a:pt x="750" y="13564"/>
                </a:cubicBezTo>
                <a:cubicBezTo>
                  <a:pt x="2280" y="17252"/>
                  <a:pt x="5888" y="19644"/>
                  <a:pt x="9869" y="19617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72" name="Graphic 9">
            <a:extLst>
              <a:ext uri="{FF2B5EF4-FFF2-40B4-BE49-F238E27FC236}">
                <a16:creationId xmlns:a16="http://schemas.microsoft.com/office/drawing/2014/main" id="{2ABFAF7E-E4A7-49CB-A102-B3A48D39FB72}"/>
              </a:ext>
            </a:extLst>
          </p:cNvPr>
          <p:cNvSpPr/>
          <p:nvPr/>
        </p:nvSpPr>
        <p:spPr>
          <a:xfrm>
            <a:off x="5696400" y="4051750"/>
            <a:ext cx="78438" cy="78587"/>
          </a:xfrm>
          <a:custGeom>
            <a:avLst/>
            <a:gdLst>
              <a:gd name="connsiteX0" fmla="*/ 39217 w 78438"/>
              <a:gd name="connsiteY0" fmla="*/ 78588 h 78587"/>
              <a:gd name="connsiteX1" fmla="*/ 78438 w 78438"/>
              <a:gd name="connsiteY1" fmla="*/ 39294 h 78587"/>
              <a:gd name="connsiteX2" fmla="*/ 39217 w 78438"/>
              <a:gd name="connsiteY2" fmla="*/ 0 h 78587"/>
              <a:gd name="connsiteX3" fmla="*/ 0 w 78438"/>
              <a:gd name="connsiteY3" fmla="*/ 39294 h 78587"/>
              <a:gd name="connsiteX4" fmla="*/ 39217 w 78438"/>
              <a:gd name="connsiteY4" fmla="*/ 78588 h 78587"/>
              <a:gd name="connsiteX5" fmla="*/ 39217 w 78438"/>
              <a:gd name="connsiteY5" fmla="*/ 19646 h 78587"/>
              <a:gd name="connsiteX6" fmla="*/ 58825 w 78438"/>
              <a:gd name="connsiteY6" fmla="*/ 39294 h 78587"/>
              <a:gd name="connsiteX7" fmla="*/ 39217 w 78438"/>
              <a:gd name="connsiteY7" fmla="*/ 58940 h 78587"/>
              <a:gd name="connsiteX8" fmla="*/ 19609 w 78438"/>
              <a:gd name="connsiteY8" fmla="*/ 39294 h 78587"/>
              <a:gd name="connsiteX9" fmla="*/ 39217 w 78438"/>
              <a:gd name="connsiteY9" fmla="*/ 19646 h 7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38" h="78587">
                <a:moveTo>
                  <a:pt x="39217" y="78588"/>
                </a:moveTo>
                <a:cubicBezTo>
                  <a:pt x="60876" y="78588"/>
                  <a:pt x="78438" y="60995"/>
                  <a:pt x="78438" y="39294"/>
                </a:cubicBezTo>
                <a:cubicBezTo>
                  <a:pt x="78438" y="17592"/>
                  <a:pt x="60876" y="0"/>
                  <a:pt x="39217" y="0"/>
                </a:cubicBezTo>
                <a:cubicBezTo>
                  <a:pt x="17557" y="0"/>
                  <a:pt x="0" y="17592"/>
                  <a:pt x="0" y="39294"/>
                </a:cubicBezTo>
                <a:cubicBezTo>
                  <a:pt x="0" y="60995"/>
                  <a:pt x="17557" y="78588"/>
                  <a:pt x="39217" y="78588"/>
                </a:cubicBezTo>
                <a:close/>
                <a:moveTo>
                  <a:pt x="39217" y="19646"/>
                </a:moveTo>
                <a:cubicBezTo>
                  <a:pt x="50046" y="19646"/>
                  <a:pt x="58825" y="28443"/>
                  <a:pt x="58825" y="39294"/>
                </a:cubicBezTo>
                <a:cubicBezTo>
                  <a:pt x="58825" y="50145"/>
                  <a:pt x="50046" y="58940"/>
                  <a:pt x="39217" y="58940"/>
                </a:cubicBezTo>
                <a:cubicBezTo>
                  <a:pt x="28387" y="58940"/>
                  <a:pt x="19609" y="50145"/>
                  <a:pt x="19609" y="39294"/>
                </a:cubicBezTo>
                <a:cubicBezTo>
                  <a:pt x="19609" y="28443"/>
                  <a:pt x="28387" y="19646"/>
                  <a:pt x="39217" y="19646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73" name="Graphic 9">
            <a:extLst>
              <a:ext uri="{FF2B5EF4-FFF2-40B4-BE49-F238E27FC236}">
                <a16:creationId xmlns:a16="http://schemas.microsoft.com/office/drawing/2014/main" id="{44B5C307-0B23-4E4E-A19B-EA88F4A7823E}"/>
              </a:ext>
            </a:extLst>
          </p:cNvPr>
          <p:cNvSpPr/>
          <p:nvPr/>
        </p:nvSpPr>
        <p:spPr>
          <a:xfrm>
            <a:off x="5627772" y="4110690"/>
            <a:ext cx="58825" cy="58944"/>
          </a:xfrm>
          <a:custGeom>
            <a:avLst/>
            <a:gdLst>
              <a:gd name="connsiteX0" fmla="*/ 58825 w 58825"/>
              <a:gd name="connsiteY0" fmla="*/ 29473 h 58944"/>
              <a:gd name="connsiteX1" fmla="*/ 29411 w 58825"/>
              <a:gd name="connsiteY1" fmla="*/ 0 h 58944"/>
              <a:gd name="connsiteX2" fmla="*/ 0 w 58825"/>
              <a:gd name="connsiteY2" fmla="*/ 29473 h 58944"/>
              <a:gd name="connsiteX3" fmla="*/ 29411 w 58825"/>
              <a:gd name="connsiteY3" fmla="*/ 58945 h 58944"/>
              <a:gd name="connsiteX4" fmla="*/ 50208 w 58825"/>
              <a:gd name="connsiteY4" fmla="*/ 50311 h 58944"/>
              <a:gd name="connsiteX5" fmla="*/ 58825 w 58825"/>
              <a:gd name="connsiteY5" fmla="*/ 29473 h 58944"/>
              <a:gd name="connsiteX6" fmla="*/ 19608 w 58825"/>
              <a:gd name="connsiteY6" fmla="*/ 29473 h 58944"/>
              <a:gd name="connsiteX7" fmla="*/ 29411 w 58825"/>
              <a:gd name="connsiteY7" fmla="*/ 19648 h 58944"/>
              <a:gd name="connsiteX8" fmla="*/ 39217 w 58825"/>
              <a:gd name="connsiteY8" fmla="*/ 29473 h 58944"/>
              <a:gd name="connsiteX9" fmla="*/ 29411 w 58825"/>
              <a:gd name="connsiteY9" fmla="*/ 39294 h 58944"/>
              <a:gd name="connsiteX10" fmla="*/ 19608 w 58825"/>
              <a:gd name="connsiteY10" fmla="*/ 29473 h 5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25" h="58944">
                <a:moveTo>
                  <a:pt x="58825" y="29473"/>
                </a:moveTo>
                <a:cubicBezTo>
                  <a:pt x="58825" y="13199"/>
                  <a:pt x="45657" y="0"/>
                  <a:pt x="29411" y="0"/>
                </a:cubicBezTo>
                <a:cubicBezTo>
                  <a:pt x="13168" y="0"/>
                  <a:pt x="0" y="13199"/>
                  <a:pt x="0" y="29473"/>
                </a:cubicBezTo>
                <a:cubicBezTo>
                  <a:pt x="0" y="45748"/>
                  <a:pt x="13168" y="58945"/>
                  <a:pt x="29411" y="58945"/>
                </a:cubicBezTo>
                <a:cubicBezTo>
                  <a:pt x="37211" y="58945"/>
                  <a:pt x="44693" y="55838"/>
                  <a:pt x="50208" y="50311"/>
                </a:cubicBezTo>
                <a:cubicBezTo>
                  <a:pt x="55724" y="44785"/>
                  <a:pt x="58825" y="37289"/>
                  <a:pt x="58825" y="29473"/>
                </a:cubicBezTo>
                <a:close/>
                <a:moveTo>
                  <a:pt x="19608" y="29473"/>
                </a:moveTo>
                <a:cubicBezTo>
                  <a:pt x="19608" y="24045"/>
                  <a:pt x="23998" y="19648"/>
                  <a:pt x="29411" y="19648"/>
                </a:cubicBezTo>
                <a:cubicBezTo>
                  <a:pt x="34828" y="19648"/>
                  <a:pt x="39217" y="24045"/>
                  <a:pt x="39217" y="29473"/>
                </a:cubicBezTo>
                <a:cubicBezTo>
                  <a:pt x="39217" y="34896"/>
                  <a:pt x="34828" y="39294"/>
                  <a:pt x="29411" y="39294"/>
                </a:cubicBezTo>
                <a:cubicBezTo>
                  <a:pt x="23998" y="39294"/>
                  <a:pt x="19608" y="34896"/>
                  <a:pt x="19608" y="29473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74" name="Graphic 9">
            <a:extLst>
              <a:ext uri="{FF2B5EF4-FFF2-40B4-BE49-F238E27FC236}">
                <a16:creationId xmlns:a16="http://schemas.microsoft.com/office/drawing/2014/main" id="{793AE9AC-E436-4613-9C4A-F29F3E3551DF}"/>
              </a:ext>
            </a:extLst>
          </p:cNvPr>
          <p:cNvSpPr/>
          <p:nvPr/>
        </p:nvSpPr>
        <p:spPr>
          <a:xfrm>
            <a:off x="5696392" y="4169666"/>
            <a:ext cx="19575" cy="19617"/>
          </a:xfrm>
          <a:custGeom>
            <a:avLst/>
            <a:gdLst>
              <a:gd name="connsiteX0" fmla="*/ 2853 w 19575"/>
              <a:gd name="connsiteY0" fmla="*/ 16766 h 19617"/>
              <a:gd name="connsiteX1" fmla="*/ 9814 w 19575"/>
              <a:gd name="connsiteY1" fmla="*/ 19617 h 19617"/>
              <a:gd name="connsiteX2" fmla="*/ 11668 w 19575"/>
              <a:gd name="connsiteY2" fmla="*/ 19419 h 19617"/>
              <a:gd name="connsiteX3" fmla="*/ 13539 w 19575"/>
              <a:gd name="connsiteY3" fmla="*/ 18830 h 19617"/>
              <a:gd name="connsiteX4" fmla="*/ 15204 w 19575"/>
              <a:gd name="connsiteY4" fmla="*/ 17945 h 19617"/>
              <a:gd name="connsiteX5" fmla="*/ 16677 w 19575"/>
              <a:gd name="connsiteY5" fmla="*/ 16766 h 19617"/>
              <a:gd name="connsiteX6" fmla="*/ 19576 w 19575"/>
              <a:gd name="connsiteY6" fmla="*/ 9792 h 19617"/>
              <a:gd name="connsiteX7" fmla="*/ 16677 w 19575"/>
              <a:gd name="connsiteY7" fmla="*/ 2817 h 19617"/>
              <a:gd name="connsiteX8" fmla="*/ 15204 w 19575"/>
              <a:gd name="connsiteY8" fmla="*/ 1639 h 19617"/>
              <a:gd name="connsiteX9" fmla="*/ 13539 w 19575"/>
              <a:gd name="connsiteY9" fmla="*/ 753 h 19617"/>
              <a:gd name="connsiteX10" fmla="*/ 11668 w 19575"/>
              <a:gd name="connsiteY10" fmla="*/ 163 h 19617"/>
              <a:gd name="connsiteX11" fmla="*/ 2844 w 19575"/>
              <a:gd name="connsiteY11" fmla="*/ 2817 h 19617"/>
              <a:gd name="connsiteX12" fmla="*/ 2844 w 19575"/>
              <a:gd name="connsiteY12" fmla="*/ 16766 h 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575" h="19617">
                <a:moveTo>
                  <a:pt x="2853" y="16766"/>
                </a:moveTo>
                <a:cubicBezTo>
                  <a:pt x="4729" y="18561"/>
                  <a:pt x="7216" y="19582"/>
                  <a:pt x="9814" y="19617"/>
                </a:cubicBezTo>
                <a:cubicBezTo>
                  <a:pt x="10434" y="19599"/>
                  <a:pt x="11053" y="19532"/>
                  <a:pt x="11668" y="19419"/>
                </a:cubicBezTo>
                <a:cubicBezTo>
                  <a:pt x="12319" y="19330"/>
                  <a:pt x="12951" y="19127"/>
                  <a:pt x="13539" y="18830"/>
                </a:cubicBezTo>
                <a:cubicBezTo>
                  <a:pt x="14141" y="18632"/>
                  <a:pt x="14706" y="18331"/>
                  <a:pt x="15204" y="17945"/>
                </a:cubicBezTo>
                <a:cubicBezTo>
                  <a:pt x="15730" y="17598"/>
                  <a:pt x="16223" y="17202"/>
                  <a:pt x="16677" y="16766"/>
                </a:cubicBezTo>
                <a:cubicBezTo>
                  <a:pt x="18535" y="14923"/>
                  <a:pt x="19576" y="12413"/>
                  <a:pt x="19576" y="9792"/>
                </a:cubicBezTo>
                <a:cubicBezTo>
                  <a:pt x="19576" y="7174"/>
                  <a:pt x="18535" y="4661"/>
                  <a:pt x="16677" y="2817"/>
                </a:cubicBezTo>
                <a:cubicBezTo>
                  <a:pt x="16223" y="2380"/>
                  <a:pt x="15730" y="1984"/>
                  <a:pt x="15204" y="1639"/>
                </a:cubicBezTo>
                <a:cubicBezTo>
                  <a:pt x="14706" y="1252"/>
                  <a:pt x="14141" y="951"/>
                  <a:pt x="13539" y="753"/>
                </a:cubicBezTo>
                <a:cubicBezTo>
                  <a:pt x="12951" y="456"/>
                  <a:pt x="12319" y="258"/>
                  <a:pt x="11668" y="163"/>
                </a:cubicBezTo>
                <a:cubicBezTo>
                  <a:pt x="8472" y="-417"/>
                  <a:pt x="5192" y="568"/>
                  <a:pt x="2844" y="2817"/>
                </a:cubicBezTo>
                <a:cubicBezTo>
                  <a:pt x="-948" y="6693"/>
                  <a:pt x="-948" y="12894"/>
                  <a:pt x="2844" y="16766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E034E6C8-7502-4EE7-83DD-F36D59ABFE74}"/>
              </a:ext>
            </a:extLst>
          </p:cNvPr>
          <p:cNvSpPr/>
          <p:nvPr/>
        </p:nvSpPr>
        <p:spPr>
          <a:xfrm>
            <a:off x="5072063" y="3288506"/>
            <a:ext cx="1662112" cy="340519"/>
          </a:xfrm>
          <a:custGeom>
            <a:avLst/>
            <a:gdLst>
              <a:gd name="connsiteX0" fmla="*/ 0 w 1662112"/>
              <a:gd name="connsiteY0" fmla="*/ 340519 h 340519"/>
              <a:gd name="connsiteX1" fmla="*/ 23812 w 1662112"/>
              <a:gd name="connsiteY1" fmla="*/ 292894 h 340519"/>
              <a:gd name="connsiteX2" fmla="*/ 69056 w 1662112"/>
              <a:gd name="connsiteY2" fmla="*/ 319088 h 340519"/>
              <a:gd name="connsiteX3" fmla="*/ 157162 w 1662112"/>
              <a:gd name="connsiteY3" fmla="*/ 314325 h 340519"/>
              <a:gd name="connsiteX4" fmla="*/ 219075 w 1662112"/>
              <a:gd name="connsiteY4" fmla="*/ 288132 h 340519"/>
              <a:gd name="connsiteX5" fmla="*/ 264318 w 1662112"/>
              <a:gd name="connsiteY5" fmla="*/ 259557 h 340519"/>
              <a:gd name="connsiteX6" fmla="*/ 307181 w 1662112"/>
              <a:gd name="connsiteY6" fmla="*/ 228600 h 340519"/>
              <a:gd name="connsiteX7" fmla="*/ 357187 w 1662112"/>
              <a:gd name="connsiteY7" fmla="*/ 192882 h 340519"/>
              <a:gd name="connsiteX8" fmla="*/ 400050 w 1662112"/>
              <a:gd name="connsiteY8" fmla="*/ 164307 h 340519"/>
              <a:gd name="connsiteX9" fmla="*/ 438150 w 1662112"/>
              <a:gd name="connsiteY9" fmla="*/ 142875 h 340519"/>
              <a:gd name="connsiteX10" fmla="*/ 471487 w 1662112"/>
              <a:gd name="connsiteY10" fmla="*/ 140494 h 340519"/>
              <a:gd name="connsiteX11" fmla="*/ 500062 w 1662112"/>
              <a:gd name="connsiteY11" fmla="*/ 154782 h 340519"/>
              <a:gd name="connsiteX12" fmla="*/ 516731 w 1662112"/>
              <a:gd name="connsiteY12" fmla="*/ 166688 h 340519"/>
              <a:gd name="connsiteX13" fmla="*/ 523875 w 1662112"/>
              <a:gd name="connsiteY13" fmla="*/ 169069 h 340519"/>
              <a:gd name="connsiteX14" fmla="*/ 535781 w 1662112"/>
              <a:gd name="connsiteY14" fmla="*/ 176213 h 340519"/>
              <a:gd name="connsiteX15" fmla="*/ 535781 w 1662112"/>
              <a:gd name="connsiteY15" fmla="*/ 176213 h 340519"/>
              <a:gd name="connsiteX16" fmla="*/ 578643 w 1662112"/>
              <a:gd name="connsiteY16" fmla="*/ 216694 h 340519"/>
              <a:gd name="connsiteX17" fmla="*/ 619125 w 1662112"/>
              <a:gd name="connsiteY17" fmla="*/ 240507 h 340519"/>
              <a:gd name="connsiteX18" fmla="*/ 647700 w 1662112"/>
              <a:gd name="connsiteY18" fmla="*/ 261938 h 340519"/>
              <a:gd name="connsiteX19" fmla="*/ 678656 w 1662112"/>
              <a:gd name="connsiteY19" fmla="*/ 271463 h 340519"/>
              <a:gd name="connsiteX20" fmla="*/ 723900 w 1662112"/>
              <a:gd name="connsiteY20" fmla="*/ 278607 h 340519"/>
              <a:gd name="connsiteX21" fmla="*/ 776287 w 1662112"/>
              <a:gd name="connsiteY21" fmla="*/ 280988 h 340519"/>
              <a:gd name="connsiteX22" fmla="*/ 800100 w 1662112"/>
              <a:gd name="connsiteY22" fmla="*/ 278607 h 340519"/>
              <a:gd name="connsiteX23" fmla="*/ 816768 w 1662112"/>
              <a:gd name="connsiteY23" fmla="*/ 269082 h 340519"/>
              <a:gd name="connsiteX24" fmla="*/ 831056 w 1662112"/>
              <a:gd name="connsiteY24" fmla="*/ 264319 h 340519"/>
              <a:gd name="connsiteX25" fmla="*/ 831056 w 1662112"/>
              <a:gd name="connsiteY25" fmla="*/ 264319 h 340519"/>
              <a:gd name="connsiteX26" fmla="*/ 888206 w 1662112"/>
              <a:gd name="connsiteY26" fmla="*/ 250032 h 340519"/>
              <a:gd name="connsiteX27" fmla="*/ 935831 w 1662112"/>
              <a:gd name="connsiteY27" fmla="*/ 228600 h 340519"/>
              <a:gd name="connsiteX28" fmla="*/ 1004887 w 1662112"/>
              <a:gd name="connsiteY28" fmla="*/ 183357 h 340519"/>
              <a:gd name="connsiteX29" fmla="*/ 1054893 w 1662112"/>
              <a:gd name="connsiteY29" fmla="*/ 164307 h 340519"/>
              <a:gd name="connsiteX30" fmla="*/ 1119187 w 1662112"/>
              <a:gd name="connsiteY30" fmla="*/ 121444 h 340519"/>
              <a:gd name="connsiteX31" fmla="*/ 1195387 w 1662112"/>
              <a:gd name="connsiteY31" fmla="*/ 73819 h 340519"/>
              <a:gd name="connsiteX32" fmla="*/ 1269206 w 1662112"/>
              <a:gd name="connsiteY32" fmla="*/ 47625 h 340519"/>
              <a:gd name="connsiteX33" fmla="*/ 1328737 w 1662112"/>
              <a:gd name="connsiteY33" fmla="*/ 14288 h 340519"/>
              <a:gd name="connsiteX34" fmla="*/ 1404937 w 1662112"/>
              <a:gd name="connsiteY34" fmla="*/ 0 h 340519"/>
              <a:gd name="connsiteX35" fmla="*/ 1447800 w 1662112"/>
              <a:gd name="connsiteY35" fmla="*/ 0 h 340519"/>
              <a:gd name="connsiteX36" fmla="*/ 1473993 w 1662112"/>
              <a:gd name="connsiteY36" fmla="*/ 14288 h 340519"/>
              <a:gd name="connsiteX37" fmla="*/ 1478756 w 1662112"/>
              <a:gd name="connsiteY37" fmla="*/ 23813 h 340519"/>
              <a:gd name="connsiteX38" fmla="*/ 1478756 w 1662112"/>
              <a:gd name="connsiteY38" fmla="*/ 23813 h 340519"/>
              <a:gd name="connsiteX39" fmla="*/ 1497806 w 1662112"/>
              <a:gd name="connsiteY39" fmla="*/ 35719 h 340519"/>
              <a:gd name="connsiteX40" fmla="*/ 1504950 w 1662112"/>
              <a:gd name="connsiteY40" fmla="*/ 45244 h 340519"/>
              <a:gd name="connsiteX41" fmla="*/ 1504950 w 1662112"/>
              <a:gd name="connsiteY41" fmla="*/ 45244 h 340519"/>
              <a:gd name="connsiteX42" fmla="*/ 1538287 w 1662112"/>
              <a:gd name="connsiteY42" fmla="*/ 83344 h 340519"/>
              <a:gd name="connsiteX43" fmla="*/ 1566862 w 1662112"/>
              <a:gd name="connsiteY43" fmla="*/ 128588 h 340519"/>
              <a:gd name="connsiteX44" fmla="*/ 1571625 w 1662112"/>
              <a:gd name="connsiteY44" fmla="*/ 150019 h 340519"/>
              <a:gd name="connsiteX45" fmla="*/ 1574006 w 1662112"/>
              <a:gd name="connsiteY45" fmla="*/ 157163 h 340519"/>
              <a:gd name="connsiteX46" fmla="*/ 1576387 w 1662112"/>
              <a:gd name="connsiteY46" fmla="*/ 176213 h 340519"/>
              <a:gd name="connsiteX47" fmla="*/ 1576387 w 1662112"/>
              <a:gd name="connsiteY47" fmla="*/ 176213 h 340519"/>
              <a:gd name="connsiteX48" fmla="*/ 1574006 w 1662112"/>
              <a:gd name="connsiteY48" fmla="*/ 207169 h 340519"/>
              <a:gd name="connsiteX49" fmla="*/ 1590675 w 1662112"/>
              <a:gd name="connsiteY49" fmla="*/ 221457 h 340519"/>
              <a:gd name="connsiteX50" fmla="*/ 1609725 w 1662112"/>
              <a:gd name="connsiteY50" fmla="*/ 235744 h 340519"/>
              <a:gd name="connsiteX51" fmla="*/ 1609725 w 1662112"/>
              <a:gd name="connsiteY51" fmla="*/ 238125 h 340519"/>
              <a:gd name="connsiteX52" fmla="*/ 1609725 w 1662112"/>
              <a:gd name="connsiteY52" fmla="*/ 238125 h 340519"/>
              <a:gd name="connsiteX53" fmla="*/ 1635918 w 1662112"/>
              <a:gd name="connsiteY53" fmla="*/ 259557 h 340519"/>
              <a:gd name="connsiteX54" fmla="*/ 1654968 w 1662112"/>
              <a:gd name="connsiteY54" fmla="*/ 288132 h 340519"/>
              <a:gd name="connsiteX55" fmla="*/ 1662112 w 1662112"/>
              <a:gd name="connsiteY55" fmla="*/ 304800 h 340519"/>
              <a:gd name="connsiteX0" fmla="*/ 0 w 1662112"/>
              <a:gd name="connsiteY0" fmla="*/ 340519 h 340519"/>
              <a:gd name="connsiteX1" fmla="*/ 23812 w 1662112"/>
              <a:gd name="connsiteY1" fmla="*/ 304800 h 340519"/>
              <a:gd name="connsiteX2" fmla="*/ 69056 w 1662112"/>
              <a:gd name="connsiteY2" fmla="*/ 319088 h 340519"/>
              <a:gd name="connsiteX3" fmla="*/ 157162 w 1662112"/>
              <a:gd name="connsiteY3" fmla="*/ 314325 h 340519"/>
              <a:gd name="connsiteX4" fmla="*/ 219075 w 1662112"/>
              <a:gd name="connsiteY4" fmla="*/ 288132 h 340519"/>
              <a:gd name="connsiteX5" fmla="*/ 264318 w 1662112"/>
              <a:gd name="connsiteY5" fmla="*/ 259557 h 340519"/>
              <a:gd name="connsiteX6" fmla="*/ 307181 w 1662112"/>
              <a:gd name="connsiteY6" fmla="*/ 228600 h 340519"/>
              <a:gd name="connsiteX7" fmla="*/ 357187 w 1662112"/>
              <a:gd name="connsiteY7" fmla="*/ 192882 h 340519"/>
              <a:gd name="connsiteX8" fmla="*/ 400050 w 1662112"/>
              <a:gd name="connsiteY8" fmla="*/ 164307 h 340519"/>
              <a:gd name="connsiteX9" fmla="*/ 438150 w 1662112"/>
              <a:gd name="connsiteY9" fmla="*/ 142875 h 340519"/>
              <a:gd name="connsiteX10" fmla="*/ 471487 w 1662112"/>
              <a:gd name="connsiteY10" fmla="*/ 140494 h 340519"/>
              <a:gd name="connsiteX11" fmla="*/ 500062 w 1662112"/>
              <a:gd name="connsiteY11" fmla="*/ 154782 h 340519"/>
              <a:gd name="connsiteX12" fmla="*/ 516731 w 1662112"/>
              <a:gd name="connsiteY12" fmla="*/ 166688 h 340519"/>
              <a:gd name="connsiteX13" fmla="*/ 523875 w 1662112"/>
              <a:gd name="connsiteY13" fmla="*/ 169069 h 340519"/>
              <a:gd name="connsiteX14" fmla="*/ 535781 w 1662112"/>
              <a:gd name="connsiteY14" fmla="*/ 176213 h 340519"/>
              <a:gd name="connsiteX15" fmla="*/ 535781 w 1662112"/>
              <a:gd name="connsiteY15" fmla="*/ 176213 h 340519"/>
              <a:gd name="connsiteX16" fmla="*/ 578643 w 1662112"/>
              <a:gd name="connsiteY16" fmla="*/ 216694 h 340519"/>
              <a:gd name="connsiteX17" fmla="*/ 619125 w 1662112"/>
              <a:gd name="connsiteY17" fmla="*/ 240507 h 340519"/>
              <a:gd name="connsiteX18" fmla="*/ 647700 w 1662112"/>
              <a:gd name="connsiteY18" fmla="*/ 261938 h 340519"/>
              <a:gd name="connsiteX19" fmla="*/ 678656 w 1662112"/>
              <a:gd name="connsiteY19" fmla="*/ 271463 h 340519"/>
              <a:gd name="connsiteX20" fmla="*/ 723900 w 1662112"/>
              <a:gd name="connsiteY20" fmla="*/ 278607 h 340519"/>
              <a:gd name="connsiteX21" fmla="*/ 776287 w 1662112"/>
              <a:gd name="connsiteY21" fmla="*/ 280988 h 340519"/>
              <a:gd name="connsiteX22" fmla="*/ 800100 w 1662112"/>
              <a:gd name="connsiteY22" fmla="*/ 278607 h 340519"/>
              <a:gd name="connsiteX23" fmla="*/ 816768 w 1662112"/>
              <a:gd name="connsiteY23" fmla="*/ 269082 h 340519"/>
              <a:gd name="connsiteX24" fmla="*/ 831056 w 1662112"/>
              <a:gd name="connsiteY24" fmla="*/ 264319 h 340519"/>
              <a:gd name="connsiteX25" fmla="*/ 831056 w 1662112"/>
              <a:gd name="connsiteY25" fmla="*/ 264319 h 340519"/>
              <a:gd name="connsiteX26" fmla="*/ 888206 w 1662112"/>
              <a:gd name="connsiteY26" fmla="*/ 250032 h 340519"/>
              <a:gd name="connsiteX27" fmla="*/ 935831 w 1662112"/>
              <a:gd name="connsiteY27" fmla="*/ 228600 h 340519"/>
              <a:gd name="connsiteX28" fmla="*/ 1004887 w 1662112"/>
              <a:gd name="connsiteY28" fmla="*/ 183357 h 340519"/>
              <a:gd name="connsiteX29" fmla="*/ 1054893 w 1662112"/>
              <a:gd name="connsiteY29" fmla="*/ 164307 h 340519"/>
              <a:gd name="connsiteX30" fmla="*/ 1119187 w 1662112"/>
              <a:gd name="connsiteY30" fmla="*/ 121444 h 340519"/>
              <a:gd name="connsiteX31" fmla="*/ 1195387 w 1662112"/>
              <a:gd name="connsiteY31" fmla="*/ 73819 h 340519"/>
              <a:gd name="connsiteX32" fmla="*/ 1269206 w 1662112"/>
              <a:gd name="connsiteY32" fmla="*/ 47625 h 340519"/>
              <a:gd name="connsiteX33" fmla="*/ 1328737 w 1662112"/>
              <a:gd name="connsiteY33" fmla="*/ 14288 h 340519"/>
              <a:gd name="connsiteX34" fmla="*/ 1404937 w 1662112"/>
              <a:gd name="connsiteY34" fmla="*/ 0 h 340519"/>
              <a:gd name="connsiteX35" fmla="*/ 1447800 w 1662112"/>
              <a:gd name="connsiteY35" fmla="*/ 0 h 340519"/>
              <a:gd name="connsiteX36" fmla="*/ 1473993 w 1662112"/>
              <a:gd name="connsiteY36" fmla="*/ 14288 h 340519"/>
              <a:gd name="connsiteX37" fmla="*/ 1478756 w 1662112"/>
              <a:gd name="connsiteY37" fmla="*/ 23813 h 340519"/>
              <a:gd name="connsiteX38" fmla="*/ 1478756 w 1662112"/>
              <a:gd name="connsiteY38" fmla="*/ 23813 h 340519"/>
              <a:gd name="connsiteX39" fmla="*/ 1497806 w 1662112"/>
              <a:gd name="connsiteY39" fmla="*/ 35719 h 340519"/>
              <a:gd name="connsiteX40" fmla="*/ 1504950 w 1662112"/>
              <a:gd name="connsiteY40" fmla="*/ 45244 h 340519"/>
              <a:gd name="connsiteX41" fmla="*/ 1504950 w 1662112"/>
              <a:gd name="connsiteY41" fmla="*/ 45244 h 340519"/>
              <a:gd name="connsiteX42" fmla="*/ 1538287 w 1662112"/>
              <a:gd name="connsiteY42" fmla="*/ 83344 h 340519"/>
              <a:gd name="connsiteX43" fmla="*/ 1566862 w 1662112"/>
              <a:gd name="connsiteY43" fmla="*/ 128588 h 340519"/>
              <a:gd name="connsiteX44" fmla="*/ 1571625 w 1662112"/>
              <a:gd name="connsiteY44" fmla="*/ 150019 h 340519"/>
              <a:gd name="connsiteX45" fmla="*/ 1574006 w 1662112"/>
              <a:gd name="connsiteY45" fmla="*/ 157163 h 340519"/>
              <a:gd name="connsiteX46" fmla="*/ 1576387 w 1662112"/>
              <a:gd name="connsiteY46" fmla="*/ 176213 h 340519"/>
              <a:gd name="connsiteX47" fmla="*/ 1576387 w 1662112"/>
              <a:gd name="connsiteY47" fmla="*/ 176213 h 340519"/>
              <a:gd name="connsiteX48" fmla="*/ 1574006 w 1662112"/>
              <a:gd name="connsiteY48" fmla="*/ 207169 h 340519"/>
              <a:gd name="connsiteX49" fmla="*/ 1590675 w 1662112"/>
              <a:gd name="connsiteY49" fmla="*/ 221457 h 340519"/>
              <a:gd name="connsiteX50" fmla="*/ 1609725 w 1662112"/>
              <a:gd name="connsiteY50" fmla="*/ 235744 h 340519"/>
              <a:gd name="connsiteX51" fmla="*/ 1609725 w 1662112"/>
              <a:gd name="connsiteY51" fmla="*/ 238125 h 340519"/>
              <a:gd name="connsiteX52" fmla="*/ 1609725 w 1662112"/>
              <a:gd name="connsiteY52" fmla="*/ 238125 h 340519"/>
              <a:gd name="connsiteX53" fmla="*/ 1635918 w 1662112"/>
              <a:gd name="connsiteY53" fmla="*/ 259557 h 340519"/>
              <a:gd name="connsiteX54" fmla="*/ 1654968 w 1662112"/>
              <a:gd name="connsiteY54" fmla="*/ 288132 h 340519"/>
              <a:gd name="connsiteX55" fmla="*/ 1662112 w 1662112"/>
              <a:gd name="connsiteY55" fmla="*/ 30480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662112" h="340519">
                <a:moveTo>
                  <a:pt x="0" y="340519"/>
                </a:moveTo>
                <a:lnTo>
                  <a:pt x="23812" y="304800"/>
                </a:lnTo>
                <a:lnTo>
                  <a:pt x="69056" y="319088"/>
                </a:lnTo>
                <a:lnTo>
                  <a:pt x="157162" y="314325"/>
                </a:lnTo>
                <a:lnTo>
                  <a:pt x="219075" y="288132"/>
                </a:lnTo>
                <a:lnTo>
                  <a:pt x="264318" y="259557"/>
                </a:lnTo>
                <a:lnTo>
                  <a:pt x="307181" y="228600"/>
                </a:lnTo>
                <a:lnTo>
                  <a:pt x="357187" y="192882"/>
                </a:lnTo>
                <a:lnTo>
                  <a:pt x="400050" y="164307"/>
                </a:lnTo>
                <a:lnTo>
                  <a:pt x="438150" y="142875"/>
                </a:lnTo>
                <a:lnTo>
                  <a:pt x="471487" y="140494"/>
                </a:lnTo>
                <a:lnTo>
                  <a:pt x="500062" y="154782"/>
                </a:lnTo>
                <a:cubicBezTo>
                  <a:pt x="505618" y="158751"/>
                  <a:pt x="510876" y="163175"/>
                  <a:pt x="516731" y="166688"/>
                </a:cubicBezTo>
                <a:cubicBezTo>
                  <a:pt x="518883" y="167979"/>
                  <a:pt x="521568" y="168080"/>
                  <a:pt x="523875" y="169069"/>
                </a:cubicBezTo>
                <a:cubicBezTo>
                  <a:pt x="533087" y="173017"/>
                  <a:pt x="531306" y="171738"/>
                  <a:pt x="535781" y="176213"/>
                </a:cubicBezTo>
                <a:lnTo>
                  <a:pt x="535781" y="176213"/>
                </a:lnTo>
                <a:lnTo>
                  <a:pt x="578643" y="216694"/>
                </a:lnTo>
                <a:lnTo>
                  <a:pt x="619125" y="240507"/>
                </a:lnTo>
                <a:lnTo>
                  <a:pt x="647700" y="261938"/>
                </a:lnTo>
                <a:lnTo>
                  <a:pt x="678656" y="271463"/>
                </a:lnTo>
                <a:lnTo>
                  <a:pt x="723900" y="278607"/>
                </a:lnTo>
                <a:lnTo>
                  <a:pt x="776287" y="280988"/>
                </a:lnTo>
                <a:cubicBezTo>
                  <a:pt x="784225" y="280194"/>
                  <a:pt x="792300" y="280278"/>
                  <a:pt x="800100" y="278607"/>
                </a:cubicBezTo>
                <a:cubicBezTo>
                  <a:pt x="809273" y="276641"/>
                  <a:pt x="809018" y="272526"/>
                  <a:pt x="816768" y="269082"/>
                </a:cubicBezTo>
                <a:cubicBezTo>
                  <a:pt x="821356" y="267043"/>
                  <a:pt x="831056" y="264319"/>
                  <a:pt x="831056" y="264319"/>
                </a:cubicBezTo>
                <a:lnTo>
                  <a:pt x="831056" y="264319"/>
                </a:lnTo>
                <a:lnTo>
                  <a:pt x="888206" y="250032"/>
                </a:lnTo>
                <a:lnTo>
                  <a:pt x="935831" y="228600"/>
                </a:lnTo>
                <a:lnTo>
                  <a:pt x="1004887" y="183357"/>
                </a:lnTo>
                <a:lnTo>
                  <a:pt x="1054893" y="164307"/>
                </a:lnTo>
                <a:lnTo>
                  <a:pt x="1119187" y="121444"/>
                </a:lnTo>
                <a:lnTo>
                  <a:pt x="1195387" y="73819"/>
                </a:lnTo>
                <a:lnTo>
                  <a:pt x="1269206" y="47625"/>
                </a:lnTo>
                <a:lnTo>
                  <a:pt x="1328737" y="14288"/>
                </a:lnTo>
                <a:lnTo>
                  <a:pt x="1404937" y="0"/>
                </a:lnTo>
                <a:lnTo>
                  <a:pt x="1447800" y="0"/>
                </a:lnTo>
                <a:cubicBezTo>
                  <a:pt x="1456891" y="3409"/>
                  <a:pt x="1468566" y="4790"/>
                  <a:pt x="1473993" y="14288"/>
                </a:cubicBezTo>
                <a:cubicBezTo>
                  <a:pt x="1479876" y="24583"/>
                  <a:pt x="1472300" y="23813"/>
                  <a:pt x="1478756" y="23813"/>
                </a:cubicBezTo>
                <a:lnTo>
                  <a:pt x="1478756" y="23813"/>
                </a:lnTo>
                <a:cubicBezTo>
                  <a:pt x="1485106" y="27782"/>
                  <a:pt x="1492209" y="30744"/>
                  <a:pt x="1497806" y="35719"/>
                </a:cubicBezTo>
                <a:cubicBezTo>
                  <a:pt x="1516719" y="52530"/>
                  <a:pt x="1486648" y="36095"/>
                  <a:pt x="1504950" y="45244"/>
                </a:cubicBezTo>
                <a:lnTo>
                  <a:pt x="1504950" y="45244"/>
                </a:lnTo>
                <a:lnTo>
                  <a:pt x="1538287" y="83344"/>
                </a:lnTo>
                <a:lnTo>
                  <a:pt x="1566862" y="128588"/>
                </a:lnTo>
                <a:cubicBezTo>
                  <a:pt x="1568450" y="135732"/>
                  <a:pt x="1569850" y="142920"/>
                  <a:pt x="1571625" y="150019"/>
                </a:cubicBezTo>
                <a:cubicBezTo>
                  <a:pt x="1572234" y="152454"/>
                  <a:pt x="1573397" y="154728"/>
                  <a:pt x="1574006" y="157163"/>
                </a:cubicBezTo>
                <a:cubicBezTo>
                  <a:pt x="1576854" y="168556"/>
                  <a:pt x="1576387" y="166697"/>
                  <a:pt x="1576387" y="176213"/>
                </a:cubicBezTo>
                <a:lnTo>
                  <a:pt x="1576387" y="176213"/>
                </a:lnTo>
                <a:lnTo>
                  <a:pt x="1574006" y="207169"/>
                </a:lnTo>
                <a:cubicBezTo>
                  <a:pt x="1579562" y="211932"/>
                  <a:pt x="1584757" y="217153"/>
                  <a:pt x="1590675" y="221457"/>
                </a:cubicBezTo>
                <a:cubicBezTo>
                  <a:pt x="1605555" y="232279"/>
                  <a:pt x="1595996" y="218584"/>
                  <a:pt x="1609725" y="235744"/>
                </a:cubicBezTo>
                <a:cubicBezTo>
                  <a:pt x="1610221" y="236364"/>
                  <a:pt x="1609725" y="237331"/>
                  <a:pt x="1609725" y="238125"/>
                </a:cubicBezTo>
                <a:lnTo>
                  <a:pt x="1609725" y="238125"/>
                </a:lnTo>
                <a:lnTo>
                  <a:pt x="1635918" y="259557"/>
                </a:lnTo>
                <a:lnTo>
                  <a:pt x="1654968" y="288132"/>
                </a:lnTo>
                <a:lnTo>
                  <a:pt x="1662112" y="3048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8650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D80712F-4159-471A-AE3C-28D3DF9E9859}"/>
              </a:ext>
            </a:extLst>
          </p:cNvPr>
          <p:cNvGrpSpPr/>
          <p:nvPr/>
        </p:nvGrpSpPr>
        <p:grpSpPr>
          <a:xfrm>
            <a:off x="5069680" y="3288700"/>
            <a:ext cx="1669257" cy="1004300"/>
            <a:chOff x="3787613" y="1394584"/>
            <a:chExt cx="1666729" cy="10012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BB9A70-A6A9-408A-8009-196349B2A8DD}"/>
                </a:ext>
              </a:extLst>
            </p:cNvPr>
            <p:cNvSpPr/>
            <p:nvPr/>
          </p:nvSpPr>
          <p:spPr>
            <a:xfrm>
              <a:off x="3787613" y="1394584"/>
              <a:ext cx="1666729" cy="517036"/>
            </a:xfrm>
            <a:custGeom>
              <a:avLst/>
              <a:gdLst>
                <a:gd name="connsiteX0" fmla="*/ 1662367 w 1666729"/>
                <a:gd name="connsiteY0" fmla="*/ 303358 h 517036"/>
                <a:gd name="connsiteX1" fmla="*/ 1580853 w 1666729"/>
                <a:gd name="connsiteY1" fmla="*/ 208863 h 517036"/>
                <a:gd name="connsiteX2" fmla="*/ 1575009 w 1666729"/>
                <a:gd name="connsiteY2" fmla="*/ 206094 h 517036"/>
                <a:gd name="connsiteX3" fmla="*/ 1576713 w 1666729"/>
                <a:gd name="connsiteY3" fmla="*/ 200756 h 517036"/>
                <a:gd name="connsiteX4" fmla="*/ 1438680 w 1666729"/>
                <a:gd name="connsiteY4" fmla="*/ 1529 h 517036"/>
                <a:gd name="connsiteX5" fmla="*/ 1312817 w 1666729"/>
                <a:gd name="connsiteY5" fmla="*/ 19927 h 517036"/>
                <a:gd name="connsiteX6" fmla="*/ 1170904 w 1666729"/>
                <a:gd name="connsiteY6" fmla="*/ 90005 h 517036"/>
                <a:gd name="connsiteX7" fmla="*/ 871461 w 1666729"/>
                <a:gd name="connsiteY7" fmla="*/ 249845 h 517036"/>
                <a:gd name="connsiteX8" fmla="*/ 696816 w 1666729"/>
                <a:gd name="connsiteY8" fmla="*/ 271224 h 517036"/>
                <a:gd name="connsiteX9" fmla="*/ 486509 w 1666729"/>
                <a:gd name="connsiteY9" fmla="*/ 146231 h 517036"/>
                <a:gd name="connsiteX10" fmla="*/ 463302 w 1666729"/>
                <a:gd name="connsiteY10" fmla="*/ 139154 h 517036"/>
                <a:gd name="connsiteX11" fmla="*/ 451071 w 1666729"/>
                <a:gd name="connsiteY11" fmla="*/ 139154 h 517036"/>
                <a:gd name="connsiteX12" fmla="*/ 431394 w 1666729"/>
                <a:gd name="connsiteY12" fmla="*/ 144801 h 517036"/>
                <a:gd name="connsiteX13" fmla="*/ 363983 w 1666729"/>
                <a:gd name="connsiteY13" fmla="*/ 188061 h 517036"/>
                <a:gd name="connsiteX14" fmla="*/ 360119 w 1666729"/>
                <a:gd name="connsiteY14" fmla="*/ 191111 h 517036"/>
                <a:gd name="connsiteX15" fmla="*/ 343805 w 1666729"/>
                <a:gd name="connsiteY15" fmla="*/ 204106 h 517036"/>
                <a:gd name="connsiteX16" fmla="*/ 292507 w 1666729"/>
                <a:gd name="connsiteY16" fmla="*/ 244067 h 517036"/>
                <a:gd name="connsiteX17" fmla="*/ 221450 w 1666729"/>
                <a:gd name="connsiteY17" fmla="*/ 288906 h 517036"/>
                <a:gd name="connsiteX18" fmla="*/ 103413 w 1666729"/>
                <a:gd name="connsiteY18" fmla="*/ 318490 h 517036"/>
                <a:gd name="connsiteX19" fmla="*/ 31545 w 1666729"/>
                <a:gd name="connsiteY19" fmla="*/ 306411 h 517036"/>
                <a:gd name="connsiteX20" fmla="*/ 83 w 1666729"/>
                <a:gd name="connsiteY20" fmla="*/ 374370 h 517036"/>
                <a:gd name="connsiteX21" fmla="*/ 91783 w 1666729"/>
                <a:gd name="connsiteY21" fmla="*/ 466070 h 517036"/>
                <a:gd name="connsiteX22" fmla="*/ 136191 w 1666729"/>
                <a:gd name="connsiteY22" fmla="*/ 461418 h 517036"/>
                <a:gd name="connsiteX23" fmla="*/ 177187 w 1666729"/>
                <a:gd name="connsiteY23" fmla="*/ 495986 h 517036"/>
                <a:gd name="connsiteX24" fmla="*/ 249428 w 1666729"/>
                <a:gd name="connsiteY24" fmla="*/ 515607 h 517036"/>
                <a:gd name="connsiteX25" fmla="*/ 341758 w 1666729"/>
                <a:gd name="connsiteY25" fmla="*/ 514315 h 517036"/>
                <a:gd name="connsiteX26" fmla="*/ 552042 w 1666729"/>
                <a:gd name="connsiteY26" fmla="*/ 506176 h 517036"/>
                <a:gd name="connsiteX27" fmla="*/ 969567 w 1666729"/>
                <a:gd name="connsiteY27" fmla="*/ 490019 h 517036"/>
                <a:gd name="connsiteX28" fmla="*/ 1387092 w 1666729"/>
                <a:gd name="connsiteY28" fmla="*/ 473863 h 517036"/>
                <a:gd name="connsiteX29" fmla="*/ 1490712 w 1666729"/>
                <a:gd name="connsiteY29" fmla="*/ 469854 h 517036"/>
                <a:gd name="connsiteX30" fmla="*/ 1602489 w 1666729"/>
                <a:gd name="connsiteY30" fmla="*/ 446571 h 517036"/>
                <a:gd name="connsiteX31" fmla="*/ 1662367 w 1666729"/>
                <a:gd name="connsiteY31" fmla="*/ 303358 h 51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66729" h="517036">
                  <a:moveTo>
                    <a:pt x="1662367" y="303358"/>
                  </a:moveTo>
                  <a:cubicBezTo>
                    <a:pt x="1651156" y="262735"/>
                    <a:pt x="1618279" y="227356"/>
                    <a:pt x="1580853" y="208863"/>
                  </a:cubicBezTo>
                  <a:cubicBezTo>
                    <a:pt x="1578915" y="207907"/>
                    <a:pt x="1576964" y="206997"/>
                    <a:pt x="1575009" y="206094"/>
                  </a:cubicBezTo>
                  <a:cubicBezTo>
                    <a:pt x="1575599" y="204327"/>
                    <a:pt x="1576202" y="202570"/>
                    <a:pt x="1576713" y="200756"/>
                  </a:cubicBezTo>
                  <a:cubicBezTo>
                    <a:pt x="1593865" y="139905"/>
                    <a:pt x="1498028" y="4869"/>
                    <a:pt x="1438680" y="1529"/>
                  </a:cubicBezTo>
                  <a:cubicBezTo>
                    <a:pt x="1401814" y="-544"/>
                    <a:pt x="1366788" y="-4266"/>
                    <a:pt x="1312817" y="19927"/>
                  </a:cubicBezTo>
                  <a:cubicBezTo>
                    <a:pt x="1272784" y="37870"/>
                    <a:pt x="1175826" y="88509"/>
                    <a:pt x="1170904" y="90005"/>
                  </a:cubicBezTo>
                  <a:cubicBezTo>
                    <a:pt x="1133366" y="111308"/>
                    <a:pt x="979631" y="210798"/>
                    <a:pt x="871461" y="249845"/>
                  </a:cubicBezTo>
                  <a:cubicBezTo>
                    <a:pt x="813564" y="270746"/>
                    <a:pt x="757704" y="281136"/>
                    <a:pt x="696816" y="271224"/>
                  </a:cubicBezTo>
                  <a:cubicBezTo>
                    <a:pt x="599360" y="255361"/>
                    <a:pt x="572190" y="186990"/>
                    <a:pt x="486509" y="146231"/>
                  </a:cubicBezTo>
                  <a:cubicBezTo>
                    <a:pt x="478908" y="143436"/>
                    <a:pt x="471177" y="141000"/>
                    <a:pt x="463302" y="139154"/>
                  </a:cubicBezTo>
                  <a:cubicBezTo>
                    <a:pt x="459227" y="138986"/>
                    <a:pt x="455149" y="138976"/>
                    <a:pt x="451071" y="139154"/>
                  </a:cubicBezTo>
                  <a:cubicBezTo>
                    <a:pt x="444406" y="140657"/>
                    <a:pt x="437852" y="142546"/>
                    <a:pt x="431394" y="144801"/>
                  </a:cubicBezTo>
                  <a:cubicBezTo>
                    <a:pt x="407333" y="156645"/>
                    <a:pt x="385628" y="172165"/>
                    <a:pt x="363983" y="188061"/>
                  </a:cubicBezTo>
                  <a:cubicBezTo>
                    <a:pt x="362697" y="189077"/>
                    <a:pt x="361405" y="190092"/>
                    <a:pt x="360119" y="191111"/>
                  </a:cubicBezTo>
                  <a:cubicBezTo>
                    <a:pt x="354670" y="195429"/>
                    <a:pt x="349241" y="199771"/>
                    <a:pt x="343805" y="204106"/>
                  </a:cubicBezTo>
                  <a:cubicBezTo>
                    <a:pt x="326857" y="217618"/>
                    <a:pt x="309794" y="230992"/>
                    <a:pt x="292507" y="244067"/>
                  </a:cubicBezTo>
                  <a:cubicBezTo>
                    <a:pt x="270176" y="260955"/>
                    <a:pt x="246916" y="277078"/>
                    <a:pt x="221450" y="288906"/>
                  </a:cubicBezTo>
                  <a:cubicBezTo>
                    <a:pt x="183823" y="306388"/>
                    <a:pt x="145497" y="318819"/>
                    <a:pt x="103413" y="318490"/>
                  </a:cubicBezTo>
                  <a:cubicBezTo>
                    <a:pt x="78762" y="318295"/>
                    <a:pt x="54664" y="313967"/>
                    <a:pt x="31545" y="306411"/>
                  </a:cubicBezTo>
                  <a:cubicBezTo>
                    <a:pt x="11812" y="322752"/>
                    <a:pt x="-1166" y="346448"/>
                    <a:pt x="83" y="374370"/>
                  </a:cubicBezTo>
                  <a:cubicBezTo>
                    <a:pt x="2196" y="421579"/>
                    <a:pt x="40502" y="469165"/>
                    <a:pt x="91783" y="466070"/>
                  </a:cubicBezTo>
                  <a:cubicBezTo>
                    <a:pt x="106664" y="465173"/>
                    <a:pt x="121482" y="463611"/>
                    <a:pt x="136191" y="461418"/>
                  </a:cubicBezTo>
                  <a:cubicBezTo>
                    <a:pt x="147657" y="475221"/>
                    <a:pt x="160117" y="486861"/>
                    <a:pt x="177187" y="495986"/>
                  </a:cubicBezTo>
                  <a:cubicBezTo>
                    <a:pt x="200833" y="508628"/>
                    <a:pt x="223171" y="512703"/>
                    <a:pt x="249428" y="515607"/>
                  </a:cubicBezTo>
                  <a:cubicBezTo>
                    <a:pt x="279881" y="518973"/>
                    <a:pt x="311251" y="515495"/>
                    <a:pt x="341758" y="514315"/>
                  </a:cubicBezTo>
                  <a:lnTo>
                    <a:pt x="552042" y="506176"/>
                  </a:lnTo>
                  <a:cubicBezTo>
                    <a:pt x="691216" y="500789"/>
                    <a:pt x="830393" y="495403"/>
                    <a:pt x="969567" y="490019"/>
                  </a:cubicBezTo>
                  <a:cubicBezTo>
                    <a:pt x="1108741" y="484633"/>
                    <a:pt x="1247915" y="479246"/>
                    <a:pt x="1387092" y="473863"/>
                  </a:cubicBezTo>
                  <a:cubicBezTo>
                    <a:pt x="1421633" y="472524"/>
                    <a:pt x="1456171" y="471189"/>
                    <a:pt x="1490712" y="469854"/>
                  </a:cubicBezTo>
                  <a:cubicBezTo>
                    <a:pt x="1529094" y="468368"/>
                    <a:pt x="1568327" y="466264"/>
                    <a:pt x="1602489" y="446571"/>
                  </a:cubicBezTo>
                  <a:cubicBezTo>
                    <a:pt x="1651818" y="418128"/>
                    <a:pt x="1677601" y="358563"/>
                    <a:pt x="1662367" y="303358"/>
                  </a:cubicBezTo>
                  <a:close/>
                </a:path>
              </a:pathLst>
            </a:custGeom>
            <a:solidFill>
              <a:srgbClr val="00AAF0"/>
            </a:solidFill>
            <a:ln w="285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G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78AB0C-9A73-47F0-A7EE-53A358B2A87C}"/>
                </a:ext>
              </a:extLst>
            </p:cNvPr>
            <p:cNvSpPr/>
            <p:nvPr/>
          </p:nvSpPr>
          <p:spPr>
            <a:xfrm>
              <a:off x="3796760" y="1798614"/>
              <a:ext cx="1635362" cy="597206"/>
            </a:xfrm>
            <a:custGeom>
              <a:avLst/>
              <a:gdLst>
                <a:gd name="connsiteX0" fmla="*/ 0 w 1635362"/>
                <a:gd name="connsiteY0" fmla="*/ 0 h 597206"/>
                <a:gd name="connsiteX1" fmla="*/ 1635362 w 1635362"/>
                <a:gd name="connsiteY1" fmla="*/ 0 h 597206"/>
                <a:gd name="connsiteX2" fmla="*/ 1613784 w 1635362"/>
                <a:gd name="connsiteY2" fmla="*/ 69514 h 597206"/>
                <a:gd name="connsiteX3" fmla="*/ 817681 w 1635362"/>
                <a:gd name="connsiteY3" fmla="*/ 597206 h 597206"/>
                <a:gd name="connsiteX4" fmla="*/ 21579 w 1635362"/>
                <a:gd name="connsiteY4" fmla="*/ 69514 h 59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362" h="597206">
                  <a:moveTo>
                    <a:pt x="0" y="0"/>
                  </a:moveTo>
                  <a:lnTo>
                    <a:pt x="1635362" y="0"/>
                  </a:lnTo>
                  <a:lnTo>
                    <a:pt x="1613784" y="69514"/>
                  </a:lnTo>
                  <a:cubicBezTo>
                    <a:pt x="1482622" y="379617"/>
                    <a:pt x="1175562" y="597206"/>
                    <a:pt x="817681" y="597206"/>
                  </a:cubicBezTo>
                  <a:cubicBezTo>
                    <a:pt x="459801" y="597206"/>
                    <a:pt x="152741" y="379617"/>
                    <a:pt x="21579" y="69514"/>
                  </a:cubicBezTo>
                  <a:close/>
                </a:path>
              </a:pathLst>
            </a:custGeom>
            <a:solidFill>
              <a:srgbClr val="00AA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G" dirty="0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9B430B9-E56E-48C5-AC5E-341F59F30C38}"/>
              </a:ext>
            </a:extLst>
          </p:cNvPr>
          <p:cNvSpPr/>
          <p:nvPr/>
        </p:nvSpPr>
        <p:spPr>
          <a:xfrm>
            <a:off x="5036316" y="2565000"/>
            <a:ext cx="1728000" cy="17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42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5400799" y="3613097"/>
            <a:ext cx="276973" cy="157179"/>
          </a:xfrm>
          <a:custGeom>
            <a:avLst/>
            <a:gdLst>
              <a:gd name="connsiteX0" fmla="*/ 2450 w 276973"/>
              <a:gd name="connsiteY0" fmla="*/ 88414 h 157179"/>
              <a:gd name="connsiteX1" fmla="*/ 12256 w 276973"/>
              <a:gd name="connsiteY1" fmla="*/ 117886 h 157179"/>
              <a:gd name="connsiteX2" fmla="*/ 71082 w 276973"/>
              <a:gd name="connsiteY2" fmla="*/ 108060 h 157179"/>
              <a:gd name="connsiteX3" fmla="*/ 129907 w 276973"/>
              <a:gd name="connsiteY3" fmla="*/ 127706 h 157179"/>
              <a:gd name="connsiteX4" fmla="*/ 139714 w 276973"/>
              <a:gd name="connsiteY4" fmla="*/ 157180 h 157179"/>
              <a:gd name="connsiteX5" fmla="*/ 208341 w 276973"/>
              <a:gd name="connsiteY5" fmla="*/ 127706 h 157179"/>
              <a:gd name="connsiteX6" fmla="*/ 276973 w 276973"/>
              <a:gd name="connsiteY6" fmla="*/ 88414 h 157179"/>
              <a:gd name="connsiteX7" fmla="*/ 208341 w 276973"/>
              <a:gd name="connsiteY7" fmla="*/ 39294 h 157179"/>
              <a:gd name="connsiteX8" fmla="*/ 139714 w 276973"/>
              <a:gd name="connsiteY8" fmla="*/ 0 h 157179"/>
              <a:gd name="connsiteX9" fmla="*/ 129907 w 276973"/>
              <a:gd name="connsiteY9" fmla="*/ 29473 h 157179"/>
              <a:gd name="connsiteX10" fmla="*/ 71082 w 276973"/>
              <a:gd name="connsiteY10" fmla="*/ 61891 h 157179"/>
              <a:gd name="connsiteX11" fmla="*/ 12256 w 276973"/>
              <a:gd name="connsiteY11" fmla="*/ 49119 h 157179"/>
              <a:gd name="connsiteX12" fmla="*/ 2450 w 276973"/>
              <a:gd name="connsiteY12" fmla="*/ 88414 h 15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6973" h="157179">
                <a:moveTo>
                  <a:pt x="2450" y="88414"/>
                </a:moveTo>
                <a:cubicBezTo>
                  <a:pt x="2450" y="88414"/>
                  <a:pt x="-7352" y="131638"/>
                  <a:pt x="12256" y="117886"/>
                </a:cubicBezTo>
                <a:cubicBezTo>
                  <a:pt x="31865" y="104130"/>
                  <a:pt x="51474" y="94309"/>
                  <a:pt x="71082" y="108060"/>
                </a:cubicBezTo>
                <a:cubicBezTo>
                  <a:pt x="90691" y="121816"/>
                  <a:pt x="129907" y="127706"/>
                  <a:pt x="129907" y="127706"/>
                </a:cubicBezTo>
                <a:cubicBezTo>
                  <a:pt x="129907" y="127706"/>
                  <a:pt x="110299" y="157180"/>
                  <a:pt x="139714" y="157180"/>
                </a:cubicBezTo>
                <a:cubicBezTo>
                  <a:pt x="169124" y="157180"/>
                  <a:pt x="169124" y="127706"/>
                  <a:pt x="208341" y="127706"/>
                </a:cubicBezTo>
                <a:cubicBezTo>
                  <a:pt x="247563" y="127706"/>
                  <a:pt x="276973" y="88414"/>
                  <a:pt x="276973" y="88414"/>
                </a:cubicBezTo>
                <a:cubicBezTo>
                  <a:pt x="276973" y="88414"/>
                  <a:pt x="247563" y="39294"/>
                  <a:pt x="208341" y="39294"/>
                </a:cubicBezTo>
                <a:cubicBezTo>
                  <a:pt x="169124" y="39294"/>
                  <a:pt x="169124" y="0"/>
                  <a:pt x="139714" y="0"/>
                </a:cubicBezTo>
                <a:cubicBezTo>
                  <a:pt x="110299" y="0"/>
                  <a:pt x="129907" y="29473"/>
                  <a:pt x="129907" y="29473"/>
                </a:cubicBezTo>
                <a:cubicBezTo>
                  <a:pt x="108827" y="37347"/>
                  <a:pt x="89008" y="48265"/>
                  <a:pt x="71082" y="61891"/>
                </a:cubicBezTo>
                <a:cubicBezTo>
                  <a:pt x="51474" y="79572"/>
                  <a:pt x="31865" y="66801"/>
                  <a:pt x="12256" y="49119"/>
                </a:cubicBezTo>
                <a:cubicBezTo>
                  <a:pt x="-7352" y="31438"/>
                  <a:pt x="2450" y="88414"/>
                  <a:pt x="2450" y="88414"/>
                </a:cubicBezTo>
                <a:close/>
              </a:path>
            </a:pathLst>
          </a:custGeom>
          <a:solidFill>
            <a:srgbClr val="02A5F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3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6203761" y="3686904"/>
            <a:ext cx="151186" cy="157394"/>
          </a:xfrm>
          <a:custGeom>
            <a:avLst/>
            <a:gdLst>
              <a:gd name="connsiteX0" fmla="*/ 151186 w 151186"/>
              <a:gd name="connsiteY0" fmla="*/ 88538 h 157394"/>
              <a:gd name="connsiteX1" fmla="*/ 82555 w 151186"/>
              <a:gd name="connsiteY1" fmla="*/ 127832 h 157394"/>
              <a:gd name="connsiteX2" fmla="*/ 13923 w 151186"/>
              <a:gd name="connsiteY2" fmla="*/ 157301 h 157394"/>
              <a:gd name="connsiteX3" fmla="*/ 687 w 151186"/>
              <a:gd name="connsiteY3" fmla="*/ 153470 h 157394"/>
              <a:gd name="connsiteX4" fmla="*/ 53144 w 151186"/>
              <a:gd name="connsiteY4" fmla="*/ 127832 h 157394"/>
              <a:gd name="connsiteX5" fmla="*/ 121772 w 151186"/>
              <a:gd name="connsiteY5" fmla="*/ 88538 h 157394"/>
              <a:gd name="connsiteX6" fmla="*/ 53144 w 151186"/>
              <a:gd name="connsiteY6" fmla="*/ 39419 h 157394"/>
              <a:gd name="connsiteX7" fmla="*/ 0 w 151186"/>
              <a:gd name="connsiteY7" fmla="*/ 4739 h 157394"/>
              <a:gd name="connsiteX8" fmla="*/ 13923 w 151186"/>
              <a:gd name="connsiteY8" fmla="*/ 126 h 157394"/>
              <a:gd name="connsiteX9" fmla="*/ 82555 w 151186"/>
              <a:gd name="connsiteY9" fmla="*/ 39419 h 157394"/>
              <a:gd name="connsiteX10" fmla="*/ 151186 w 151186"/>
              <a:gd name="connsiteY10" fmla="*/ 88538 h 15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86" h="157394">
                <a:moveTo>
                  <a:pt x="151186" y="88538"/>
                </a:moveTo>
                <a:cubicBezTo>
                  <a:pt x="151186" y="88538"/>
                  <a:pt x="121772" y="127832"/>
                  <a:pt x="82555" y="127832"/>
                </a:cubicBezTo>
                <a:cubicBezTo>
                  <a:pt x="43337" y="127832"/>
                  <a:pt x="43337" y="157301"/>
                  <a:pt x="13923" y="157301"/>
                </a:cubicBezTo>
                <a:cubicBezTo>
                  <a:pt x="9184" y="157782"/>
                  <a:pt x="4444" y="156405"/>
                  <a:pt x="687" y="153470"/>
                </a:cubicBezTo>
                <a:cubicBezTo>
                  <a:pt x="15884" y="145515"/>
                  <a:pt x="22746" y="127832"/>
                  <a:pt x="53144" y="127832"/>
                </a:cubicBezTo>
                <a:cubicBezTo>
                  <a:pt x="92361" y="127832"/>
                  <a:pt x="121772" y="88538"/>
                  <a:pt x="121772" y="88538"/>
                </a:cubicBezTo>
                <a:cubicBezTo>
                  <a:pt x="121772" y="88538"/>
                  <a:pt x="92361" y="39419"/>
                  <a:pt x="53144" y="39419"/>
                </a:cubicBezTo>
                <a:cubicBezTo>
                  <a:pt x="22355" y="39419"/>
                  <a:pt x="15691" y="15154"/>
                  <a:pt x="0" y="4739"/>
                </a:cubicBezTo>
                <a:cubicBezTo>
                  <a:pt x="3721" y="1196"/>
                  <a:pt x="8829" y="-494"/>
                  <a:pt x="13923" y="126"/>
                </a:cubicBezTo>
                <a:cubicBezTo>
                  <a:pt x="43337" y="126"/>
                  <a:pt x="43337" y="39419"/>
                  <a:pt x="82555" y="39419"/>
                </a:cubicBezTo>
                <a:cubicBezTo>
                  <a:pt x="121772" y="39419"/>
                  <a:pt x="151186" y="88538"/>
                  <a:pt x="151186" y="88538"/>
                </a:cubicBezTo>
                <a:close/>
              </a:path>
            </a:pathLst>
          </a:custGeom>
          <a:solidFill>
            <a:srgbClr val="F17C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4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6037057" y="4024381"/>
            <a:ext cx="151186" cy="157396"/>
          </a:xfrm>
          <a:custGeom>
            <a:avLst/>
            <a:gdLst>
              <a:gd name="connsiteX0" fmla="*/ 151186 w 151186"/>
              <a:gd name="connsiteY0" fmla="*/ 88539 h 157396"/>
              <a:gd name="connsiteX1" fmla="*/ 82555 w 151186"/>
              <a:gd name="connsiteY1" fmla="*/ 127833 h 157396"/>
              <a:gd name="connsiteX2" fmla="*/ 13922 w 151186"/>
              <a:gd name="connsiteY2" fmla="*/ 157302 h 157396"/>
              <a:gd name="connsiteX3" fmla="*/ 687 w 151186"/>
              <a:gd name="connsiteY3" fmla="*/ 153471 h 157396"/>
              <a:gd name="connsiteX4" fmla="*/ 53139 w 151186"/>
              <a:gd name="connsiteY4" fmla="*/ 127833 h 157396"/>
              <a:gd name="connsiteX5" fmla="*/ 121771 w 151186"/>
              <a:gd name="connsiteY5" fmla="*/ 88539 h 157396"/>
              <a:gd name="connsiteX6" fmla="*/ 53139 w 151186"/>
              <a:gd name="connsiteY6" fmla="*/ 39420 h 157396"/>
              <a:gd name="connsiteX7" fmla="*/ 0 w 151186"/>
              <a:gd name="connsiteY7" fmla="*/ 4745 h 157396"/>
              <a:gd name="connsiteX8" fmla="*/ 13922 w 151186"/>
              <a:gd name="connsiteY8" fmla="*/ 126 h 157396"/>
              <a:gd name="connsiteX9" fmla="*/ 82555 w 151186"/>
              <a:gd name="connsiteY9" fmla="*/ 39420 h 157396"/>
              <a:gd name="connsiteX10" fmla="*/ 151186 w 151186"/>
              <a:gd name="connsiteY10" fmla="*/ 88539 h 1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86" h="157396">
                <a:moveTo>
                  <a:pt x="151186" y="88539"/>
                </a:moveTo>
                <a:cubicBezTo>
                  <a:pt x="151186" y="88539"/>
                  <a:pt x="121771" y="127833"/>
                  <a:pt x="82555" y="127833"/>
                </a:cubicBezTo>
                <a:cubicBezTo>
                  <a:pt x="43337" y="127833"/>
                  <a:pt x="43337" y="157302"/>
                  <a:pt x="13922" y="157302"/>
                </a:cubicBezTo>
                <a:cubicBezTo>
                  <a:pt x="9182" y="157783"/>
                  <a:pt x="4443" y="156411"/>
                  <a:pt x="687" y="153471"/>
                </a:cubicBezTo>
                <a:cubicBezTo>
                  <a:pt x="15883" y="145515"/>
                  <a:pt x="22746" y="127833"/>
                  <a:pt x="53139" y="127833"/>
                </a:cubicBezTo>
                <a:cubicBezTo>
                  <a:pt x="92361" y="127833"/>
                  <a:pt x="121771" y="88539"/>
                  <a:pt x="121771" y="88539"/>
                </a:cubicBezTo>
                <a:cubicBezTo>
                  <a:pt x="121771" y="88539"/>
                  <a:pt x="92361" y="39420"/>
                  <a:pt x="53139" y="39420"/>
                </a:cubicBezTo>
                <a:cubicBezTo>
                  <a:pt x="22355" y="39420"/>
                  <a:pt x="15690" y="15155"/>
                  <a:pt x="0" y="4745"/>
                </a:cubicBezTo>
                <a:cubicBezTo>
                  <a:pt x="3720" y="1197"/>
                  <a:pt x="8829" y="-494"/>
                  <a:pt x="13922" y="126"/>
                </a:cubicBezTo>
                <a:cubicBezTo>
                  <a:pt x="43337" y="126"/>
                  <a:pt x="43337" y="39420"/>
                  <a:pt x="82555" y="39420"/>
                </a:cubicBezTo>
                <a:cubicBezTo>
                  <a:pt x="121771" y="39420"/>
                  <a:pt x="151186" y="88539"/>
                  <a:pt x="151186" y="88539"/>
                </a:cubicBezTo>
                <a:close/>
              </a:path>
            </a:pathLst>
          </a:custGeom>
          <a:solidFill>
            <a:srgbClr val="1566BC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5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6077963" y="3691643"/>
            <a:ext cx="247570" cy="148730"/>
          </a:xfrm>
          <a:custGeom>
            <a:avLst/>
            <a:gdLst>
              <a:gd name="connsiteX0" fmla="*/ 247570 w 247570"/>
              <a:gd name="connsiteY0" fmla="*/ 83799 h 148730"/>
              <a:gd name="connsiteX1" fmla="*/ 178942 w 247570"/>
              <a:gd name="connsiteY1" fmla="*/ 123093 h 148730"/>
              <a:gd name="connsiteX2" fmla="*/ 126486 w 247570"/>
              <a:gd name="connsiteY2" fmla="*/ 148731 h 148730"/>
              <a:gd name="connsiteX3" fmla="*/ 129919 w 247570"/>
              <a:gd name="connsiteY3" fmla="*/ 123093 h 148730"/>
              <a:gd name="connsiteX4" fmla="*/ 71093 w 247570"/>
              <a:gd name="connsiteY4" fmla="*/ 103447 h 148730"/>
              <a:gd name="connsiteX5" fmla="*/ 35794 w 247570"/>
              <a:gd name="connsiteY5" fmla="*/ 100007 h 148730"/>
              <a:gd name="connsiteX6" fmla="*/ 12264 w 247570"/>
              <a:gd name="connsiteY6" fmla="*/ 113268 h 148730"/>
              <a:gd name="connsiteX7" fmla="*/ 11 w 247570"/>
              <a:gd name="connsiteY7" fmla="*/ 102759 h 148730"/>
              <a:gd name="connsiteX8" fmla="*/ 2462 w 247570"/>
              <a:gd name="connsiteY8" fmla="*/ 83799 h 148730"/>
              <a:gd name="connsiteX9" fmla="*/ 11 w 247570"/>
              <a:gd name="connsiteY9" fmla="*/ 58060 h 148730"/>
              <a:gd name="connsiteX10" fmla="*/ 12264 w 247570"/>
              <a:gd name="connsiteY10" fmla="*/ 44502 h 148730"/>
              <a:gd name="connsiteX11" fmla="*/ 35700 w 247570"/>
              <a:gd name="connsiteY11" fmla="*/ 61693 h 148730"/>
              <a:gd name="connsiteX12" fmla="*/ 71093 w 247570"/>
              <a:gd name="connsiteY12" fmla="*/ 57272 h 148730"/>
              <a:gd name="connsiteX13" fmla="*/ 129919 w 247570"/>
              <a:gd name="connsiteY13" fmla="*/ 24854 h 148730"/>
              <a:gd name="connsiteX14" fmla="*/ 125799 w 247570"/>
              <a:gd name="connsiteY14" fmla="*/ 0 h 148730"/>
              <a:gd name="connsiteX15" fmla="*/ 178942 w 247570"/>
              <a:gd name="connsiteY15" fmla="*/ 34680 h 148730"/>
              <a:gd name="connsiteX16" fmla="*/ 247570 w 247570"/>
              <a:gd name="connsiteY16" fmla="*/ 83799 h 14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570" h="148730">
                <a:moveTo>
                  <a:pt x="247570" y="83799"/>
                </a:moveTo>
                <a:cubicBezTo>
                  <a:pt x="247570" y="83799"/>
                  <a:pt x="218159" y="123093"/>
                  <a:pt x="178942" y="123093"/>
                </a:cubicBezTo>
                <a:cubicBezTo>
                  <a:pt x="148544" y="123093"/>
                  <a:pt x="141683" y="140776"/>
                  <a:pt x="126486" y="148731"/>
                </a:cubicBezTo>
                <a:cubicBezTo>
                  <a:pt x="118151" y="140776"/>
                  <a:pt x="129919" y="123093"/>
                  <a:pt x="129919" y="123093"/>
                </a:cubicBezTo>
                <a:cubicBezTo>
                  <a:pt x="129919" y="123093"/>
                  <a:pt x="90703" y="117198"/>
                  <a:pt x="71093" y="103447"/>
                </a:cubicBezTo>
                <a:cubicBezTo>
                  <a:pt x="60807" y="96004"/>
                  <a:pt x="47320" y="94691"/>
                  <a:pt x="35794" y="100007"/>
                </a:cubicBezTo>
                <a:cubicBezTo>
                  <a:pt x="27438" y="103438"/>
                  <a:pt x="19534" y="107894"/>
                  <a:pt x="12264" y="113268"/>
                </a:cubicBezTo>
                <a:cubicBezTo>
                  <a:pt x="2165" y="120342"/>
                  <a:pt x="-186" y="112287"/>
                  <a:pt x="11" y="102759"/>
                </a:cubicBezTo>
                <a:cubicBezTo>
                  <a:pt x="298" y="96382"/>
                  <a:pt x="1115" y="90037"/>
                  <a:pt x="2462" y="83799"/>
                </a:cubicBezTo>
                <a:cubicBezTo>
                  <a:pt x="1057" y="75283"/>
                  <a:pt x="240" y="66685"/>
                  <a:pt x="11" y="58060"/>
                </a:cubicBezTo>
                <a:cubicBezTo>
                  <a:pt x="-88" y="45779"/>
                  <a:pt x="2264" y="35562"/>
                  <a:pt x="12264" y="44502"/>
                </a:cubicBezTo>
                <a:cubicBezTo>
                  <a:pt x="19292" y="51233"/>
                  <a:pt x="27174" y="57017"/>
                  <a:pt x="35700" y="61693"/>
                </a:cubicBezTo>
                <a:cubicBezTo>
                  <a:pt x="47123" y="68484"/>
                  <a:pt x="61682" y="66667"/>
                  <a:pt x="71093" y="57272"/>
                </a:cubicBezTo>
                <a:cubicBezTo>
                  <a:pt x="89019" y="43651"/>
                  <a:pt x="108839" y="32729"/>
                  <a:pt x="129919" y="24854"/>
                </a:cubicBezTo>
                <a:cubicBezTo>
                  <a:pt x="129919" y="24854"/>
                  <a:pt x="118937" y="8252"/>
                  <a:pt x="125799" y="0"/>
                </a:cubicBezTo>
                <a:cubicBezTo>
                  <a:pt x="141490" y="10415"/>
                  <a:pt x="148154" y="34680"/>
                  <a:pt x="178942" y="34680"/>
                </a:cubicBezTo>
                <a:cubicBezTo>
                  <a:pt x="218159" y="34680"/>
                  <a:pt x="247570" y="83799"/>
                  <a:pt x="247570" y="83799"/>
                </a:cubicBezTo>
                <a:close/>
              </a:path>
            </a:pathLst>
          </a:custGeom>
          <a:solidFill>
            <a:srgbClr val="FF9401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6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5911266" y="4029126"/>
            <a:ext cx="247561" cy="148726"/>
          </a:xfrm>
          <a:custGeom>
            <a:avLst/>
            <a:gdLst>
              <a:gd name="connsiteX0" fmla="*/ 247561 w 247561"/>
              <a:gd name="connsiteY0" fmla="*/ 83795 h 148726"/>
              <a:gd name="connsiteX1" fmla="*/ 178930 w 247561"/>
              <a:gd name="connsiteY1" fmla="*/ 123089 h 148726"/>
              <a:gd name="connsiteX2" fmla="*/ 126478 w 247561"/>
              <a:gd name="connsiteY2" fmla="*/ 148726 h 148726"/>
              <a:gd name="connsiteX3" fmla="*/ 129911 w 247561"/>
              <a:gd name="connsiteY3" fmla="*/ 123089 h 148726"/>
              <a:gd name="connsiteX4" fmla="*/ 71085 w 247561"/>
              <a:gd name="connsiteY4" fmla="*/ 103442 h 148726"/>
              <a:gd name="connsiteX5" fmla="*/ 35786 w 247561"/>
              <a:gd name="connsiteY5" fmla="*/ 100001 h 148726"/>
              <a:gd name="connsiteX6" fmla="*/ 12256 w 247561"/>
              <a:gd name="connsiteY6" fmla="*/ 113263 h 148726"/>
              <a:gd name="connsiteX7" fmla="*/ 3 w 247561"/>
              <a:gd name="connsiteY7" fmla="*/ 102853 h 148726"/>
              <a:gd name="connsiteX8" fmla="*/ 2453 w 247561"/>
              <a:gd name="connsiteY8" fmla="*/ 83795 h 148726"/>
              <a:gd name="connsiteX9" fmla="*/ 3 w 247561"/>
              <a:gd name="connsiteY9" fmla="*/ 58055 h 148726"/>
              <a:gd name="connsiteX10" fmla="*/ 12256 w 247561"/>
              <a:gd name="connsiteY10" fmla="*/ 44501 h 148726"/>
              <a:gd name="connsiteX11" fmla="*/ 35687 w 247561"/>
              <a:gd name="connsiteY11" fmla="*/ 61688 h 148726"/>
              <a:gd name="connsiteX12" fmla="*/ 71085 w 247561"/>
              <a:gd name="connsiteY12" fmla="*/ 57268 h 148726"/>
              <a:gd name="connsiteX13" fmla="*/ 129911 w 247561"/>
              <a:gd name="connsiteY13" fmla="*/ 24850 h 148726"/>
              <a:gd name="connsiteX14" fmla="*/ 125790 w 247561"/>
              <a:gd name="connsiteY14" fmla="*/ 0 h 148726"/>
              <a:gd name="connsiteX15" fmla="*/ 178930 w 247561"/>
              <a:gd name="connsiteY15" fmla="*/ 34675 h 148726"/>
              <a:gd name="connsiteX16" fmla="*/ 247561 w 247561"/>
              <a:gd name="connsiteY16" fmla="*/ 83795 h 14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561" h="148726">
                <a:moveTo>
                  <a:pt x="247561" y="83795"/>
                </a:moveTo>
                <a:cubicBezTo>
                  <a:pt x="247561" y="83795"/>
                  <a:pt x="218151" y="123089"/>
                  <a:pt x="178930" y="123089"/>
                </a:cubicBezTo>
                <a:cubicBezTo>
                  <a:pt x="148536" y="123089"/>
                  <a:pt x="141674" y="140770"/>
                  <a:pt x="126478" y="148726"/>
                </a:cubicBezTo>
                <a:cubicBezTo>
                  <a:pt x="118143" y="140770"/>
                  <a:pt x="129911" y="123089"/>
                  <a:pt x="129911" y="123089"/>
                </a:cubicBezTo>
                <a:cubicBezTo>
                  <a:pt x="129911" y="123089"/>
                  <a:pt x="90693" y="117193"/>
                  <a:pt x="71085" y="103442"/>
                </a:cubicBezTo>
                <a:cubicBezTo>
                  <a:pt x="60799" y="96000"/>
                  <a:pt x="47311" y="94686"/>
                  <a:pt x="35786" y="100001"/>
                </a:cubicBezTo>
                <a:cubicBezTo>
                  <a:pt x="27430" y="103433"/>
                  <a:pt x="19526" y="107889"/>
                  <a:pt x="12256" y="113263"/>
                </a:cubicBezTo>
                <a:cubicBezTo>
                  <a:pt x="2157" y="120336"/>
                  <a:pt x="-96" y="112381"/>
                  <a:pt x="3" y="102853"/>
                </a:cubicBezTo>
                <a:cubicBezTo>
                  <a:pt x="236" y="96436"/>
                  <a:pt x="1057" y="90060"/>
                  <a:pt x="2453" y="83795"/>
                </a:cubicBezTo>
                <a:cubicBezTo>
                  <a:pt x="1049" y="75283"/>
                  <a:pt x="232" y="66680"/>
                  <a:pt x="3" y="58055"/>
                </a:cubicBezTo>
                <a:cubicBezTo>
                  <a:pt x="-96" y="45779"/>
                  <a:pt x="2255" y="35562"/>
                  <a:pt x="12256" y="44501"/>
                </a:cubicBezTo>
                <a:cubicBezTo>
                  <a:pt x="19284" y="51228"/>
                  <a:pt x="27164" y="57012"/>
                  <a:pt x="35687" y="61688"/>
                </a:cubicBezTo>
                <a:cubicBezTo>
                  <a:pt x="47114" y="68479"/>
                  <a:pt x="61673" y="66661"/>
                  <a:pt x="71085" y="57268"/>
                </a:cubicBezTo>
                <a:cubicBezTo>
                  <a:pt x="89010" y="43647"/>
                  <a:pt x="108825" y="32724"/>
                  <a:pt x="129911" y="24850"/>
                </a:cubicBezTo>
                <a:cubicBezTo>
                  <a:pt x="129911" y="24850"/>
                  <a:pt x="118829" y="8252"/>
                  <a:pt x="125790" y="0"/>
                </a:cubicBezTo>
                <a:cubicBezTo>
                  <a:pt x="141481" y="10410"/>
                  <a:pt x="148146" y="34675"/>
                  <a:pt x="178930" y="34675"/>
                </a:cubicBezTo>
                <a:cubicBezTo>
                  <a:pt x="218151" y="34675"/>
                  <a:pt x="247561" y="83795"/>
                  <a:pt x="247561" y="83795"/>
                </a:cubicBezTo>
                <a:close/>
              </a:path>
            </a:pathLst>
          </a:custGeom>
          <a:solidFill>
            <a:srgbClr val="02A5F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7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5627098" y="3822820"/>
            <a:ext cx="274522" cy="157179"/>
          </a:xfrm>
          <a:custGeom>
            <a:avLst/>
            <a:gdLst>
              <a:gd name="connsiteX0" fmla="*/ 2450 w 274522"/>
              <a:gd name="connsiteY0" fmla="*/ 88413 h 157179"/>
              <a:gd name="connsiteX1" fmla="*/ 12256 w 274522"/>
              <a:gd name="connsiteY1" fmla="*/ 117885 h 157179"/>
              <a:gd name="connsiteX2" fmla="*/ 71082 w 274522"/>
              <a:gd name="connsiteY2" fmla="*/ 108060 h 157179"/>
              <a:gd name="connsiteX3" fmla="*/ 129907 w 274522"/>
              <a:gd name="connsiteY3" fmla="*/ 127707 h 157179"/>
              <a:gd name="connsiteX4" fmla="*/ 139714 w 274522"/>
              <a:gd name="connsiteY4" fmla="*/ 157179 h 157179"/>
              <a:gd name="connsiteX5" fmla="*/ 208342 w 274522"/>
              <a:gd name="connsiteY5" fmla="*/ 127707 h 157179"/>
              <a:gd name="connsiteX6" fmla="*/ 274523 w 274522"/>
              <a:gd name="connsiteY6" fmla="*/ 88413 h 157179"/>
              <a:gd name="connsiteX7" fmla="*/ 208342 w 274522"/>
              <a:gd name="connsiteY7" fmla="*/ 39299 h 157179"/>
              <a:gd name="connsiteX8" fmla="*/ 139714 w 274522"/>
              <a:gd name="connsiteY8" fmla="*/ 0 h 157179"/>
              <a:gd name="connsiteX9" fmla="*/ 129907 w 274522"/>
              <a:gd name="connsiteY9" fmla="*/ 29473 h 157179"/>
              <a:gd name="connsiteX10" fmla="*/ 71082 w 274522"/>
              <a:gd name="connsiteY10" fmla="*/ 61891 h 157179"/>
              <a:gd name="connsiteX11" fmla="*/ 12256 w 274522"/>
              <a:gd name="connsiteY11" fmla="*/ 49119 h 157179"/>
              <a:gd name="connsiteX12" fmla="*/ 2450 w 274522"/>
              <a:gd name="connsiteY12" fmla="*/ 88413 h 15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4522" h="157179">
                <a:moveTo>
                  <a:pt x="2450" y="88413"/>
                </a:moveTo>
                <a:cubicBezTo>
                  <a:pt x="2450" y="88413"/>
                  <a:pt x="-7352" y="131638"/>
                  <a:pt x="12256" y="117885"/>
                </a:cubicBezTo>
                <a:cubicBezTo>
                  <a:pt x="31865" y="104134"/>
                  <a:pt x="51473" y="94309"/>
                  <a:pt x="71082" y="108060"/>
                </a:cubicBezTo>
                <a:cubicBezTo>
                  <a:pt x="90690" y="121816"/>
                  <a:pt x="129907" y="127707"/>
                  <a:pt x="129907" y="127707"/>
                </a:cubicBezTo>
                <a:cubicBezTo>
                  <a:pt x="129907" y="127707"/>
                  <a:pt x="110299" y="157179"/>
                  <a:pt x="139714" y="157179"/>
                </a:cubicBezTo>
                <a:cubicBezTo>
                  <a:pt x="169124" y="157179"/>
                  <a:pt x="169124" y="127707"/>
                  <a:pt x="208342" y="127707"/>
                </a:cubicBezTo>
                <a:cubicBezTo>
                  <a:pt x="247559" y="127707"/>
                  <a:pt x="274523" y="88413"/>
                  <a:pt x="274523" y="88413"/>
                </a:cubicBezTo>
                <a:cubicBezTo>
                  <a:pt x="274523" y="88413"/>
                  <a:pt x="247559" y="39299"/>
                  <a:pt x="208342" y="39299"/>
                </a:cubicBezTo>
                <a:cubicBezTo>
                  <a:pt x="169124" y="39299"/>
                  <a:pt x="169124" y="0"/>
                  <a:pt x="139714" y="0"/>
                </a:cubicBezTo>
                <a:cubicBezTo>
                  <a:pt x="110299" y="0"/>
                  <a:pt x="129907" y="29473"/>
                  <a:pt x="129907" y="29473"/>
                </a:cubicBezTo>
                <a:cubicBezTo>
                  <a:pt x="108826" y="37346"/>
                  <a:pt x="89007" y="48270"/>
                  <a:pt x="71082" y="61891"/>
                </a:cubicBezTo>
                <a:cubicBezTo>
                  <a:pt x="51473" y="79572"/>
                  <a:pt x="31865" y="66801"/>
                  <a:pt x="12256" y="49119"/>
                </a:cubicBezTo>
                <a:cubicBezTo>
                  <a:pt x="-7352" y="31438"/>
                  <a:pt x="2450" y="88413"/>
                  <a:pt x="2450" y="88413"/>
                </a:cubicBezTo>
                <a:close/>
              </a:path>
            </a:pathLst>
          </a:custGeom>
          <a:solidFill>
            <a:srgbClr val="FF9401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8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5944797" y="3587064"/>
            <a:ext cx="58829" cy="58940"/>
          </a:xfrm>
          <a:custGeom>
            <a:avLst/>
            <a:gdLst>
              <a:gd name="connsiteX0" fmla="*/ 58830 w 58829"/>
              <a:gd name="connsiteY0" fmla="*/ 29468 h 58940"/>
              <a:gd name="connsiteX1" fmla="*/ 29415 w 58829"/>
              <a:gd name="connsiteY1" fmla="*/ 58941 h 58940"/>
              <a:gd name="connsiteX2" fmla="*/ 0 w 58829"/>
              <a:gd name="connsiteY2" fmla="*/ 29468 h 58940"/>
              <a:gd name="connsiteX3" fmla="*/ 29415 w 58829"/>
              <a:gd name="connsiteY3" fmla="*/ 0 h 58940"/>
              <a:gd name="connsiteX4" fmla="*/ 58830 w 58829"/>
              <a:gd name="connsiteY4" fmla="*/ 29468 h 5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29" h="58940">
                <a:moveTo>
                  <a:pt x="58830" y="29468"/>
                </a:moveTo>
                <a:cubicBezTo>
                  <a:pt x="58830" y="45747"/>
                  <a:pt x="45662" y="58941"/>
                  <a:pt x="29415" y="58941"/>
                </a:cubicBezTo>
                <a:cubicBezTo>
                  <a:pt x="13173" y="58941"/>
                  <a:pt x="0" y="45747"/>
                  <a:pt x="0" y="29468"/>
                </a:cubicBezTo>
                <a:cubicBezTo>
                  <a:pt x="0" y="13194"/>
                  <a:pt x="13173" y="0"/>
                  <a:pt x="29415" y="0"/>
                </a:cubicBezTo>
                <a:cubicBezTo>
                  <a:pt x="45662" y="0"/>
                  <a:pt x="58830" y="13194"/>
                  <a:pt x="58830" y="29468"/>
                </a:cubicBezTo>
                <a:close/>
              </a:path>
            </a:pathLst>
          </a:custGeom>
          <a:solidFill>
            <a:srgbClr val="00B8D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9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5876170" y="3646005"/>
            <a:ext cx="39216" cy="39293"/>
          </a:xfrm>
          <a:custGeom>
            <a:avLst/>
            <a:gdLst>
              <a:gd name="connsiteX0" fmla="*/ 39216 w 39216"/>
              <a:gd name="connsiteY0" fmla="*/ 19647 h 39293"/>
              <a:gd name="connsiteX1" fmla="*/ 19608 w 39216"/>
              <a:gd name="connsiteY1" fmla="*/ 39294 h 39293"/>
              <a:gd name="connsiteX2" fmla="*/ 0 w 39216"/>
              <a:gd name="connsiteY2" fmla="*/ 19647 h 39293"/>
              <a:gd name="connsiteX3" fmla="*/ 19608 w 39216"/>
              <a:gd name="connsiteY3" fmla="*/ 0 h 39293"/>
              <a:gd name="connsiteX4" fmla="*/ 39216 w 39216"/>
              <a:gd name="connsiteY4" fmla="*/ 19647 h 3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16" h="39293">
                <a:moveTo>
                  <a:pt x="39216" y="19647"/>
                </a:moveTo>
                <a:cubicBezTo>
                  <a:pt x="39216" y="30498"/>
                  <a:pt x="30438" y="39294"/>
                  <a:pt x="19608" y="39294"/>
                </a:cubicBezTo>
                <a:cubicBezTo>
                  <a:pt x="8778" y="39294"/>
                  <a:pt x="0" y="30498"/>
                  <a:pt x="0" y="19647"/>
                </a:cubicBezTo>
                <a:cubicBezTo>
                  <a:pt x="0" y="8796"/>
                  <a:pt x="8778" y="0"/>
                  <a:pt x="19608" y="0"/>
                </a:cubicBezTo>
                <a:cubicBezTo>
                  <a:pt x="30438" y="0"/>
                  <a:pt x="39216" y="8796"/>
                  <a:pt x="39216" y="19647"/>
                </a:cubicBezTo>
                <a:close/>
              </a:path>
            </a:pathLst>
          </a:custGeom>
          <a:solidFill>
            <a:srgbClr val="00B8D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0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5706206" y="4061576"/>
            <a:ext cx="58825" cy="58940"/>
          </a:xfrm>
          <a:custGeom>
            <a:avLst/>
            <a:gdLst>
              <a:gd name="connsiteX0" fmla="*/ 58825 w 58825"/>
              <a:gd name="connsiteY0" fmla="*/ 29468 h 58940"/>
              <a:gd name="connsiteX1" fmla="*/ 29411 w 58825"/>
              <a:gd name="connsiteY1" fmla="*/ 58940 h 58940"/>
              <a:gd name="connsiteX2" fmla="*/ 0 w 58825"/>
              <a:gd name="connsiteY2" fmla="*/ 29468 h 58940"/>
              <a:gd name="connsiteX3" fmla="*/ 29411 w 58825"/>
              <a:gd name="connsiteY3" fmla="*/ 0 h 58940"/>
              <a:gd name="connsiteX4" fmla="*/ 58825 w 58825"/>
              <a:gd name="connsiteY4" fmla="*/ 29468 h 5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25" h="58940">
                <a:moveTo>
                  <a:pt x="58825" y="29468"/>
                </a:moveTo>
                <a:cubicBezTo>
                  <a:pt x="58825" y="45746"/>
                  <a:pt x="45657" y="58940"/>
                  <a:pt x="29411" y="58940"/>
                </a:cubicBezTo>
                <a:cubicBezTo>
                  <a:pt x="13168" y="58940"/>
                  <a:pt x="0" y="45746"/>
                  <a:pt x="0" y="29468"/>
                </a:cubicBezTo>
                <a:cubicBezTo>
                  <a:pt x="0" y="13194"/>
                  <a:pt x="13168" y="0"/>
                  <a:pt x="29411" y="0"/>
                </a:cubicBezTo>
                <a:cubicBezTo>
                  <a:pt x="45657" y="0"/>
                  <a:pt x="58825" y="13194"/>
                  <a:pt x="58825" y="29468"/>
                </a:cubicBezTo>
                <a:close/>
              </a:path>
            </a:pathLst>
          </a:custGeom>
          <a:solidFill>
            <a:srgbClr val="00B8D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1" name="Graphic 9">
            <a:extLst>
              <a:ext uri="{FF2B5EF4-FFF2-40B4-BE49-F238E27FC236}">
                <a16:creationId xmlns:a16="http://schemas.microsoft.com/office/drawing/2014/main" id="{E7749862-6DE1-428B-93EB-603651349C9E}"/>
              </a:ext>
            </a:extLst>
          </p:cNvPr>
          <p:cNvSpPr/>
          <p:nvPr/>
        </p:nvSpPr>
        <p:spPr>
          <a:xfrm>
            <a:off x="5637574" y="4120516"/>
            <a:ext cx="39216" cy="39293"/>
          </a:xfrm>
          <a:custGeom>
            <a:avLst/>
            <a:gdLst>
              <a:gd name="connsiteX0" fmla="*/ 39217 w 39216"/>
              <a:gd name="connsiteY0" fmla="*/ 19648 h 39293"/>
              <a:gd name="connsiteX1" fmla="*/ 19608 w 39216"/>
              <a:gd name="connsiteY1" fmla="*/ 39294 h 39293"/>
              <a:gd name="connsiteX2" fmla="*/ 0 w 39216"/>
              <a:gd name="connsiteY2" fmla="*/ 19648 h 39293"/>
              <a:gd name="connsiteX3" fmla="*/ 19608 w 39216"/>
              <a:gd name="connsiteY3" fmla="*/ 0 h 39293"/>
              <a:gd name="connsiteX4" fmla="*/ 39217 w 39216"/>
              <a:gd name="connsiteY4" fmla="*/ 19648 h 3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16" h="39293">
                <a:moveTo>
                  <a:pt x="39217" y="19648"/>
                </a:moveTo>
                <a:cubicBezTo>
                  <a:pt x="39217" y="30499"/>
                  <a:pt x="30438" y="39294"/>
                  <a:pt x="19608" y="39294"/>
                </a:cubicBezTo>
                <a:cubicBezTo>
                  <a:pt x="8779" y="39294"/>
                  <a:pt x="0" y="30499"/>
                  <a:pt x="0" y="19648"/>
                </a:cubicBezTo>
                <a:cubicBezTo>
                  <a:pt x="0" y="8796"/>
                  <a:pt x="8779" y="0"/>
                  <a:pt x="19608" y="0"/>
                </a:cubicBezTo>
                <a:cubicBezTo>
                  <a:pt x="30438" y="0"/>
                  <a:pt x="39217" y="8796"/>
                  <a:pt x="39217" y="19648"/>
                </a:cubicBezTo>
                <a:close/>
              </a:path>
            </a:pathLst>
          </a:custGeom>
          <a:solidFill>
            <a:srgbClr val="00B8D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8B80460-C184-4A71-B755-1244FCC82623}"/>
              </a:ext>
            </a:extLst>
          </p:cNvPr>
          <p:cNvSpPr/>
          <p:nvPr/>
        </p:nvSpPr>
        <p:spPr>
          <a:xfrm>
            <a:off x="5823187" y="3881765"/>
            <a:ext cx="39217" cy="39293"/>
          </a:xfrm>
          <a:custGeom>
            <a:avLst/>
            <a:gdLst>
              <a:gd name="connsiteX0" fmla="*/ 39217 w 39217"/>
              <a:gd name="connsiteY0" fmla="*/ 19648 h 39293"/>
              <a:gd name="connsiteX1" fmla="*/ 19608 w 39217"/>
              <a:gd name="connsiteY1" fmla="*/ 39294 h 39293"/>
              <a:gd name="connsiteX2" fmla="*/ 0 w 39217"/>
              <a:gd name="connsiteY2" fmla="*/ 19648 h 39293"/>
              <a:gd name="connsiteX3" fmla="*/ 19608 w 39217"/>
              <a:gd name="connsiteY3" fmla="*/ 0 h 39293"/>
              <a:gd name="connsiteX4" fmla="*/ 39217 w 39217"/>
              <a:gd name="connsiteY4" fmla="*/ 19648 h 3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17" h="39293">
                <a:moveTo>
                  <a:pt x="39217" y="19648"/>
                </a:moveTo>
                <a:cubicBezTo>
                  <a:pt x="39217" y="30498"/>
                  <a:pt x="30438" y="39294"/>
                  <a:pt x="19608" y="39294"/>
                </a:cubicBezTo>
                <a:cubicBezTo>
                  <a:pt x="8778" y="39294"/>
                  <a:pt x="0" y="30498"/>
                  <a:pt x="0" y="19648"/>
                </a:cubicBezTo>
                <a:cubicBezTo>
                  <a:pt x="0" y="8796"/>
                  <a:pt x="8778" y="0"/>
                  <a:pt x="19608" y="0"/>
                </a:cubicBezTo>
                <a:cubicBezTo>
                  <a:pt x="30438" y="0"/>
                  <a:pt x="39217" y="8796"/>
                  <a:pt x="39217" y="19648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2D72B98-5239-43E9-A34C-5A44A235C43E}"/>
              </a:ext>
            </a:extLst>
          </p:cNvPr>
          <p:cNvSpPr/>
          <p:nvPr/>
        </p:nvSpPr>
        <p:spPr>
          <a:xfrm>
            <a:off x="6276514" y="3745971"/>
            <a:ext cx="39217" cy="39293"/>
          </a:xfrm>
          <a:custGeom>
            <a:avLst/>
            <a:gdLst>
              <a:gd name="connsiteX0" fmla="*/ 39217 w 39217"/>
              <a:gd name="connsiteY0" fmla="*/ 19646 h 39293"/>
              <a:gd name="connsiteX1" fmla="*/ 19608 w 39217"/>
              <a:gd name="connsiteY1" fmla="*/ 39294 h 39293"/>
              <a:gd name="connsiteX2" fmla="*/ 0 w 39217"/>
              <a:gd name="connsiteY2" fmla="*/ 19646 h 39293"/>
              <a:gd name="connsiteX3" fmla="*/ 19608 w 39217"/>
              <a:gd name="connsiteY3" fmla="*/ 0 h 39293"/>
              <a:gd name="connsiteX4" fmla="*/ 39217 w 39217"/>
              <a:gd name="connsiteY4" fmla="*/ 19646 h 3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17" h="39293">
                <a:moveTo>
                  <a:pt x="39217" y="19646"/>
                </a:moveTo>
                <a:cubicBezTo>
                  <a:pt x="39217" y="30498"/>
                  <a:pt x="30438" y="39294"/>
                  <a:pt x="19608" y="39294"/>
                </a:cubicBezTo>
                <a:cubicBezTo>
                  <a:pt x="8778" y="39294"/>
                  <a:pt x="0" y="30498"/>
                  <a:pt x="0" y="19646"/>
                </a:cubicBezTo>
                <a:cubicBezTo>
                  <a:pt x="0" y="8795"/>
                  <a:pt x="8778" y="0"/>
                  <a:pt x="19608" y="0"/>
                </a:cubicBezTo>
                <a:cubicBezTo>
                  <a:pt x="30438" y="0"/>
                  <a:pt x="39217" y="8795"/>
                  <a:pt x="39217" y="19646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B6D84C4-33B0-4FF5-A2D6-6A149226053E}"/>
              </a:ext>
            </a:extLst>
          </p:cNvPr>
          <p:cNvSpPr/>
          <p:nvPr/>
        </p:nvSpPr>
        <p:spPr>
          <a:xfrm>
            <a:off x="6107354" y="4083449"/>
            <a:ext cx="39220" cy="39292"/>
          </a:xfrm>
          <a:custGeom>
            <a:avLst/>
            <a:gdLst>
              <a:gd name="connsiteX0" fmla="*/ 39221 w 39220"/>
              <a:gd name="connsiteY0" fmla="*/ 19646 h 39292"/>
              <a:gd name="connsiteX1" fmla="*/ 19608 w 39220"/>
              <a:gd name="connsiteY1" fmla="*/ 39293 h 39292"/>
              <a:gd name="connsiteX2" fmla="*/ 0 w 39220"/>
              <a:gd name="connsiteY2" fmla="*/ 19646 h 39292"/>
              <a:gd name="connsiteX3" fmla="*/ 19608 w 39220"/>
              <a:gd name="connsiteY3" fmla="*/ 0 h 39292"/>
              <a:gd name="connsiteX4" fmla="*/ 39221 w 39220"/>
              <a:gd name="connsiteY4" fmla="*/ 19646 h 3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20" h="39292">
                <a:moveTo>
                  <a:pt x="39221" y="19646"/>
                </a:moveTo>
                <a:cubicBezTo>
                  <a:pt x="39221" y="30498"/>
                  <a:pt x="30438" y="39293"/>
                  <a:pt x="19608" y="39293"/>
                </a:cubicBezTo>
                <a:cubicBezTo>
                  <a:pt x="8783" y="39293"/>
                  <a:pt x="0" y="30498"/>
                  <a:pt x="0" y="19646"/>
                </a:cubicBezTo>
                <a:cubicBezTo>
                  <a:pt x="0" y="8795"/>
                  <a:pt x="8783" y="0"/>
                  <a:pt x="19608" y="0"/>
                </a:cubicBezTo>
                <a:cubicBezTo>
                  <a:pt x="30438" y="0"/>
                  <a:pt x="39221" y="8795"/>
                  <a:pt x="39221" y="19646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60DF99D-A87B-4CCE-9A82-A0BE3E323A6A}"/>
              </a:ext>
            </a:extLst>
          </p:cNvPr>
          <p:cNvSpPr/>
          <p:nvPr/>
        </p:nvSpPr>
        <p:spPr>
          <a:xfrm>
            <a:off x="5596888" y="3672038"/>
            <a:ext cx="39217" cy="39298"/>
          </a:xfrm>
          <a:custGeom>
            <a:avLst/>
            <a:gdLst>
              <a:gd name="connsiteX0" fmla="*/ 39217 w 39217"/>
              <a:gd name="connsiteY0" fmla="*/ 19651 h 39298"/>
              <a:gd name="connsiteX1" fmla="*/ 19608 w 39217"/>
              <a:gd name="connsiteY1" fmla="*/ 39298 h 39298"/>
              <a:gd name="connsiteX2" fmla="*/ 0 w 39217"/>
              <a:gd name="connsiteY2" fmla="*/ 19651 h 39298"/>
              <a:gd name="connsiteX3" fmla="*/ 19608 w 39217"/>
              <a:gd name="connsiteY3" fmla="*/ 0 h 39298"/>
              <a:gd name="connsiteX4" fmla="*/ 39217 w 39217"/>
              <a:gd name="connsiteY4" fmla="*/ 19651 h 3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17" h="39298">
                <a:moveTo>
                  <a:pt x="39217" y="19651"/>
                </a:moveTo>
                <a:cubicBezTo>
                  <a:pt x="39217" y="30502"/>
                  <a:pt x="30438" y="39298"/>
                  <a:pt x="19608" y="39298"/>
                </a:cubicBezTo>
                <a:cubicBezTo>
                  <a:pt x="8779" y="39298"/>
                  <a:pt x="0" y="30502"/>
                  <a:pt x="0" y="19651"/>
                </a:cubicBezTo>
                <a:cubicBezTo>
                  <a:pt x="0" y="8800"/>
                  <a:pt x="8779" y="0"/>
                  <a:pt x="19608" y="0"/>
                </a:cubicBezTo>
                <a:cubicBezTo>
                  <a:pt x="30438" y="0"/>
                  <a:pt x="39217" y="8800"/>
                  <a:pt x="39217" y="19651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10CBDC0-58C2-49C8-A3B7-902C21571B5F}"/>
              </a:ext>
            </a:extLst>
          </p:cNvPr>
          <p:cNvSpPr/>
          <p:nvPr/>
        </p:nvSpPr>
        <p:spPr>
          <a:xfrm>
            <a:off x="5597768" y="3672924"/>
            <a:ext cx="18727" cy="18719"/>
          </a:xfrm>
          <a:custGeom>
            <a:avLst/>
            <a:gdLst>
              <a:gd name="connsiteX0" fmla="*/ 18728 w 18727"/>
              <a:gd name="connsiteY0" fmla="*/ 8940 h 18719"/>
              <a:gd name="connsiteX1" fmla="*/ 10982 w 18727"/>
              <a:gd name="connsiteY1" fmla="*/ 18500 h 18719"/>
              <a:gd name="connsiteX2" fmla="*/ 0 w 18727"/>
              <a:gd name="connsiteY2" fmla="*/ 12969 h 18719"/>
              <a:gd name="connsiteX3" fmla="*/ 12943 w 18727"/>
              <a:gd name="connsiteY3" fmla="*/ 0 h 18719"/>
              <a:gd name="connsiteX4" fmla="*/ 18728 w 18727"/>
              <a:gd name="connsiteY4" fmla="*/ 8940 h 1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7" h="18719">
                <a:moveTo>
                  <a:pt x="18728" y="8940"/>
                </a:moveTo>
                <a:cubicBezTo>
                  <a:pt x="18706" y="13554"/>
                  <a:pt x="15483" y="17533"/>
                  <a:pt x="10982" y="18500"/>
                </a:cubicBezTo>
                <a:cubicBezTo>
                  <a:pt x="6480" y="19467"/>
                  <a:pt x="1912" y="17165"/>
                  <a:pt x="0" y="12969"/>
                </a:cubicBezTo>
                <a:cubicBezTo>
                  <a:pt x="1952" y="6790"/>
                  <a:pt x="6777" y="1952"/>
                  <a:pt x="12943" y="0"/>
                </a:cubicBezTo>
                <a:cubicBezTo>
                  <a:pt x="16458" y="1583"/>
                  <a:pt x="18720" y="5082"/>
                  <a:pt x="18728" y="8940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E2BDB1E-78F3-4886-8374-ACF2DECED326}"/>
              </a:ext>
            </a:extLst>
          </p:cNvPr>
          <p:cNvSpPr/>
          <p:nvPr/>
        </p:nvSpPr>
        <p:spPr>
          <a:xfrm>
            <a:off x="5824066" y="3882647"/>
            <a:ext cx="18729" cy="18719"/>
          </a:xfrm>
          <a:custGeom>
            <a:avLst/>
            <a:gdLst>
              <a:gd name="connsiteX0" fmla="*/ 18729 w 18729"/>
              <a:gd name="connsiteY0" fmla="*/ 8939 h 18719"/>
              <a:gd name="connsiteX1" fmla="*/ 10983 w 18729"/>
              <a:gd name="connsiteY1" fmla="*/ 18500 h 18719"/>
              <a:gd name="connsiteX2" fmla="*/ 0 w 18729"/>
              <a:gd name="connsiteY2" fmla="*/ 12968 h 18719"/>
              <a:gd name="connsiteX3" fmla="*/ 12944 w 18729"/>
              <a:gd name="connsiteY3" fmla="*/ 0 h 18719"/>
              <a:gd name="connsiteX4" fmla="*/ 18729 w 18729"/>
              <a:gd name="connsiteY4" fmla="*/ 8939 h 1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9" h="18719">
                <a:moveTo>
                  <a:pt x="18729" y="8939"/>
                </a:moveTo>
                <a:cubicBezTo>
                  <a:pt x="18707" y="13553"/>
                  <a:pt x="15484" y="17533"/>
                  <a:pt x="10983" y="18500"/>
                </a:cubicBezTo>
                <a:cubicBezTo>
                  <a:pt x="6477" y="19467"/>
                  <a:pt x="1912" y="17169"/>
                  <a:pt x="0" y="12968"/>
                </a:cubicBezTo>
                <a:cubicBezTo>
                  <a:pt x="1949" y="6790"/>
                  <a:pt x="6778" y="1951"/>
                  <a:pt x="12944" y="0"/>
                </a:cubicBezTo>
                <a:cubicBezTo>
                  <a:pt x="16459" y="1583"/>
                  <a:pt x="18720" y="5081"/>
                  <a:pt x="18729" y="8939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7B85B6E-B5B7-436A-B621-212069443AC6}"/>
              </a:ext>
            </a:extLst>
          </p:cNvPr>
          <p:cNvSpPr/>
          <p:nvPr/>
        </p:nvSpPr>
        <p:spPr>
          <a:xfrm>
            <a:off x="6277393" y="3746856"/>
            <a:ext cx="18729" cy="18717"/>
          </a:xfrm>
          <a:custGeom>
            <a:avLst/>
            <a:gdLst>
              <a:gd name="connsiteX0" fmla="*/ 18729 w 18729"/>
              <a:gd name="connsiteY0" fmla="*/ 8936 h 18717"/>
              <a:gd name="connsiteX1" fmla="*/ 10983 w 18729"/>
              <a:gd name="connsiteY1" fmla="*/ 18496 h 18717"/>
              <a:gd name="connsiteX2" fmla="*/ 0 w 18729"/>
              <a:gd name="connsiteY2" fmla="*/ 12965 h 18717"/>
              <a:gd name="connsiteX3" fmla="*/ 12944 w 18729"/>
              <a:gd name="connsiteY3" fmla="*/ 0 h 18717"/>
              <a:gd name="connsiteX4" fmla="*/ 18729 w 18729"/>
              <a:gd name="connsiteY4" fmla="*/ 8936 h 1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9" h="18717">
                <a:moveTo>
                  <a:pt x="18729" y="8936"/>
                </a:moveTo>
                <a:cubicBezTo>
                  <a:pt x="18707" y="13554"/>
                  <a:pt x="15484" y="17529"/>
                  <a:pt x="10983" y="18496"/>
                </a:cubicBezTo>
                <a:cubicBezTo>
                  <a:pt x="6477" y="19468"/>
                  <a:pt x="1912" y="17166"/>
                  <a:pt x="0" y="12965"/>
                </a:cubicBezTo>
                <a:cubicBezTo>
                  <a:pt x="1949" y="6791"/>
                  <a:pt x="6778" y="1952"/>
                  <a:pt x="12944" y="0"/>
                </a:cubicBezTo>
                <a:cubicBezTo>
                  <a:pt x="16459" y="1578"/>
                  <a:pt x="18720" y="5078"/>
                  <a:pt x="18729" y="8936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BAE0BBC-548B-4FA4-AADA-7B9C09075E56}"/>
              </a:ext>
            </a:extLst>
          </p:cNvPr>
          <p:cNvSpPr/>
          <p:nvPr/>
        </p:nvSpPr>
        <p:spPr>
          <a:xfrm>
            <a:off x="6108238" y="4084334"/>
            <a:ext cx="18724" cy="18716"/>
          </a:xfrm>
          <a:custGeom>
            <a:avLst/>
            <a:gdLst>
              <a:gd name="connsiteX0" fmla="*/ 18724 w 18724"/>
              <a:gd name="connsiteY0" fmla="*/ 8940 h 18716"/>
              <a:gd name="connsiteX1" fmla="*/ 10978 w 18724"/>
              <a:gd name="connsiteY1" fmla="*/ 18496 h 18716"/>
              <a:gd name="connsiteX2" fmla="*/ 0 w 18724"/>
              <a:gd name="connsiteY2" fmla="*/ 12965 h 18716"/>
              <a:gd name="connsiteX3" fmla="*/ 12944 w 18724"/>
              <a:gd name="connsiteY3" fmla="*/ 0 h 18716"/>
              <a:gd name="connsiteX4" fmla="*/ 18724 w 18724"/>
              <a:gd name="connsiteY4" fmla="*/ 8940 h 1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4" h="18716">
                <a:moveTo>
                  <a:pt x="18724" y="8940"/>
                </a:moveTo>
                <a:cubicBezTo>
                  <a:pt x="18706" y="13554"/>
                  <a:pt x="15484" y="17529"/>
                  <a:pt x="10978" y="18496"/>
                </a:cubicBezTo>
                <a:cubicBezTo>
                  <a:pt x="6477" y="19467"/>
                  <a:pt x="1907" y="17164"/>
                  <a:pt x="0" y="12965"/>
                </a:cubicBezTo>
                <a:cubicBezTo>
                  <a:pt x="1947" y="6791"/>
                  <a:pt x="6778" y="1951"/>
                  <a:pt x="12944" y="0"/>
                </a:cubicBezTo>
                <a:cubicBezTo>
                  <a:pt x="16453" y="1583"/>
                  <a:pt x="18720" y="5077"/>
                  <a:pt x="18724" y="8940"/>
                </a:cubicBezTo>
                <a:close/>
              </a:path>
            </a:pathLst>
          </a:custGeom>
          <a:solidFill>
            <a:srgbClr val="FFFFFF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1" name="Graphic 9">
            <a:extLst>
              <a:ext uri="{FF2B5EF4-FFF2-40B4-BE49-F238E27FC236}">
                <a16:creationId xmlns:a16="http://schemas.microsoft.com/office/drawing/2014/main" id="{3EFEF759-7FE5-46F0-8917-C32EC84F9CB1}"/>
              </a:ext>
            </a:extLst>
          </p:cNvPr>
          <p:cNvSpPr/>
          <p:nvPr/>
        </p:nvSpPr>
        <p:spPr>
          <a:xfrm>
            <a:off x="5606690" y="3681864"/>
            <a:ext cx="19609" cy="19647"/>
          </a:xfrm>
          <a:custGeom>
            <a:avLst/>
            <a:gdLst>
              <a:gd name="connsiteX0" fmla="*/ 19609 w 19609"/>
              <a:gd name="connsiteY0" fmla="*/ 9825 h 19647"/>
              <a:gd name="connsiteX1" fmla="*/ 9806 w 19609"/>
              <a:gd name="connsiteY1" fmla="*/ 19647 h 19647"/>
              <a:gd name="connsiteX2" fmla="*/ 0 w 19609"/>
              <a:gd name="connsiteY2" fmla="*/ 9825 h 19647"/>
              <a:gd name="connsiteX3" fmla="*/ 9806 w 19609"/>
              <a:gd name="connsiteY3" fmla="*/ 0 h 19647"/>
              <a:gd name="connsiteX4" fmla="*/ 19609 w 19609"/>
              <a:gd name="connsiteY4" fmla="*/ 9825 h 1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9" h="19647">
                <a:moveTo>
                  <a:pt x="19609" y="9825"/>
                </a:moveTo>
                <a:cubicBezTo>
                  <a:pt x="19609" y="15249"/>
                  <a:pt x="15219" y="19647"/>
                  <a:pt x="9806" y="19647"/>
                </a:cubicBezTo>
                <a:cubicBezTo>
                  <a:pt x="4389" y="19647"/>
                  <a:pt x="0" y="15249"/>
                  <a:pt x="0" y="9825"/>
                </a:cubicBezTo>
                <a:cubicBezTo>
                  <a:pt x="0" y="4398"/>
                  <a:pt x="4389" y="0"/>
                  <a:pt x="9806" y="0"/>
                </a:cubicBezTo>
                <a:cubicBezTo>
                  <a:pt x="15219" y="0"/>
                  <a:pt x="19609" y="4398"/>
                  <a:pt x="19609" y="9825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2" name="Graphic 9">
            <a:extLst>
              <a:ext uri="{FF2B5EF4-FFF2-40B4-BE49-F238E27FC236}">
                <a16:creationId xmlns:a16="http://schemas.microsoft.com/office/drawing/2014/main" id="{4ED97A1B-4DCA-4966-90AD-DD4584D8EDB3}"/>
              </a:ext>
            </a:extLst>
          </p:cNvPr>
          <p:cNvSpPr/>
          <p:nvPr/>
        </p:nvSpPr>
        <p:spPr>
          <a:xfrm>
            <a:off x="5390926" y="3603083"/>
            <a:ext cx="296485" cy="177207"/>
          </a:xfrm>
          <a:custGeom>
            <a:avLst/>
            <a:gdLst>
              <a:gd name="connsiteX0" fmla="*/ 7755 w 296485"/>
              <a:gd name="connsiteY0" fmla="*/ 138053 h 177207"/>
              <a:gd name="connsiteX1" fmla="*/ 27749 w 296485"/>
              <a:gd name="connsiteY1" fmla="*/ 135944 h 177207"/>
              <a:gd name="connsiteX2" fmla="*/ 75337 w 296485"/>
              <a:gd name="connsiteY2" fmla="*/ 126119 h 177207"/>
              <a:gd name="connsiteX3" fmla="*/ 125437 w 296485"/>
              <a:gd name="connsiteY3" fmla="*/ 144993 h 177207"/>
              <a:gd name="connsiteX4" fmla="*/ 125976 w 296485"/>
              <a:gd name="connsiteY4" fmla="*/ 165692 h 177207"/>
              <a:gd name="connsiteX5" fmla="*/ 149588 w 296485"/>
              <a:gd name="connsiteY5" fmla="*/ 177015 h 177207"/>
              <a:gd name="connsiteX6" fmla="*/ 184815 w 296485"/>
              <a:gd name="connsiteY6" fmla="*/ 161464 h 177207"/>
              <a:gd name="connsiteX7" fmla="*/ 218215 w 296485"/>
              <a:gd name="connsiteY7" fmla="*/ 147547 h 177207"/>
              <a:gd name="connsiteX8" fmla="*/ 294693 w 296485"/>
              <a:gd name="connsiteY8" fmla="*/ 104323 h 177207"/>
              <a:gd name="connsiteX9" fmla="*/ 294693 w 296485"/>
              <a:gd name="connsiteY9" fmla="*/ 104265 h 177207"/>
              <a:gd name="connsiteX10" fmla="*/ 296200 w 296485"/>
              <a:gd name="connsiteY10" fmla="*/ 101090 h 177207"/>
              <a:gd name="connsiteX11" fmla="*/ 296367 w 296485"/>
              <a:gd name="connsiteY11" fmla="*/ 100195 h 177207"/>
              <a:gd name="connsiteX12" fmla="*/ 295249 w 296485"/>
              <a:gd name="connsiteY12" fmla="*/ 93449 h 177207"/>
              <a:gd name="connsiteX13" fmla="*/ 295249 w 296485"/>
              <a:gd name="connsiteY13" fmla="*/ 93368 h 177207"/>
              <a:gd name="connsiteX14" fmla="*/ 218215 w 296485"/>
              <a:gd name="connsiteY14" fmla="*/ 39487 h 177207"/>
              <a:gd name="connsiteX15" fmla="*/ 185802 w 296485"/>
              <a:gd name="connsiteY15" fmla="*/ 21117 h 177207"/>
              <a:gd name="connsiteX16" fmla="*/ 149588 w 296485"/>
              <a:gd name="connsiteY16" fmla="*/ 193 h 177207"/>
              <a:gd name="connsiteX17" fmla="*/ 125976 w 296485"/>
              <a:gd name="connsiteY17" fmla="*/ 11521 h 177207"/>
              <a:gd name="connsiteX18" fmla="*/ 126214 w 296485"/>
              <a:gd name="connsiteY18" fmla="*/ 34405 h 177207"/>
              <a:gd name="connsiteX19" fmla="*/ 74398 w 296485"/>
              <a:gd name="connsiteY19" fmla="*/ 64606 h 177207"/>
              <a:gd name="connsiteX20" fmla="*/ 28687 w 296485"/>
              <a:gd name="connsiteY20" fmla="*/ 51835 h 177207"/>
              <a:gd name="connsiteX21" fmla="*/ 9258 w 296485"/>
              <a:gd name="connsiteY21" fmla="*/ 47572 h 177207"/>
              <a:gd name="connsiteX22" fmla="*/ 2391 w 296485"/>
              <a:gd name="connsiteY22" fmla="*/ 98180 h 177207"/>
              <a:gd name="connsiteX23" fmla="*/ 7755 w 296485"/>
              <a:gd name="connsiteY23" fmla="*/ 138053 h 177207"/>
              <a:gd name="connsiteX24" fmla="*/ 87512 w 296485"/>
              <a:gd name="connsiteY24" fmla="*/ 79203 h 177207"/>
              <a:gd name="connsiteX25" fmla="*/ 143215 w 296485"/>
              <a:gd name="connsiteY25" fmla="*/ 48683 h 177207"/>
              <a:gd name="connsiteX26" fmla="*/ 149099 w 296485"/>
              <a:gd name="connsiteY26" fmla="*/ 42495 h 177207"/>
              <a:gd name="connsiteX27" fmla="*/ 147917 w 296485"/>
              <a:gd name="connsiteY27" fmla="*/ 34032 h 177207"/>
              <a:gd name="connsiteX28" fmla="*/ 143116 w 296485"/>
              <a:gd name="connsiteY28" fmla="*/ 20960 h 177207"/>
              <a:gd name="connsiteX29" fmla="*/ 149588 w 296485"/>
              <a:gd name="connsiteY29" fmla="*/ 19840 h 177207"/>
              <a:gd name="connsiteX30" fmla="*/ 170991 w 296485"/>
              <a:gd name="connsiteY30" fmla="*/ 33974 h 177207"/>
              <a:gd name="connsiteX31" fmla="*/ 218215 w 296485"/>
              <a:gd name="connsiteY31" fmla="*/ 59134 h 177207"/>
              <a:gd name="connsiteX32" fmla="*/ 274563 w 296485"/>
              <a:gd name="connsiteY32" fmla="*/ 97740 h 177207"/>
              <a:gd name="connsiteX33" fmla="*/ 218215 w 296485"/>
              <a:gd name="connsiteY33" fmla="*/ 127900 h 177207"/>
              <a:gd name="connsiteX34" fmla="*/ 171970 w 296485"/>
              <a:gd name="connsiteY34" fmla="*/ 146612 h 177207"/>
              <a:gd name="connsiteX35" fmla="*/ 149588 w 296485"/>
              <a:gd name="connsiteY35" fmla="*/ 157368 h 177207"/>
              <a:gd name="connsiteX36" fmla="*/ 143272 w 296485"/>
              <a:gd name="connsiteY36" fmla="*/ 156437 h 177207"/>
              <a:gd name="connsiteX37" fmla="*/ 147950 w 296485"/>
              <a:gd name="connsiteY37" fmla="*/ 143176 h 177207"/>
              <a:gd name="connsiteX38" fmla="*/ 148757 w 296485"/>
              <a:gd name="connsiteY38" fmla="*/ 133741 h 177207"/>
              <a:gd name="connsiteX39" fmla="*/ 141244 w 296485"/>
              <a:gd name="connsiteY39" fmla="*/ 128008 h 177207"/>
              <a:gd name="connsiteX40" fmla="*/ 86584 w 296485"/>
              <a:gd name="connsiteY40" fmla="*/ 110030 h 177207"/>
              <a:gd name="connsiteX41" fmla="*/ 19679 w 296485"/>
              <a:gd name="connsiteY41" fmla="*/ 117652 h 177207"/>
              <a:gd name="connsiteX42" fmla="*/ 21906 w 296485"/>
              <a:gd name="connsiteY42" fmla="*/ 100599 h 177207"/>
              <a:gd name="connsiteX43" fmla="*/ 21906 w 296485"/>
              <a:gd name="connsiteY43" fmla="*/ 98292 h 177207"/>
              <a:gd name="connsiteX44" fmla="*/ 21906 w 296485"/>
              <a:gd name="connsiteY44" fmla="*/ 96768 h 177207"/>
              <a:gd name="connsiteX45" fmla="*/ 21906 w 296485"/>
              <a:gd name="connsiteY45" fmla="*/ 96709 h 177207"/>
              <a:gd name="connsiteX46" fmla="*/ 19679 w 296485"/>
              <a:gd name="connsiteY46" fmla="*/ 70115 h 177207"/>
              <a:gd name="connsiteX47" fmla="*/ 87512 w 296485"/>
              <a:gd name="connsiteY47" fmla="*/ 79203 h 17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6485" h="177207">
                <a:moveTo>
                  <a:pt x="7755" y="138053"/>
                </a:moveTo>
                <a:cubicBezTo>
                  <a:pt x="14141" y="141912"/>
                  <a:pt x="22305" y="141049"/>
                  <a:pt x="27749" y="135944"/>
                </a:cubicBezTo>
                <a:cubicBezTo>
                  <a:pt x="50190" y="120228"/>
                  <a:pt x="63043" y="117525"/>
                  <a:pt x="75337" y="126119"/>
                </a:cubicBezTo>
                <a:cubicBezTo>
                  <a:pt x="90794" y="135333"/>
                  <a:pt x="107753" y="141724"/>
                  <a:pt x="125437" y="144993"/>
                </a:cubicBezTo>
                <a:cubicBezTo>
                  <a:pt x="122784" y="151676"/>
                  <a:pt x="122982" y="159154"/>
                  <a:pt x="125976" y="165692"/>
                </a:cubicBezTo>
                <a:cubicBezTo>
                  <a:pt x="130949" y="173782"/>
                  <a:pt x="140180" y="178211"/>
                  <a:pt x="149588" y="177015"/>
                </a:cubicBezTo>
                <a:cubicBezTo>
                  <a:pt x="162940" y="176790"/>
                  <a:pt x="175636" y="171183"/>
                  <a:pt x="184815" y="161464"/>
                </a:cubicBezTo>
                <a:cubicBezTo>
                  <a:pt x="193445" y="152251"/>
                  <a:pt x="205608" y="147183"/>
                  <a:pt x="218215" y="147547"/>
                </a:cubicBezTo>
                <a:cubicBezTo>
                  <a:pt x="261835" y="147547"/>
                  <a:pt x="293368" y="106090"/>
                  <a:pt x="294693" y="104323"/>
                </a:cubicBezTo>
                <a:lnTo>
                  <a:pt x="294693" y="104265"/>
                </a:lnTo>
                <a:cubicBezTo>
                  <a:pt x="295379" y="103302"/>
                  <a:pt x="295890" y="102227"/>
                  <a:pt x="296200" y="101090"/>
                </a:cubicBezTo>
                <a:cubicBezTo>
                  <a:pt x="296281" y="100797"/>
                  <a:pt x="296308" y="100500"/>
                  <a:pt x="296367" y="100195"/>
                </a:cubicBezTo>
                <a:cubicBezTo>
                  <a:pt x="296707" y="97883"/>
                  <a:pt x="296313" y="95527"/>
                  <a:pt x="295249" y="93449"/>
                </a:cubicBezTo>
                <a:lnTo>
                  <a:pt x="295249" y="93368"/>
                </a:lnTo>
                <a:cubicBezTo>
                  <a:pt x="293938" y="91179"/>
                  <a:pt x="262485" y="39487"/>
                  <a:pt x="218215" y="39487"/>
                </a:cubicBezTo>
                <a:cubicBezTo>
                  <a:pt x="201676" y="39487"/>
                  <a:pt x="194325" y="30979"/>
                  <a:pt x="185802" y="21117"/>
                </a:cubicBezTo>
                <a:cubicBezTo>
                  <a:pt x="177284" y="11256"/>
                  <a:pt x="167724" y="193"/>
                  <a:pt x="149588" y="193"/>
                </a:cubicBezTo>
                <a:cubicBezTo>
                  <a:pt x="140180" y="-1003"/>
                  <a:pt x="130949" y="3426"/>
                  <a:pt x="125976" y="11521"/>
                </a:cubicBezTo>
                <a:cubicBezTo>
                  <a:pt x="122767" y="18828"/>
                  <a:pt x="122852" y="27166"/>
                  <a:pt x="126214" y="34405"/>
                </a:cubicBezTo>
                <a:cubicBezTo>
                  <a:pt x="107570" y="41902"/>
                  <a:pt x="90116" y="52074"/>
                  <a:pt x="74398" y="64606"/>
                </a:cubicBezTo>
                <a:cubicBezTo>
                  <a:pt x="62631" y="75224"/>
                  <a:pt x="51092" y="72031"/>
                  <a:pt x="28687" y="51835"/>
                </a:cubicBezTo>
                <a:cubicBezTo>
                  <a:pt x="23979" y="46070"/>
                  <a:pt x="15936" y="44308"/>
                  <a:pt x="9258" y="47572"/>
                </a:cubicBezTo>
                <a:cubicBezTo>
                  <a:pt x="5775" y="49537"/>
                  <a:pt x="-4655" y="55361"/>
                  <a:pt x="2391" y="98180"/>
                </a:cubicBezTo>
                <a:cubicBezTo>
                  <a:pt x="-804" y="113083"/>
                  <a:pt x="-2195" y="131344"/>
                  <a:pt x="7755" y="138053"/>
                </a:cubicBezTo>
                <a:close/>
                <a:moveTo>
                  <a:pt x="87512" y="79203"/>
                </a:moveTo>
                <a:cubicBezTo>
                  <a:pt x="104527" y="66414"/>
                  <a:pt x="123287" y="56134"/>
                  <a:pt x="143215" y="48683"/>
                </a:cubicBezTo>
                <a:cubicBezTo>
                  <a:pt x="146015" y="47626"/>
                  <a:pt x="148178" y="45351"/>
                  <a:pt x="149099" y="42495"/>
                </a:cubicBezTo>
                <a:cubicBezTo>
                  <a:pt x="150014" y="39644"/>
                  <a:pt x="149579" y="36528"/>
                  <a:pt x="147917" y="34032"/>
                </a:cubicBezTo>
                <a:cubicBezTo>
                  <a:pt x="145153" y="30201"/>
                  <a:pt x="143488" y="25677"/>
                  <a:pt x="143116" y="20960"/>
                </a:cubicBezTo>
                <a:cubicBezTo>
                  <a:pt x="145117" y="19957"/>
                  <a:pt x="147366" y="19566"/>
                  <a:pt x="149588" y="19840"/>
                </a:cubicBezTo>
                <a:cubicBezTo>
                  <a:pt x="158352" y="19840"/>
                  <a:pt x="162948" y="24692"/>
                  <a:pt x="170991" y="33974"/>
                </a:cubicBezTo>
                <a:cubicBezTo>
                  <a:pt x="181655" y="49623"/>
                  <a:pt x="199307" y="59026"/>
                  <a:pt x="218215" y="59134"/>
                </a:cubicBezTo>
                <a:cubicBezTo>
                  <a:pt x="244053" y="59134"/>
                  <a:pt x="265995" y="85765"/>
                  <a:pt x="274563" y="97740"/>
                </a:cubicBezTo>
                <a:cubicBezTo>
                  <a:pt x="265591" y="107565"/>
                  <a:pt x="243946" y="127900"/>
                  <a:pt x="218215" y="127900"/>
                </a:cubicBezTo>
                <a:cubicBezTo>
                  <a:pt x="200891" y="127508"/>
                  <a:pt x="184168" y="134276"/>
                  <a:pt x="171970" y="146612"/>
                </a:cubicBezTo>
                <a:cubicBezTo>
                  <a:pt x="166333" y="153168"/>
                  <a:pt x="158218" y="157067"/>
                  <a:pt x="149588" y="157368"/>
                </a:cubicBezTo>
                <a:cubicBezTo>
                  <a:pt x="147437" y="157512"/>
                  <a:pt x="145287" y="157197"/>
                  <a:pt x="143272" y="156437"/>
                </a:cubicBezTo>
                <a:cubicBezTo>
                  <a:pt x="143470" y="151648"/>
                  <a:pt x="145099" y="147025"/>
                  <a:pt x="147950" y="143176"/>
                </a:cubicBezTo>
                <a:cubicBezTo>
                  <a:pt x="149812" y="140374"/>
                  <a:pt x="150117" y="136817"/>
                  <a:pt x="148757" y="133741"/>
                </a:cubicBezTo>
                <a:cubicBezTo>
                  <a:pt x="147397" y="130670"/>
                  <a:pt x="144561" y="128503"/>
                  <a:pt x="141244" y="128008"/>
                </a:cubicBezTo>
                <a:cubicBezTo>
                  <a:pt x="122094" y="125345"/>
                  <a:pt x="103580" y="119257"/>
                  <a:pt x="86584" y="110030"/>
                </a:cubicBezTo>
                <a:cubicBezTo>
                  <a:pt x="60561" y="91786"/>
                  <a:pt x="34230" y="107624"/>
                  <a:pt x="19679" y="117652"/>
                </a:cubicBezTo>
                <a:cubicBezTo>
                  <a:pt x="19895" y="111913"/>
                  <a:pt x="20640" y="106203"/>
                  <a:pt x="21906" y="100599"/>
                </a:cubicBezTo>
                <a:cubicBezTo>
                  <a:pt x="21991" y="99830"/>
                  <a:pt x="21991" y="99058"/>
                  <a:pt x="21906" y="98292"/>
                </a:cubicBezTo>
                <a:cubicBezTo>
                  <a:pt x="21946" y="97784"/>
                  <a:pt x="21946" y="97277"/>
                  <a:pt x="21906" y="96768"/>
                </a:cubicBezTo>
                <a:lnTo>
                  <a:pt x="21906" y="96709"/>
                </a:lnTo>
                <a:cubicBezTo>
                  <a:pt x="20398" y="87928"/>
                  <a:pt x="19653" y="79028"/>
                  <a:pt x="19679" y="70115"/>
                </a:cubicBezTo>
                <a:cubicBezTo>
                  <a:pt x="34189" y="82711"/>
                  <a:pt x="61374" y="102771"/>
                  <a:pt x="87512" y="79203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3" name="Graphic 9">
            <a:extLst>
              <a:ext uri="{FF2B5EF4-FFF2-40B4-BE49-F238E27FC236}">
                <a16:creationId xmlns:a16="http://schemas.microsoft.com/office/drawing/2014/main" id="{36ACE9B0-4096-4DAF-9715-E59DC257E80C}"/>
              </a:ext>
            </a:extLst>
          </p:cNvPr>
          <p:cNvSpPr/>
          <p:nvPr/>
        </p:nvSpPr>
        <p:spPr>
          <a:xfrm>
            <a:off x="6286316" y="3755792"/>
            <a:ext cx="19608" cy="19651"/>
          </a:xfrm>
          <a:custGeom>
            <a:avLst/>
            <a:gdLst>
              <a:gd name="connsiteX0" fmla="*/ 19608 w 19608"/>
              <a:gd name="connsiteY0" fmla="*/ 9826 h 19651"/>
              <a:gd name="connsiteX1" fmla="*/ 9806 w 19608"/>
              <a:gd name="connsiteY1" fmla="*/ 19651 h 19651"/>
              <a:gd name="connsiteX2" fmla="*/ 0 w 19608"/>
              <a:gd name="connsiteY2" fmla="*/ 9826 h 19651"/>
              <a:gd name="connsiteX3" fmla="*/ 9806 w 19608"/>
              <a:gd name="connsiteY3" fmla="*/ 0 h 19651"/>
              <a:gd name="connsiteX4" fmla="*/ 19608 w 19608"/>
              <a:gd name="connsiteY4" fmla="*/ 9826 h 1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8" h="19651">
                <a:moveTo>
                  <a:pt x="19608" y="9826"/>
                </a:moveTo>
                <a:cubicBezTo>
                  <a:pt x="19608" y="15253"/>
                  <a:pt x="15219" y="19651"/>
                  <a:pt x="9806" y="19651"/>
                </a:cubicBezTo>
                <a:cubicBezTo>
                  <a:pt x="4389" y="19651"/>
                  <a:pt x="0" y="15253"/>
                  <a:pt x="0" y="9826"/>
                </a:cubicBezTo>
                <a:cubicBezTo>
                  <a:pt x="0" y="4402"/>
                  <a:pt x="4389" y="0"/>
                  <a:pt x="9806" y="0"/>
                </a:cubicBezTo>
                <a:cubicBezTo>
                  <a:pt x="15219" y="0"/>
                  <a:pt x="19608" y="4402"/>
                  <a:pt x="19608" y="9826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4" name="Graphic 9">
            <a:extLst>
              <a:ext uri="{FF2B5EF4-FFF2-40B4-BE49-F238E27FC236}">
                <a16:creationId xmlns:a16="http://schemas.microsoft.com/office/drawing/2014/main" id="{B6FF30AF-C42F-46D4-B15D-01AA3E6EF2C8}"/>
              </a:ext>
            </a:extLst>
          </p:cNvPr>
          <p:cNvSpPr/>
          <p:nvPr/>
        </p:nvSpPr>
        <p:spPr>
          <a:xfrm>
            <a:off x="6068099" y="3677012"/>
            <a:ext cx="296485" cy="177207"/>
          </a:xfrm>
          <a:custGeom>
            <a:avLst/>
            <a:gdLst>
              <a:gd name="connsiteX0" fmla="*/ 28689 w 296485"/>
              <a:gd name="connsiteY0" fmla="*/ 51835 h 177207"/>
              <a:gd name="connsiteX1" fmla="*/ 9256 w 296485"/>
              <a:gd name="connsiteY1" fmla="*/ 47572 h 177207"/>
              <a:gd name="connsiteX2" fmla="*/ 2393 w 296485"/>
              <a:gd name="connsiteY2" fmla="*/ 98184 h 177207"/>
              <a:gd name="connsiteX3" fmla="*/ 7789 w 296485"/>
              <a:gd name="connsiteY3" fmla="*/ 138057 h 177207"/>
              <a:gd name="connsiteX4" fmla="*/ 27778 w 296485"/>
              <a:gd name="connsiteY4" fmla="*/ 135944 h 177207"/>
              <a:gd name="connsiteX5" fmla="*/ 75366 w 296485"/>
              <a:gd name="connsiteY5" fmla="*/ 126123 h 177207"/>
              <a:gd name="connsiteX6" fmla="*/ 125466 w 296485"/>
              <a:gd name="connsiteY6" fmla="*/ 144992 h 177207"/>
              <a:gd name="connsiteX7" fmla="*/ 126009 w 296485"/>
              <a:gd name="connsiteY7" fmla="*/ 165691 h 177207"/>
              <a:gd name="connsiteX8" fmla="*/ 149586 w 296485"/>
              <a:gd name="connsiteY8" fmla="*/ 177019 h 177207"/>
              <a:gd name="connsiteX9" fmla="*/ 184813 w 296485"/>
              <a:gd name="connsiteY9" fmla="*/ 161468 h 177207"/>
              <a:gd name="connsiteX10" fmla="*/ 218217 w 296485"/>
              <a:gd name="connsiteY10" fmla="*/ 147546 h 177207"/>
              <a:gd name="connsiteX11" fmla="*/ 294694 w 296485"/>
              <a:gd name="connsiteY11" fmla="*/ 104323 h 177207"/>
              <a:gd name="connsiteX12" fmla="*/ 294694 w 296485"/>
              <a:gd name="connsiteY12" fmla="*/ 104264 h 177207"/>
              <a:gd name="connsiteX13" fmla="*/ 296202 w 296485"/>
              <a:gd name="connsiteY13" fmla="*/ 101093 h 177207"/>
              <a:gd name="connsiteX14" fmla="*/ 296368 w 296485"/>
              <a:gd name="connsiteY14" fmla="*/ 100199 h 177207"/>
              <a:gd name="connsiteX15" fmla="*/ 295251 w 296485"/>
              <a:gd name="connsiteY15" fmla="*/ 93448 h 177207"/>
              <a:gd name="connsiteX16" fmla="*/ 295251 w 296485"/>
              <a:gd name="connsiteY16" fmla="*/ 93372 h 177207"/>
              <a:gd name="connsiteX17" fmla="*/ 218217 w 296485"/>
              <a:gd name="connsiteY17" fmla="*/ 39486 h 177207"/>
              <a:gd name="connsiteX18" fmla="*/ 185804 w 296485"/>
              <a:gd name="connsiteY18" fmla="*/ 21116 h 177207"/>
              <a:gd name="connsiteX19" fmla="*/ 149586 w 296485"/>
              <a:gd name="connsiteY19" fmla="*/ 192 h 177207"/>
              <a:gd name="connsiteX20" fmla="*/ 125978 w 296485"/>
              <a:gd name="connsiteY20" fmla="*/ 11520 h 177207"/>
              <a:gd name="connsiteX21" fmla="*/ 126211 w 296485"/>
              <a:gd name="connsiteY21" fmla="*/ 34409 h 177207"/>
              <a:gd name="connsiteX22" fmla="*/ 74396 w 296485"/>
              <a:gd name="connsiteY22" fmla="*/ 64606 h 177207"/>
              <a:gd name="connsiteX23" fmla="*/ 28689 w 296485"/>
              <a:gd name="connsiteY23" fmla="*/ 51835 h 177207"/>
              <a:gd name="connsiteX24" fmla="*/ 87515 w 296485"/>
              <a:gd name="connsiteY24" fmla="*/ 79202 h 177207"/>
              <a:gd name="connsiteX25" fmla="*/ 143234 w 296485"/>
              <a:gd name="connsiteY25" fmla="*/ 48683 h 177207"/>
              <a:gd name="connsiteX26" fmla="*/ 149118 w 296485"/>
              <a:gd name="connsiteY26" fmla="*/ 42498 h 177207"/>
              <a:gd name="connsiteX27" fmla="*/ 147938 w 296485"/>
              <a:gd name="connsiteY27" fmla="*/ 34036 h 177207"/>
              <a:gd name="connsiteX28" fmla="*/ 143135 w 296485"/>
              <a:gd name="connsiteY28" fmla="*/ 20958 h 177207"/>
              <a:gd name="connsiteX29" fmla="*/ 149586 w 296485"/>
              <a:gd name="connsiteY29" fmla="*/ 19839 h 177207"/>
              <a:gd name="connsiteX30" fmla="*/ 170989 w 296485"/>
              <a:gd name="connsiteY30" fmla="*/ 33977 h 177207"/>
              <a:gd name="connsiteX31" fmla="*/ 218217 w 296485"/>
              <a:gd name="connsiteY31" fmla="*/ 59133 h 177207"/>
              <a:gd name="connsiteX32" fmla="*/ 274565 w 296485"/>
              <a:gd name="connsiteY32" fmla="*/ 97743 h 177207"/>
              <a:gd name="connsiteX33" fmla="*/ 218217 w 296485"/>
              <a:gd name="connsiteY33" fmla="*/ 127899 h 177207"/>
              <a:gd name="connsiteX34" fmla="*/ 171972 w 296485"/>
              <a:gd name="connsiteY34" fmla="*/ 146615 h 177207"/>
              <a:gd name="connsiteX35" fmla="*/ 149586 w 296485"/>
              <a:gd name="connsiteY35" fmla="*/ 157372 h 177207"/>
              <a:gd name="connsiteX36" fmla="*/ 143274 w 296485"/>
              <a:gd name="connsiteY36" fmla="*/ 156436 h 177207"/>
              <a:gd name="connsiteX37" fmla="*/ 147952 w 296485"/>
              <a:gd name="connsiteY37" fmla="*/ 143176 h 177207"/>
              <a:gd name="connsiteX38" fmla="*/ 148760 w 296485"/>
              <a:gd name="connsiteY38" fmla="*/ 133745 h 177207"/>
              <a:gd name="connsiteX39" fmla="*/ 141242 w 296485"/>
              <a:gd name="connsiteY39" fmla="*/ 128007 h 177207"/>
              <a:gd name="connsiteX40" fmla="*/ 86586 w 296485"/>
              <a:gd name="connsiteY40" fmla="*/ 110029 h 177207"/>
              <a:gd name="connsiteX41" fmla="*/ 19677 w 296485"/>
              <a:gd name="connsiteY41" fmla="*/ 117656 h 177207"/>
              <a:gd name="connsiteX42" fmla="*/ 21904 w 296485"/>
              <a:gd name="connsiteY42" fmla="*/ 100598 h 177207"/>
              <a:gd name="connsiteX43" fmla="*/ 21953 w 296485"/>
              <a:gd name="connsiteY43" fmla="*/ 98291 h 177207"/>
              <a:gd name="connsiteX44" fmla="*/ 21953 w 296485"/>
              <a:gd name="connsiteY44" fmla="*/ 96767 h 177207"/>
              <a:gd name="connsiteX45" fmla="*/ 21953 w 296485"/>
              <a:gd name="connsiteY45" fmla="*/ 96709 h 177207"/>
              <a:gd name="connsiteX46" fmla="*/ 19677 w 296485"/>
              <a:gd name="connsiteY46" fmla="*/ 70127 h 177207"/>
              <a:gd name="connsiteX47" fmla="*/ 87515 w 296485"/>
              <a:gd name="connsiteY47" fmla="*/ 79202 h 17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6485" h="177207">
                <a:moveTo>
                  <a:pt x="28689" y="51835"/>
                </a:moveTo>
                <a:cubicBezTo>
                  <a:pt x="23981" y="46074"/>
                  <a:pt x="15938" y="44312"/>
                  <a:pt x="9256" y="47572"/>
                </a:cubicBezTo>
                <a:cubicBezTo>
                  <a:pt x="5778" y="49537"/>
                  <a:pt x="-4658" y="55364"/>
                  <a:pt x="2393" y="98184"/>
                </a:cubicBezTo>
                <a:cubicBezTo>
                  <a:pt x="-776" y="113087"/>
                  <a:pt x="-2167" y="131348"/>
                  <a:pt x="7789" y="138057"/>
                </a:cubicBezTo>
                <a:cubicBezTo>
                  <a:pt x="14170" y="141912"/>
                  <a:pt x="22334" y="141048"/>
                  <a:pt x="27778" y="135944"/>
                </a:cubicBezTo>
                <a:cubicBezTo>
                  <a:pt x="50218" y="120228"/>
                  <a:pt x="63073" y="117525"/>
                  <a:pt x="75366" y="126123"/>
                </a:cubicBezTo>
                <a:cubicBezTo>
                  <a:pt x="90822" y="135333"/>
                  <a:pt x="107783" y="141723"/>
                  <a:pt x="125466" y="144992"/>
                </a:cubicBezTo>
                <a:cubicBezTo>
                  <a:pt x="122818" y="151674"/>
                  <a:pt x="123011" y="159157"/>
                  <a:pt x="126009" y="165691"/>
                </a:cubicBezTo>
                <a:cubicBezTo>
                  <a:pt x="130973" y="173772"/>
                  <a:pt x="140192" y="178201"/>
                  <a:pt x="149586" y="177019"/>
                </a:cubicBezTo>
                <a:cubicBezTo>
                  <a:pt x="162938" y="176790"/>
                  <a:pt x="175634" y="171187"/>
                  <a:pt x="184813" y="161468"/>
                </a:cubicBezTo>
                <a:cubicBezTo>
                  <a:pt x="193447" y="152249"/>
                  <a:pt x="205610" y="147182"/>
                  <a:pt x="218217" y="147546"/>
                </a:cubicBezTo>
                <a:cubicBezTo>
                  <a:pt x="261837" y="147546"/>
                  <a:pt x="293370" y="106090"/>
                  <a:pt x="294694" y="104323"/>
                </a:cubicBezTo>
                <a:lnTo>
                  <a:pt x="294694" y="104264"/>
                </a:lnTo>
                <a:cubicBezTo>
                  <a:pt x="295381" y="103306"/>
                  <a:pt x="295892" y="102231"/>
                  <a:pt x="296202" y="101093"/>
                </a:cubicBezTo>
                <a:cubicBezTo>
                  <a:pt x="296278" y="100796"/>
                  <a:pt x="296310" y="100499"/>
                  <a:pt x="296368" y="100199"/>
                </a:cubicBezTo>
                <a:cubicBezTo>
                  <a:pt x="296704" y="97887"/>
                  <a:pt x="296315" y="95526"/>
                  <a:pt x="295251" y="93448"/>
                </a:cubicBezTo>
                <a:lnTo>
                  <a:pt x="295251" y="93372"/>
                </a:lnTo>
                <a:cubicBezTo>
                  <a:pt x="293936" y="91178"/>
                  <a:pt x="262483" y="39486"/>
                  <a:pt x="218217" y="39486"/>
                </a:cubicBezTo>
                <a:cubicBezTo>
                  <a:pt x="201678" y="39486"/>
                  <a:pt x="194322" y="30983"/>
                  <a:pt x="185804" y="21116"/>
                </a:cubicBezTo>
                <a:cubicBezTo>
                  <a:pt x="177286" y="11255"/>
                  <a:pt x="167726" y="192"/>
                  <a:pt x="149586" y="192"/>
                </a:cubicBezTo>
                <a:cubicBezTo>
                  <a:pt x="140183" y="-1000"/>
                  <a:pt x="130946" y="3430"/>
                  <a:pt x="125978" y="11520"/>
                </a:cubicBezTo>
                <a:cubicBezTo>
                  <a:pt x="122769" y="18827"/>
                  <a:pt x="122854" y="27169"/>
                  <a:pt x="126211" y="34409"/>
                </a:cubicBezTo>
                <a:cubicBezTo>
                  <a:pt x="107572" y="41906"/>
                  <a:pt x="90118" y="52078"/>
                  <a:pt x="74396" y="64606"/>
                </a:cubicBezTo>
                <a:cubicBezTo>
                  <a:pt x="62633" y="75236"/>
                  <a:pt x="51080" y="72035"/>
                  <a:pt x="28689" y="51835"/>
                </a:cubicBezTo>
                <a:close/>
                <a:moveTo>
                  <a:pt x="87515" y="79202"/>
                </a:moveTo>
                <a:cubicBezTo>
                  <a:pt x="104534" y="66414"/>
                  <a:pt x="123299" y="56133"/>
                  <a:pt x="143234" y="48683"/>
                </a:cubicBezTo>
                <a:cubicBezTo>
                  <a:pt x="146035" y="47629"/>
                  <a:pt x="148199" y="45350"/>
                  <a:pt x="149118" y="42498"/>
                </a:cubicBezTo>
                <a:cubicBezTo>
                  <a:pt x="150034" y="39643"/>
                  <a:pt x="149598" y="36527"/>
                  <a:pt x="147938" y="34036"/>
                </a:cubicBezTo>
                <a:cubicBezTo>
                  <a:pt x="145174" y="30200"/>
                  <a:pt x="143509" y="25676"/>
                  <a:pt x="143135" y="20958"/>
                </a:cubicBezTo>
                <a:cubicBezTo>
                  <a:pt x="145129" y="19960"/>
                  <a:pt x="147373" y="19569"/>
                  <a:pt x="149586" y="19839"/>
                </a:cubicBezTo>
                <a:cubicBezTo>
                  <a:pt x="158351" y="19839"/>
                  <a:pt x="162950" y="24692"/>
                  <a:pt x="170989" y="33977"/>
                </a:cubicBezTo>
                <a:cubicBezTo>
                  <a:pt x="181658" y="49622"/>
                  <a:pt x="199309" y="59025"/>
                  <a:pt x="218217" y="59133"/>
                </a:cubicBezTo>
                <a:cubicBezTo>
                  <a:pt x="244050" y="59133"/>
                  <a:pt x="265993" y="85768"/>
                  <a:pt x="274565" y="97743"/>
                </a:cubicBezTo>
                <a:cubicBezTo>
                  <a:pt x="265593" y="107564"/>
                  <a:pt x="243943" y="127899"/>
                  <a:pt x="218217" y="127899"/>
                </a:cubicBezTo>
                <a:cubicBezTo>
                  <a:pt x="200893" y="127508"/>
                  <a:pt x="184166" y="134276"/>
                  <a:pt x="171972" y="146615"/>
                </a:cubicBezTo>
                <a:cubicBezTo>
                  <a:pt x="166335" y="153172"/>
                  <a:pt x="158220" y="157071"/>
                  <a:pt x="149586" y="157372"/>
                </a:cubicBezTo>
                <a:cubicBezTo>
                  <a:pt x="147439" y="157516"/>
                  <a:pt x="145285" y="157196"/>
                  <a:pt x="143274" y="156436"/>
                </a:cubicBezTo>
                <a:cubicBezTo>
                  <a:pt x="143472" y="151647"/>
                  <a:pt x="145101" y="147029"/>
                  <a:pt x="147952" y="143176"/>
                </a:cubicBezTo>
                <a:cubicBezTo>
                  <a:pt x="149814" y="140378"/>
                  <a:pt x="150119" y="136821"/>
                  <a:pt x="148760" y="133745"/>
                </a:cubicBezTo>
                <a:cubicBezTo>
                  <a:pt x="147399" y="130669"/>
                  <a:pt x="144564" y="128506"/>
                  <a:pt x="141242" y="128007"/>
                </a:cubicBezTo>
                <a:cubicBezTo>
                  <a:pt x="122096" y="125345"/>
                  <a:pt x="103583" y="119256"/>
                  <a:pt x="86586" y="110029"/>
                </a:cubicBezTo>
                <a:cubicBezTo>
                  <a:pt x="60573" y="91789"/>
                  <a:pt x="34236" y="107623"/>
                  <a:pt x="19677" y="117656"/>
                </a:cubicBezTo>
                <a:cubicBezTo>
                  <a:pt x="19893" y="111912"/>
                  <a:pt x="20637" y="106201"/>
                  <a:pt x="21904" y="100598"/>
                </a:cubicBezTo>
                <a:cubicBezTo>
                  <a:pt x="22010" y="99834"/>
                  <a:pt x="22024" y="99060"/>
                  <a:pt x="21953" y="98291"/>
                </a:cubicBezTo>
                <a:cubicBezTo>
                  <a:pt x="21998" y="97784"/>
                  <a:pt x="21998" y="97275"/>
                  <a:pt x="21953" y="96767"/>
                </a:cubicBezTo>
                <a:lnTo>
                  <a:pt x="21953" y="96709"/>
                </a:lnTo>
                <a:cubicBezTo>
                  <a:pt x="20431" y="87931"/>
                  <a:pt x="19668" y="79036"/>
                  <a:pt x="19677" y="70127"/>
                </a:cubicBezTo>
                <a:cubicBezTo>
                  <a:pt x="34178" y="82710"/>
                  <a:pt x="61349" y="102762"/>
                  <a:pt x="87515" y="79202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5" name="Graphic 9">
            <a:extLst>
              <a:ext uri="{FF2B5EF4-FFF2-40B4-BE49-F238E27FC236}">
                <a16:creationId xmlns:a16="http://schemas.microsoft.com/office/drawing/2014/main" id="{6EC40954-6559-496C-B226-F53900ECD1A5}"/>
              </a:ext>
            </a:extLst>
          </p:cNvPr>
          <p:cNvSpPr/>
          <p:nvPr/>
        </p:nvSpPr>
        <p:spPr>
          <a:xfrm>
            <a:off x="6117161" y="4093274"/>
            <a:ext cx="19608" cy="19646"/>
          </a:xfrm>
          <a:custGeom>
            <a:avLst/>
            <a:gdLst>
              <a:gd name="connsiteX0" fmla="*/ 19608 w 19608"/>
              <a:gd name="connsiteY0" fmla="*/ 9821 h 19646"/>
              <a:gd name="connsiteX1" fmla="*/ 9802 w 19608"/>
              <a:gd name="connsiteY1" fmla="*/ 19646 h 19646"/>
              <a:gd name="connsiteX2" fmla="*/ 0 w 19608"/>
              <a:gd name="connsiteY2" fmla="*/ 9821 h 19646"/>
              <a:gd name="connsiteX3" fmla="*/ 9802 w 19608"/>
              <a:gd name="connsiteY3" fmla="*/ 0 h 19646"/>
              <a:gd name="connsiteX4" fmla="*/ 19608 w 19608"/>
              <a:gd name="connsiteY4" fmla="*/ 9821 h 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8" h="19646">
                <a:moveTo>
                  <a:pt x="19608" y="9821"/>
                </a:moveTo>
                <a:cubicBezTo>
                  <a:pt x="19608" y="15249"/>
                  <a:pt x="15219" y="19646"/>
                  <a:pt x="9802" y="19646"/>
                </a:cubicBezTo>
                <a:cubicBezTo>
                  <a:pt x="4389" y="19646"/>
                  <a:pt x="0" y="15249"/>
                  <a:pt x="0" y="9821"/>
                </a:cubicBezTo>
                <a:cubicBezTo>
                  <a:pt x="0" y="4398"/>
                  <a:pt x="4389" y="0"/>
                  <a:pt x="9802" y="0"/>
                </a:cubicBezTo>
                <a:cubicBezTo>
                  <a:pt x="15219" y="0"/>
                  <a:pt x="19608" y="4398"/>
                  <a:pt x="19608" y="9821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6" name="Graphic 9">
            <a:extLst>
              <a:ext uri="{FF2B5EF4-FFF2-40B4-BE49-F238E27FC236}">
                <a16:creationId xmlns:a16="http://schemas.microsoft.com/office/drawing/2014/main" id="{73EB1776-E01D-4079-A483-414893D933E8}"/>
              </a:ext>
            </a:extLst>
          </p:cNvPr>
          <p:cNvSpPr/>
          <p:nvPr/>
        </p:nvSpPr>
        <p:spPr>
          <a:xfrm>
            <a:off x="5901394" y="4014490"/>
            <a:ext cx="296485" cy="177207"/>
          </a:xfrm>
          <a:custGeom>
            <a:avLst/>
            <a:gdLst>
              <a:gd name="connsiteX0" fmla="*/ 28690 w 296485"/>
              <a:gd name="connsiteY0" fmla="*/ 51835 h 177207"/>
              <a:gd name="connsiteX1" fmla="*/ 9255 w 296485"/>
              <a:gd name="connsiteY1" fmla="*/ 47571 h 177207"/>
              <a:gd name="connsiteX2" fmla="*/ 2393 w 296485"/>
              <a:gd name="connsiteY2" fmla="*/ 98183 h 177207"/>
              <a:gd name="connsiteX3" fmla="*/ 7783 w 296485"/>
              <a:gd name="connsiteY3" fmla="*/ 138057 h 177207"/>
              <a:gd name="connsiteX4" fmla="*/ 27778 w 296485"/>
              <a:gd name="connsiteY4" fmla="*/ 135944 h 177207"/>
              <a:gd name="connsiteX5" fmla="*/ 75366 w 296485"/>
              <a:gd name="connsiteY5" fmla="*/ 126123 h 177207"/>
              <a:gd name="connsiteX6" fmla="*/ 125466 w 296485"/>
              <a:gd name="connsiteY6" fmla="*/ 144992 h 177207"/>
              <a:gd name="connsiteX7" fmla="*/ 126009 w 296485"/>
              <a:gd name="connsiteY7" fmla="*/ 165691 h 177207"/>
              <a:gd name="connsiteX8" fmla="*/ 149585 w 296485"/>
              <a:gd name="connsiteY8" fmla="*/ 177019 h 177207"/>
              <a:gd name="connsiteX9" fmla="*/ 184812 w 296485"/>
              <a:gd name="connsiteY9" fmla="*/ 161468 h 177207"/>
              <a:gd name="connsiteX10" fmla="*/ 218217 w 296485"/>
              <a:gd name="connsiteY10" fmla="*/ 147546 h 177207"/>
              <a:gd name="connsiteX11" fmla="*/ 294689 w 296485"/>
              <a:gd name="connsiteY11" fmla="*/ 104321 h 177207"/>
              <a:gd name="connsiteX12" fmla="*/ 294689 w 296485"/>
              <a:gd name="connsiteY12" fmla="*/ 104264 h 177207"/>
              <a:gd name="connsiteX13" fmla="*/ 296203 w 296485"/>
              <a:gd name="connsiteY13" fmla="*/ 101093 h 177207"/>
              <a:gd name="connsiteX14" fmla="*/ 296368 w 296485"/>
              <a:gd name="connsiteY14" fmla="*/ 100198 h 177207"/>
              <a:gd name="connsiteX15" fmla="*/ 295250 w 296485"/>
              <a:gd name="connsiteY15" fmla="*/ 93448 h 177207"/>
              <a:gd name="connsiteX16" fmla="*/ 295250 w 296485"/>
              <a:gd name="connsiteY16" fmla="*/ 93372 h 177207"/>
              <a:gd name="connsiteX17" fmla="*/ 218217 w 296485"/>
              <a:gd name="connsiteY17" fmla="*/ 39486 h 177207"/>
              <a:gd name="connsiteX18" fmla="*/ 185804 w 296485"/>
              <a:gd name="connsiteY18" fmla="*/ 21116 h 177207"/>
              <a:gd name="connsiteX19" fmla="*/ 149585 w 296485"/>
              <a:gd name="connsiteY19" fmla="*/ 192 h 177207"/>
              <a:gd name="connsiteX20" fmla="*/ 125977 w 296485"/>
              <a:gd name="connsiteY20" fmla="*/ 11520 h 177207"/>
              <a:gd name="connsiteX21" fmla="*/ 126210 w 296485"/>
              <a:gd name="connsiteY21" fmla="*/ 34409 h 177207"/>
              <a:gd name="connsiteX22" fmla="*/ 74396 w 296485"/>
              <a:gd name="connsiteY22" fmla="*/ 64605 h 177207"/>
              <a:gd name="connsiteX23" fmla="*/ 28690 w 296485"/>
              <a:gd name="connsiteY23" fmla="*/ 51835 h 177207"/>
              <a:gd name="connsiteX24" fmla="*/ 143211 w 296485"/>
              <a:gd name="connsiteY24" fmla="*/ 48682 h 177207"/>
              <a:gd name="connsiteX25" fmla="*/ 149095 w 296485"/>
              <a:gd name="connsiteY25" fmla="*/ 42498 h 177207"/>
              <a:gd name="connsiteX26" fmla="*/ 147920 w 296485"/>
              <a:gd name="connsiteY26" fmla="*/ 34036 h 177207"/>
              <a:gd name="connsiteX27" fmla="*/ 143117 w 296485"/>
              <a:gd name="connsiteY27" fmla="*/ 20958 h 177207"/>
              <a:gd name="connsiteX28" fmla="*/ 149585 w 296485"/>
              <a:gd name="connsiteY28" fmla="*/ 19839 h 177207"/>
              <a:gd name="connsiteX29" fmla="*/ 170989 w 296485"/>
              <a:gd name="connsiteY29" fmla="*/ 33977 h 177207"/>
              <a:gd name="connsiteX30" fmla="*/ 218217 w 296485"/>
              <a:gd name="connsiteY30" fmla="*/ 59137 h 177207"/>
              <a:gd name="connsiteX31" fmla="*/ 274565 w 296485"/>
              <a:gd name="connsiteY31" fmla="*/ 97743 h 177207"/>
              <a:gd name="connsiteX32" fmla="*/ 218217 w 296485"/>
              <a:gd name="connsiteY32" fmla="*/ 127899 h 177207"/>
              <a:gd name="connsiteX33" fmla="*/ 171972 w 296485"/>
              <a:gd name="connsiteY33" fmla="*/ 146615 h 177207"/>
              <a:gd name="connsiteX34" fmla="*/ 149585 w 296485"/>
              <a:gd name="connsiteY34" fmla="*/ 157371 h 177207"/>
              <a:gd name="connsiteX35" fmla="*/ 143275 w 296485"/>
              <a:gd name="connsiteY35" fmla="*/ 156436 h 177207"/>
              <a:gd name="connsiteX36" fmla="*/ 147951 w 296485"/>
              <a:gd name="connsiteY36" fmla="*/ 143175 h 177207"/>
              <a:gd name="connsiteX37" fmla="*/ 148759 w 296485"/>
              <a:gd name="connsiteY37" fmla="*/ 133745 h 177207"/>
              <a:gd name="connsiteX38" fmla="*/ 141241 w 296485"/>
              <a:gd name="connsiteY38" fmla="*/ 128007 h 177207"/>
              <a:gd name="connsiteX39" fmla="*/ 86585 w 296485"/>
              <a:gd name="connsiteY39" fmla="*/ 110033 h 177207"/>
              <a:gd name="connsiteX40" fmla="*/ 19677 w 296485"/>
              <a:gd name="connsiteY40" fmla="*/ 117655 h 177207"/>
              <a:gd name="connsiteX41" fmla="*/ 21903 w 296485"/>
              <a:gd name="connsiteY41" fmla="*/ 100598 h 177207"/>
              <a:gd name="connsiteX42" fmla="*/ 21952 w 296485"/>
              <a:gd name="connsiteY42" fmla="*/ 98291 h 177207"/>
              <a:gd name="connsiteX43" fmla="*/ 21952 w 296485"/>
              <a:gd name="connsiteY43" fmla="*/ 96772 h 177207"/>
              <a:gd name="connsiteX44" fmla="*/ 21952 w 296485"/>
              <a:gd name="connsiteY44" fmla="*/ 96709 h 177207"/>
              <a:gd name="connsiteX45" fmla="*/ 19677 w 296485"/>
              <a:gd name="connsiteY45" fmla="*/ 70118 h 177207"/>
              <a:gd name="connsiteX46" fmla="*/ 87496 w 296485"/>
              <a:gd name="connsiteY46" fmla="*/ 79207 h 177207"/>
              <a:gd name="connsiteX47" fmla="*/ 143211 w 296485"/>
              <a:gd name="connsiteY47" fmla="*/ 48682 h 17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6485" h="177207">
                <a:moveTo>
                  <a:pt x="28690" y="51835"/>
                </a:moveTo>
                <a:cubicBezTo>
                  <a:pt x="23981" y="46079"/>
                  <a:pt x="15938" y="44310"/>
                  <a:pt x="9255" y="47571"/>
                </a:cubicBezTo>
                <a:cubicBezTo>
                  <a:pt x="5777" y="49537"/>
                  <a:pt x="-4658" y="55364"/>
                  <a:pt x="2393" y="98183"/>
                </a:cubicBezTo>
                <a:cubicBezTo>
                  <a:pt x="-775" y="113087"/>
                  <a:pt x="-2167" y="131348"/>
                  <a:pt x="7783" y="138057"/>
                </a:cubicBezTo>
                <a:cubicBezTo>
                  <a:pt x="14170" y="141912"/>
                  <a:pt x="22334" y="141048"/>
                  <a:pt x="27778" y="135944"/>
                </a:cubicBezTo>
                <a:cubicBezTo>
                  <a:pt x="50209" y="120228"/>
                  <a:pt x="63072" y="117525"/>
                  <a:pt x="75366" y="126123"/>
                </a:cubicBezTo>
                <a:cubicBezTo>
                  <a:pt x="90823" y="135333"/>
                  <a:pt x="107782" y="141723"/>
                  <a:pt x="125466" y="144992"/>
                </a:cubicBezTo>
                <a:cubicBezTo>
                  <a:pt x="122818" y="151678"/>
                  <a:pt x="123011" y="159157"/>
                  <a:pt x="126009" y="165691"/>
                </a:cubicBezTo>
                <a:cubicBezTo>
                  <a:pt x="130973" y="173772"/>
                  <a:pt x="140191" y="178201"/>
                  <a:pt x="149585" y="177019"/>
                </a:cubicBezTo>
                <a:cubicBezTo>
                  <a:pt x="162937" y="176790"/>
                  <a:pt x="175634" y="171186"/>
                  <a:pt x="184812" y="161468"/>
                </a:cubicBezTo>
                <a:cubicBezTo>
                  <a:pt x="193447" y="152249"/>
                  <a:pt x="205605" y="147182"/>
                  <a:pt x="218217" y="147546"/>
                </a:cubicBezTo>
                <a:cubicBezTo>
                  <a:pt x="261836" y="147546"/>
                  <a:pt x="293370" y="106093"/>
                  <a:pt x="294689" y="104321"/>
                </a:cubicBezTo>
                <a:lnTo>
                  <a:pt x="294689" y="104264"/>
                </a:lnTo>
                <a:cubicBezTo>
                  <a:pt x="295381" y="103306"/>
                  <a:pt x="295892" y="102231"/>
                  <a:pt x="296203" y="101093"/>
                </a:cubicBezTo>
                <a:cubicBezTo>
                  <a:pt x="296278" y="100796"/>
                  <a:pt x="296309" y="100504"/>
                  <a:pt x="296368" y="100198"/>
                </a:cubicBezTo>
                <a:cubicBezTo>
                  <a:pt x="296705" y="97887"/>
                  <a:pt x="296314" y="95526"/>
                  <a:pt x="295250" y="93448"/>
                </a:cubicBezTo>
                <a:lnTo>
                  <a:pt x="295250" y="93372"/>
                </a:lnTo>
                <a:cubicBezTo>
                  <a:pt x="293936" y="91182"/>
                  <a:pt x="262483" y="39486"/>
                  <a:pt x="218217" y="39486"/>
                </a:cubicBezTo>
                <a:cubicBezTo>
                  <a:pt x="201678" y="39486"/>
                  <a:pt x="194323" y="30982"/>
                  <a:pt x="185804" y="21116"/>
                </a:cubicBezTo>
                <a:cubicBezTo>
                  <a:pt x="177286" y="11255"/>
                  <a:pt x="167725" y="192"/>
                  <a:pt x="149585" y="192"/>
                </a:cubicBezTo>
                <a:cubicBezTo>
                  <a:pt x="140183" y="-1000"/>
                  <a:pt x="130946" y="3430"/>
                  <a:pt x="125977" y="11520"/>
                </a:cubicBezTo>
                <a:cubicBezTo>
                  <a:pt x="122768" y="18827"/>
                  <a:pt x="122854" y="27169"/>
                  <a:pt x="126210" y="34409"/>
                </a:cubicBezTo>
                <a:cubicBezTo>
                  <a:pt x="107572" y="41906"/>
                  <a:pt x="90117" y="52078"/>
                  <a:pt x="74396" y="64605"/>
                </a:cubicBezTo>
                <a:cubicBezTo>
                  <a:pt x="62632" y="75236"/>
                  <a:pt x="51053" y="72034"/>
                  <a:pt x="28690" y="51835"/>
                </a:cubicBezTo>
                <a:close/>
                <a:moveTo>
                  <a:pt x="143211" y="48682"/>
                </a:moveTo>
                <a:cubicBezTo>
                  <a:pt x="146013" y="47629"/>
                  <a:pt x="148181" y="45350"/>
                  <a:pt x="149095" y="42498"/>
                </a:cubicBezTo>
                <a:cubicBezTo>
                  <a:pt x="150011" y="39643"/>
                  <a:pt x="149580" y="36527"/>
                  <a:pt x="147920" y="34036"/>
                </a:cubicBezTo>
                <a:cubicBezTo>
                  <a:pt x="145151" y="30200"/>
                  <a:pt x="143491" y="25681"/>
                  <a:pt x="143117" y="20958"/>
                </a:cubicBezTo>
                <a:cubicBezTo>
                  <a:pt x="145115" y="19956"/>
                  <a:pt x="147367" y="19569"/>
                  <a:pt x="149585" y="19839"/>
                </a:cubicBezTo>
                <a:cubicBezTo>
                  <a:pt x="158350" y="19839"/>
                  <a:pt x="162950" y="24695"/>
                  <a:pt x="170989" y="33977"/>
                </a:cubicBezTo>
                <a:cubicBezTo>
                  <a:pt x="181657" y="49622"/>
                  <a:pt x="199309" y="59025"/>
                  <a:pt x="218217" y="59137"/>
                </a:cubicBezTo>
                <a:cubicBezTo>
                  <a:pt x="244050" y="59137"/>
                  <a:pt x="265993" y="85768"/>
                  <a:pt x="274565" y="97743"/>
                </a:cubicBezTo>
                <a:cubicBezTo>
                  <a:pt x="265593" y="107564"/>
                  <a:pt x="243942" y="127899"/>
                  <a:pt x="218217" y="127899"/>
                </a:cubicBezTo>
                <a:cubicBezTo>
                  <a:pt x="200892" y="127512"/>
                  <a:pt x="184166" y="134276"/>
                  <a:pt x="171972" y="146615"/>
                </a:cubicBezTo>
                <a:cubicBezTo>
                  <a:pt x="166334" y="153172"/>
                  <a:pt x="158220" y="157071"/>
                  <a:pt x="149585" y="157371"/>
                </a:cubicBezTo>
                <a:cubicBezTo>
                  <a:pt x="147440" y="157515"/>
                  <a:pt x="145285" y="157196"/>
                  <a:pt x="143275" y="156436"/>
                </a:cubicBezTo>
                <a:cubicBezTo>
                  <a:pt x="143472" y="151647"/>
                  <a:pt x="145101" y="147029"/>
                  <a:pt x="147951" y="143175"/>
                </a:cubicBezTo>
                <a:cubicBezTo>
                  <a:pt x="149813" y="140378"/>
                  <a:pt x="150119" y="136821"/>
                  <a:pt x="148759" y="133745"/>
                </a:cubicBezTo>
                <a:cubicBezTo>
                  <a:pt x="147399" y="130669"/>
                  <a:pt x="144563" y="128506"/>
                  <a:pt x="141241" y="128007"/>
                </a:cubicBezTo>
                <a:cubicBezTo>
                  <a:pt x="122095" y="125345"/>
                  <a:pt x="103582" y="119256"/>
                  <a:pt x="86585" y="110033"/>
                </a:cubicBezTo>
                <a:cubicBezTo>
                  <a:pt x="60573" y="91780"/>
                  <a:pt x="34227" y="107636"/>
                  <a:pt x="19677" y="117655"/>
                </a:cubicBezTo>
                <a:cubicBezTo>
                  <a:pt x="19892" y="111912"/>
                  <a:pt x="20638" y="106206"/>
                  <a:pt x="21903" y="100598"/>
                </a:cubicBezTo>
                <a:cubicBezTo>
                  <a:pt x="22006" y="99834"/>
                  <a:pt x="22024" y="99060"/>
                  <a:pt x="21952" y="98291"/>
                </a:cubicBezTo>
                <a:cubicBezTo>
                  <a:pt x="21997" y="97784"/>
                  <a:pt x="21997" y="97275"/>
                  <a:pt x="21952" y="96772"/>
                </a:cubicBezTo>
                <a:lnTo>
                  <a:pt x="21952" y="96709"/>
                </a:lnTo>
                <a:cubicBezTo>
                  <a:pt x="20431" y="87931"/>
                  <a:pt x="19668" y="79032"/>
                  <a:pt x="19677" y="70118"/>
                </a:cubicBezTo>
                <a:cubicBezTo>
                  <a:pt x="34160" y="82750"/>
                  <a:pt x="61358" y="102762"/>
                  <a:pt x="87496" y="79207"/>
                </a:cubicBezTo>
                <a:cubicBezTo>
                  <a:pt x="104516" y="66414"/>
                  <a:pt x="123281" y="56133"/>
                  <a:pt x="143211" y="48682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7" name="Graphic 9">
            <a:extLst>
              <a:ext uri="{FF2B5EF4-FFF2-40B4-BE49-F238E27FC236}">
                <a16:creationId xmlns:a16="http://schemas.microsoft.com/office/drawing/2014/main" id="{0D664929-8D65-4C82-9828-22E93ADF180D}"/>
              </a:ext>
            </a:extLst>
          </p:cNvPr>
          <p:cNvSpPr/>
          <p:nvPr/>
        </p:nvSpPr>
        <p:spPr>
          <a:xfrm>
            <a:off x="5832989" y="3891586"/>
            <a:ext cx="19608" cy="19647"/>
          </a:xfrm>
          <a:custGeom>
            <a:avLst/>
            <a:gdLst>
              <a:gd name="connsiteX0" fmla="*/ 19608 w 19608"/>
              <a:gd name="connsiteY0" fmla="*/ 9827 h 19647"/>
              <a:gd name="connsiteX1" fmla="*/ 9806 w 19608"/>
              <a:gd name="connsiteY1" fmla="*/ 19648 h 19647"/>
              <a:gd name="connsiteX2" fmla="*/ 0 w 19608"/>
              <a:gd name="connsiteY2" fmla="*/ 9827 h 19647"/>
              <a:gd name="connsiteX3" fmla="*/ 9806 w 19608"/>
              <a:gd name="connsiteY3" fmla="*/ 0 h 19647"/>
              <a:gd name="connsiteX4" fmla="*/ 19608 w 19608"/>
              <a:gd name="connsiteY4" fmla="*/ 9827 h 1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8" h="19647">
                <a:moveTo>
                  <a:pt x="19608" y="9827"/>
                </a:moveTo>
                <a:cubicBezTo>
                  <a:pt x="19608" y="15250"/>
                  <a:pt x="15219" y="19648"/>
                  <a:pt x="9806" y="19648"/>
                </a:cubicBezTo>
                <a:cubicBezTo>
                  <a:pt x="4389" y="19648"/>
                  <a:pt x="0" y="15250"/>
                  <a:pt x="0" y="9827"/>
                </a:cubicBezTo>
                <a:cubicBezTo>
                  <a:pt x="0" y="4399"/>
                  <a:pt x="4389" y="0"/>
                  <a:pt x="9806" y="0"/>
                </a:cubicBezTo>
                <a:cubicBezTo>
                  <a:pt x="15219" y="0"/>
                  <a:pt x="19608" y="4399"/>
                  <a:pt x="19608" y="9827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8" name="Graphic 9">
            <a:extLst>
              <a:ext uri="{FF2B5EF4-FFF2-40B4-BE49-F238E27FC236}">
                <a16:creationId xmlns:a16="http://schemas.microsoft.com/office/drawing/2014/main" id="{0178EFFB-F3EA-45F5-8F37-DD14FBC05FB5}"/>
              </a:ext>
            </a:extLst>
          </p:cNvPr>
          <p:cNvSpPr/>
          <p:nvPr/>
        </p:nvSpPr>
        <p:spPr>
          <a:xfrm>
            <a:off x="5617222" y="3812807"/>
            <a:ext cx="294044" cy="177209"/>
          </a:xfrm>
          <a:custGeom>
            <a:avLst/>
            <a:gdLst>
              <a:gd name="connsiteX0" fmla="*/ 7757 w 294044"/>
              <a:gd name="connsiteY0" fmla="*/ 138057 h 177209"/>
              <a:gd name="connsiteX1" fmla="*/ 27746 w 294044"/>
              <a:gd name="connsiteY1" fmla="*/ 135944 h 177209"/>
              <a:gd name="connsiteX2" fmla="*/ 75338 w 294044"/>
              <a:gd name="connsiteY2" fmla="*/ 126118 h 177209"/>
              <a:gd name="connsiteX3" fmla="*/ 125439 w 294044"/>
              <a:gd name="connsiteY3" fmla="*/ 144991 h 177209"/>
              <a:gd name="connsiteX4" fmla="*/ 125978 w 294044"/>
              <a:gd name="connsiteY4" fmla="*/ 165691 h 177209"/>
              <a:gd name="connsiteX5" fmla="*/ 149589 w 294044"/>
              <a:gd name="connsiteY5" fmla="*/ 177018 h 177209"/>
              <a:gd name="connsiteX6" fmla="*/ 184816 w 294044"/>
              <a:gd name="connsiteY6" fmla="*/ 161464 h 177209"/>
              <a:gd name="connsiteX7" fmla="*/ 218217 w 294044"/>
              <a:gd name="connsiteY7" fmla="*/ 147546 h 177209"/>
              <a:gd name="connsiteX8" fmla="*/ 292477 w 294044"/>
              <a:gd name="connsiteY8" fmla="*/ 103989 h 177209"/>
              <a:gd name="connsiteX9" fmla="*/ 293850 w 294044"/>
              <a:gd name="connsiteY9" fmla="*/ 100773 h 177209"/>
              <a:gd name="connsiteX10" fmla="*/ 294034 w 294044"/>
              <a:gd name="connsiteY10" fmla="*/ 97032 h 177209"/>
              <a:gd name="connsiteX11" fmla="*/ 293429 w 294044"/>
              <a:gd name="connsiteY11" fmla="*/ 95067 h 177209"/>
              <a:gd name="connsiteX12" fmla="*/ 292989 w 294044"/>
              <a:gd name="connsiteY12" fmla="*/ 93664 h 177209"/>
              <a:gd name="connsiteX13" fmla="*/ 218217 w 294044"/>
              <a:gd name="connsiteY13" fmla="*/ 39486 h 177209"/>
              <a:gd name="connsiteX14" fmla="*/ 185804 w 294044"/>
              <a:gd name="connsiteY14" fmla="*/ 21116 h 177209"/>
              <a:gd name="connsiteX15" fmla="*/ 149589 w 294044"/>
              <a:gd name="connsiteY15" fmla="*/ 192 h 177209"/>
              <a:gd name="connsiteX16" fmla="*/ 125978 w 294044"/>
              <a:gd name="connsiteY16" fmla="*/ 11520 h 177209"/>
              <a:gd name="connsiteX17" fmla="*/ 126216 w 294044"/>
              <a:gd name="connsiteY17" fmla="*/ 34408 h 177209"/>
              <a:gd name="connsiteX18" fmla="*/ 74396 w 294044"/>
              <a:gd name="connsiteY18" fmla="*/ 64605 h 177209"/>
              <a:gd name="connsiteX19" fmla="*/ 28689 w 294044"/>
              <a:gd name="connsiteY19" fmla="*/ 51834 h 177209"/>
              <a:gd name="connsiteX20" fmla="*/ 9256 w 294044"/>
              <a:gd name="connsiteY20" fmla="*/ 47571 h 177209"/>
              <a:gd name="connsiteX21" fmla="*/ 2393 w 294044"/>
              <a:gd name="connsiteY21" fmla="*/ 98183 h 177209"/>
              <a:gd name="connsiteX22" fmla="*/ 7757 w 294044"/>
              <a:gd name="connsiteY22" fmla="*/ 138057 h 177209"/>
              <a:gd name="connsiteX23" fmla="*/ 87515 w 294044"/>
              <a:gd name="connsiteY23" fmla="*/ 79202 h 177209"/>
              <a:gd name="connsiteX24" fmla="*/ 143216 w 294044"/>
              <a:gd name="connsiteY24" fmla="*/ 48682 h 177209"/>
              <a:gd name="connsiteX25" fmla="*/ 149096 w 294044"/>
              <a:gd name="connsiteY25" fmla="*/ 42494 h 177209"/>
              <a:gd name="connsiteX26" fmla="*/ 147920 w 294044"/>
              <a:gd name="connsiteY26" fmla="*/ 34035 h 177209"/>
              <a:gd name="connsiteX27" fmla="*/ 143117 w 294044"/>
              <a:gd name="connsiteY27" fmla="*/ 20958 h 177209"/>
              <a:gd name="connsiteX28" fmla="*/ 149589 w 294044"/>
              <a:gd name="connsiteY28" fmla="*/ 19838 h 177209"/>
              <a:gd name="connsiteX29" fmla="*/ 170988 w 294044"/>
              <a:gd name="connsiteY29" fmla="*/ 33976 h 177209"/>
              <a:gd name="connsiteX30" fmla="*/ 218217 w 294044"/>
              <a:gd name="connsiteY30" fmla="*/ 59132 h 177209"/>
              <a:gd name="connsiteX31" fmla="*/ 272437 w 294044"/>
              <a:gd name="connsiteY31" fmla="*/ 97770 h 177209"/>
              <a:gd name="connsiteX32" fmla="*/ 218217 w 294044"/>
              <a:gd name="connsiteY32" fmla="*/ 127898 h 177209"/>
              <a:gd name="connsiteX33" fmla="*/ 171972 w 294044"/>
              <a:gd name="connsiteY33" fmla="*/ 146610 h 177209"/>
              <a:gd name="connsiteX34" fmla="*/ 149589 w 294044"/>
              <a:gd name="connsiteY34" fmla="*/ 157367 h 177209"/>
              <a:gd name="connsiteX35" fmla="*/ 143274 w 294044"/>
              <a:gd name="connsiteY35" fmla="*/ 156435 h 177209"/>
              <a:gd name="connsiteX36" fmla="*/ 147952 w 294044"/>
              <a:gd name="connsiteY36" fmla="*/ 143175 h 177209"/>
              <a:gd name="connsiteX37" fmla="*/ 148759 w 294044"/>
              <a:gd name="connsiteY37" fmla="*/ 133745 h 177209"/>
              <a:gd name="connsiteX38" fmla="*/ 141246 w 294044"/>
              <a:gd name="connsiteY38" fmla="*/ 128006 h 177209"/>
              <a:gd name="connsiteX39" fmla="*/ 86585 w 294044"/>
              <a:gd name="connsiteY39" fmla="*/ 110028 h 177209"/>
              <a:gd name="connsiteX40" fmla="*/ 19677 w 294044"/>
              <a:gd name="connsiteY40" fmla="*/ 117650 h 177209"/>
              <a:gd name="connsiteX41" fmla="*/ 21903 w 294044"/>
              <a:gd name="connsiteY41" fmla="*/ 100598 h 177209"/>
              <a:gd name="connsiteX42" fmla="*/ 21903 w 294044"/>
              <a:gd name="connsiteY42" fmla="*/ 98291 h 177209"/>
              <a:gd name="connsiteX43" fmla="*/ 21903 w 294044"/>
              <a:gd name="connsiteY43" fmla="*/ 96766 h 177209"/>
              <a:gd name="connsiteX44" fmla="*/ 21903 w 294044"/>
              <a:gd name="connsiteY44" fmla="*/ 96709 h 177209"/>
              <a:gd name="connsiteX45" fmla="*/ 19677 w 294044"/>
              <a:gd name="connsiteY45" fmla="*/ 70114 h 177209"/>
              <a:gd name="connsiteX46" fmla="*/ 87515 w 294044"/>
              <a:gd name="connsiteY46" fmla="*/ 79202 h 17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94044" h="177209">
                <a:moveTo>
                  <a:pt x="7757" y="138057"/>
                </a:moveTo>
                <a:cubicBezTo>
                  <a:pt x="14143" y="141911"/>
                  <a:pt x="22307" y="141047"/>
                  <a:pt x="27746" y="135944"/>
                </a:cubicBezTo>
                <a:cubicBezTo>
                  <a:pt x="50183" y="120227"/>
                  <a:pt x="63045" y="117525"/>
                  <a:pt x="75338" y="126118"/>
                </a:cubicBezTo>
                <a:cubicBezTo>
                  <a:pt x="90791" y="135331"/>
                  <a:pt x="107756" y="141722"/>
                  <a:pt x="125439" y="144991"/>
                </a:cubicBezTo>
                <a:cubicBezTo>
                  <a:pt x="122786" y="151674"/>
                  <a:pt x="122984" y="159152"/>
                  <a:pt x="125978" y="165691"/>
                </a:cubicBezTo>
                <a:cubicBezTo>
                  <a:pt x="130946" y="173780"/>
                  <a:pt x="140183" y="178210"/>
                  <a:pt x="149589" y="177018"/>
                </a:cubicBezTo>
                <a:cubicBezTo>
                  <a:pt x="162936" y="176788"/>
                  <a:pt x="175634" y="171181"/>
                  <a:pt x="184816" y="161464"/>
                </a:cubicBezTo>
                <a:cubicBezTo>
                  <a:pt x="193447" y="152249"/>
                  <a:pt x="205610" y="147181"/>
                  <a:pt x="218217" y="147546"/>
                </a:cubicBezTo>
                <a:cubicBezTo>
                  <a:pt x="262092" y="147546"/>
                  <a:pt x="291252" y="105774"/>
                  <a:pt x="292477" y="103989"/>
                </a:cubicBezTo>
                <a:cubicBezTo>
                  <a:pt x="292939" y="102918"/>
                  <a:pt x="293397" y="101848"/>
                  <a:pt x="293850" y="100773"/>
                </a:cubicBezTo>
                <a:cubicBezTo>
                  <a:pt x="294008" y="99532"/>
                  <a:pt x="294070" y="98282"/>
                  <a:pt x="294034" y="97032"/>
                </a:cubicBezTo>
                <a:cubicBezTo>
                  <a:pt x="293904" y="96357"/>
                  <a:pt x="293698" y="95701"/>
                  <a:pt x="293429" y="95067"/>
                </a:cubicBezTo>
                <a:cubicBezTo>
                  <a:pt x="293316" y="94590"/>
                  <a:pt x="293173" y="94118"/>
                  <a:pt x="292989" y="93664"/>
                </a:cubicBezTo>
                <a:cubicBezTo>
                  <a:pt x="291772" y="91483"/>
                  <a:pt x="262721" y="39486"/>
                  <a:pt x="218217" y="39486"/>
                </a:cubicBezTo>
                <a:cubicBezTo>
                  <a:pt x="201678" y="39486"/>
                  <a:pt x="194327" y="30977"/>
                  <a:pt x="185804" y="21116"/>
                </a:cubicBezTo>
                <a:cubicBezTo>
                  <a:pt x="177286" y="11254"/>
                  <a:pt x="167725" y="192"/>
                  <a:pt x="149589" y="192"/>
                </a:cubicBezTo>
                <a:cubicBezTo>
                  <a:pt x="140183" y="-1000"/>
                  <a:pt x="130946" y="3429"/>
                  <a:pt x="125978" y="11520"/>
                </a:cubicBezTo>
                <a:cubicBezTo>
                  <a:pt x="122769" y="18826"/>
                  <a:pt x="122854" y="27165"/>
                  <a:pt x="126216" y="34408"/>
                </a:cubicBezTo>
                <a:cubicBezTo>
                  <a:pt x="107572" y="41900"/>
                  <a:pt x="90118" y="52077"/>
                  <a:pt x="74396" y="64605"/>
                </a:cubicBezTo>
                <a:cubicBezTo>
                  <a:pt x="62632" y="75223"/>
                  <a:pt x="51085" y="72029"/>
                  <a:pt x="28689" y="51834"/>
                </a:cubicBezTo>
                <a:cubicBezTo>
                  <a:pt x="23985" y="46064"/>
                  <a:pt x="15938" y="44297"/>
                  <a:pt x="9256" y="47571"/>
                </a:cubicBezTo>
                <a:cubicBezTo>
                  <a:pt x="5777" y="49536"/>
                  <a:pt x="-4658" y="55360"/>
                  <a:pt x="2393" y="98183"/>
                </a:cubicBezTo>
                <a:cubicBezTo>
                  <a:pt x="-802" y="113086"/>
                  <a:pt x="-2194" y="131348"/>
                  <a:pt x="7757" y="138057"/>
                </a:cubicBezTo>
                <a:close/>
                <a:moveTo>
                  <a:pt x="87515" y="79202"/>
                </a:moveTo>
                <a:cubicBezTo>
                  <a:pt x="104529" y="66412"/>
                  <a:pt x="123289" y="56133"/>
                  <a:pt x="143216" y="48682"/>
                </a:cubicBezTo>
                <a:cubicBezTo>
                  <a:pt x="146012" y="47625"/>
                  <a:pt x="148180" y="45349"/>
                  <a:pt x="149096" y="42494"/>
                </a:cubicBezTo>
                <a:cubicBezTo>
                  <a:pt x="150015" y="39642"/>
                  <a:pt x="149581" y="36526"/>
                  <a:pt x="147920" y="34035"/>
                </a:cubicBezTo>
                <a:cubicBezTo>
                  <a:pt x="145151" y="30199"/>
                  <a:pt x="143490" y="25676"/>
                  <a:pt x="143117" y="20958"/>
                </a:cubicBezTo>
                <a:cubicBezTo>
                  <a:pt x="145115" y="19956"/>
                  <a:pt x="147368" y="19564"/>
                  <a:pt x="149589" y="19838"/>
                </a:cubicBezTo>
                <a:cubicBezTo>
                  <a:pt x="158354" y="19838"/>
                  <a:pt x="162950" y="24691"/>
                  <a:pt x="170988" y="33976"/>
                </a:cubicBezTo>
                <a:cubicBezTo>
                  <a:pt x="181656" y="49621"/>
                  <a:pt x="199309" y="59024"/>
                  <a:pt x="218217" y="59132"/>
                </a:cubicBezTo>
                <a:cubicBezTo>
                  <a:pt x="244082" y="59132"/>
                  <a:pt x="264682" y="86042"/>
                  <a:pt x="272437" y="97770"/>
                </a:cubicBezTo>
                <a:cubicBezTo>
                  <a:pt x="264301" y="107407"/>
                  <a:pt x="244005" y="127898"/>
                  <a:pt x="218217" y="127898"/>
                </a:cubicBezTo>
                <a:cubicBezTo>
                  <a:pt x="200893" y="127508"/>
                  <a:pt x="184166" y="134275"/>
                  <a:pt x="171972" y="146610"/>
                </a:cubicBezTo>
                <a:cubicBezTo>
                  <a:pt x="166335" y="153167"/>
                  <a:pt x="158220" y="157070"/>
                  <a:pt x="149589" y="157367"/>
                </a:cubicBezTo>
                <a:cubicBezTo>
                  <a:pt x="147439" y="157515"/>
                  <a:pt x="145285" y="157196"/>
                  <a:pt x="143274" y="156435"/>
                </a:cubicBezTo>
                <a:cubicBezTo>
                  <a:pt x="143472" y="151646"/>
                  <a:pt x="145101" y="147024"/>
                  <a:pt x="147952" y="143175"/>
                </a:cubicBezTo>
                <a:cubicBezTo>
                  <a:pt x="149814" y="140377"/>
                  <a:pt x="150119" y="136816"/>
                  <a:pt x="148759" y="133745"/>
                </a:cubicBezTo>
                <a:cubicBezTo>
                  <a:pt x="147399" y="130669"/>
                  <a:pt x="144562" y="128506"/>
                  <a:pt x="141246" y="128006"/>
                </a:cubicBezTo>
                <a:cubicBezTo>
                  <a:pt x="122096" y="125345"/>
                  <a:pt x="103582" y="119256"/>
                  <a:pt x="86585" y="110028"/>
                </a:cubicBezTo>
                <a:cubicBezTo>
                  <a:pt x="60573" y="91788"/>
                  <a:pt x="34227" y="107622"/>
                  <a:pt x="19677" y="117650"/>
                </a:cubicBezTo>
                <a:cubicBezTo>
                  <a:pt x="19892" y="111913"/>
                  <a:pt x="20637" y="106201"/>
                  <a:pt x="21903" y="100598"/>
                </a:cubicBezTo>
                <a:cubicBezTo>
                  <a:pt x="21993" y="99833"/>
                  <a:pt x="21993" y="99056"/>
                  <a:pt x="21903" y="98291"/>
                </a:cubicBezTo>
                <a:cubicBezTo>
                  <a:pt x="21948" y="97783"/>
                  <a:pt x="21948" y="97275"/>
                  <a:pt x="21903" y="96766"/>
                </a:cubicBezTo>
                <a:lnTo>
                  <a:pt x="21903" y="96709"/>
                </a:lnTo>
                <a:cubicBezTo>
                  <a:pt x="20399" y="87926"/>
                  <a:pt x="19654" y="79026"/>
                  <a:pt x="19677" y="70114"/>
                </a:cubicBezTo>
                <a:cubicBezTo>
                  <a:pt x="34178" y="82710"/>
                  <a:pt x="61367" y="102770"/>
                  <a:pt x="87515" y="79202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69" name="Graphic 9">
            <a:extLst>
              <a:ext uri="{FF2B5EF4-FFF2-40B4-BE49-F238E27FC236}">
                <a16:creationId xmlns:a16="http://schemas.microsoft.com/office/drawing/2014/main" id="{D1E56FA6-682D-4C28-9AF0-C3E1E8FC0358}"/>
              </a:ext>
            </a:extLst>
          </p:cNvPr>
          <p:cNvSpPr/>
          <p:nvPr/>
        </p:nvSpPr>
        <p:spPr>
          <a:xfrm>
            <a:off x="5934996" y="3577239"/>
            <a:ext cx="78433" cy="78587"/>
          </a:xfrm>
          <a:custGeom>
            <a:avLst/>
            <a:gdLst>
              <a:gd name="connsiteX0" fmla="*/ 39217 w 78433"/>
              <a:gd name="connsiteY0" fmla="*/ 78588 h 78587"/>
              <a:gd name="connsiteX1" fmla="*/ 78433 w 78433"/>
              <a:gd name="connsiteY1" fmla="*/ 39294 h 78587"/>
              <a:gd name="connsiteX2" fmla="*/ 39217 w 78433"/>
              <a:gd name="connsiteY2" fmla="*/ 0 h 78587"/>
              <a:gd name="connsiteX3" fmla="*/ 0 w 78433"/>
              <a:gd name="connsiteY3" fmla="*/ 39294 h 78587"/>
              <a:gd name="connsiteX4" fmla="*/ 39217 w 78433"/>
              <a:gd name="connsiteY4" fmla="*/ 78588 h 78587"/>
              <a:gd name="connsiteX5" fmla="*/ 39217 w 78433"/>
              <a:gd name="connsiteY5" fmla="*/ 19647 h 78587"/>
              <a:gd name="connsiteX6" fmla="*/ 58825 w 78433"/>
              <a:gd name="connsiteY6" fmla="*/ 39294 h 78587"/>
              <a:gd name="connsiteX7" fmla="*/ 39217 w 78433"/>
              <a:gd name="connsiteY7" fmla="*/ 58941 h 78587"/>
              <a:gd name="connsiteX8" fmla="*/ 19608 w 78433"/>
              <a:gd name="connsiteY8" fmla="*/ 39294 h 78587"/>
              <a:gd name="connsiteX9" fmla="*/ 39217 w 78433"/>
              <a:gd name="connsiteY9" fmla="*/ 19647 h 7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33" h="78587">
                <a:moveTo>
                  <a:pt x="39217" y="78588"/>
                </a:moveTo>
                <a:cubicBezTo>
                  <a:pt x="60876" y="78588"/>
                  <a:pt x="78433" y="60996"/>
                  <a:pt x="78433" y="39294"/>
                </a:cubicBezTo>
                <a:cubicBezTo>
                  <a:pt x="78433" y="17592"/>
                  <a:pt x="60876" y="0"/>
                  <a:pt x="39217" y="0"/>
                </a:cubicBezTo>
                <a:cubicBezTo>
                  <a:pt x="17557" y="0"/>
                  <a:pt x="0" y="17592"/>
                  <a:pt x="0" y="39294"/>
                </a:cubicBezTo>
                <a:cubicBezTo>
                  <a:pt x="0" y="60996"/>
                  <a:pt x="17557" y="78588"/>
                  <a:pt x="39217" y="78588"/>
                </a:cubicBezTo>
                <a:close/>
                <a:moveTo>
                  <a:pt x="39217" y="19647"/>
                </a:moveTo>
                <a:cubicBezTo>
                  <a:pt x="50046" y="19647"/>
                  <a:pt x="58825" y="28443"/>
                  <a:pt x="58825" y="39294"/>
                </a:cubicBezTo>
                <a:cubicBezTo>
                  <a:pt x="58825" y="50145"/>
                  <a:pt x="50046" y="58941"/>
                  <a:pt x="39217" y="58941"/>
                </a:cubicBezTo>
                <a:cubicBezTo>
                  <a:pt x="28387" y="58941"/>
                  <a:pt x="19608" y="50145"/>
                  <a:pt x="19608" y="39294"/>
                </a:cubicBezTo>
                <a:cubicBezTo>
                  <a:pt x="19608" y="28443"/>
                  <a:pt x="28387" y="19647"/>
                  <a:pt x="39217" y="19647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70" name="Graphic 9">
            <a:extLst>
              <a:ext uri="{FF2B5EF4-FFF2-40B4-BE49-F238E27FC236}">
                <a16:creationId xmlns:a16="http://schemas.microsoft.com/office/drawing/2014/main" id="{74C8E27E-6993-4AAA-983C-B471A8A5C626}"/>
              </a:ext>
            </a:extLst>
          </p:cNvPr>
          <p:cNvSpPr/>
          <p:nvPr/>
        </p:nvSpPr>
        <p:spPr>
          <a:xfrm>
            <a:off x="5866363" y="3636179"/>
            <a:ext cx="58826" cy="58944"/>
          </a:xfrm>
          <a:custGeom>
            <a:avLst/>
            <a:gdLst>
              <a:gd name="connsiteX0" fmla="*/ 29415 w 58826"/>
              <a:gd name="connsiteY0" fmla="*/ 58945 h 58944"/>
              <a:gd name="connsiteX1" fmla="*/ 58826 w 58826"/>
              <a:gd name="connsiteY1" fmla="*/ 29473 h 58944"/>
              <a:gd name="connsiteX2" fmla="*/ 29415 w 58826"/>
              <a:gd name="connsiteY2" fmla="*/ 0 h 58944"/>
              <a:gd name="connsiteX3" fmla="*/ 0 w 58826"/>
              <a:gd name="connsiteY3" fmla="*/ 29473 h 58944"/>
              <a:gd name="connsiteX4" fmla="*/ 29415 w 58826"/>
              <a:gd name="connsiteY4" fmla="*/ 58945 h 58944"/>
              <a:gd name="connsiteX5" fmla="*/ 29415 w 58826"/>
              <a:gd name="connsiteY5" fmla="*/ 19647 h 58944"/>
              <a:gd name="connsiteX6" fmla="*/ 39217 w 58826"/>
              <a:gd name="connsiteY6" fmla="*/ 29473 h 58944"/>
              <a:gd name="connsiteX7" fmla="*/ 29415 w 58826"/>
              <a:gd name="connsiteY7" fmla="*/ 39294 h 58944"/>
              <a:gd name="connsiteX8" fmla="*/ 19609 w 58826"/>
              <a:gd name="connsiteY8" fmla="*/ 29473 h 58944"/>
              <a:gd name="connsiteX9" fmla="*/ 29415 w 58826"/>
              <a:gd name="connsiteY9" fmla="*/ 19647 h 5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26" h="58944">
                <a:moveTo>
                  <a:pt x="29415" y="58945"/>
                </a:moveTo>
                <a:cubicBezTo>
                  <a:pt x="45658" y="58945"/>
                  <a:pt x="58826" y="45747"/>
                  <a:pt x="58826" y="29473"/>
                </a:cubicBezTo>
                <a:cubicBezTo>
                  <a:pt x="58826" y="13198"/>
                  <a:pt x="45658" y="0"/>
                  <a:pt x="29415" y="0"/>
                </a:cubicBezTo>
                <a:cubicBezTo>
                  <a:pt x="13168" y="0"/>
                  <a:pt x="0" y="13198"/>
                  <a:pt x="0" y="29473"/>
                </a:cubicBezTo>
                <a:cubicBezTo>
                  <a:pt x="0" y="45747"/>
                  <a:pt x="13168" y="58945"/>
                  <a:pt x="29415" y="58945"/>
                </a:cubicBezTo>
                <a:close/>
                <a:moveTo>
                  <a:pt x="29415" y="19647"/>
                </a:moveTo>
                <a:cubicBezTo>
                  <a:pt x="34828" y="19647"/>
                  <a:pt x="39217" y="24045"/>
                  <a:pt x="39217" y="29473"/>
                </a:cubicBezTo>
                <a:cubicBezTo>
                  <a:pt x="39217" y="34896"/>
                  <a:pt x="34828" y="39294"/>
                  <a:pt x="29415" y="39294"/>
                </a:cubicBezTo>
                <a:cubicBezTo>
                  <a:pt x="23998" y="39294"/>
                  <a:pt x="19609" y="34896"/>
                  <a:pt x="19609" y="29473"/>
                </a:cubicBezTo>
                <a:cubicBezTo>
                  <a:pt x="19609" y="24045"/>
                  <a:pt x="23998" y="19647"/>
                  <a:pt x="29415" y="19647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71" name="Graphic 9">
            <a:extLst>
              <a:ext uri="{FF2B5EF4-FFF2-40B4-BE49-F238E27FC236}">
                <a16:creationId xmlns:a16="http://schemas.microsoft.com/office/drawing/2014/main" id="{27207CA9-F9FB-4E71-821E-8AEA6ADA3B57}"/>
              </a:ext>
            </a:extLst>
          </p:cNvPr>
          <p:cNvSpPr/>
          <p:nvPr/>
        </p:nvSpPr>
        <p:spPr>
          <a:xfrm>
            <a:off x="5934928" y="3695154"/>
            <a:ext cx="19635" cy="19617"/>
          </a:xfrm>
          <a:custGeom>
            <a:avLst/>
            <a:gdLst>
              <a:gd name="connsiteX0" fmla="*/ 9869 w 19635"/>
              <a:gd name="connsiteY0" fmla="*/ 19617 h 19617"/>
              <a:gd name="connsiteX1" fmla="*/ 11722 w 19635"/>
              <a:gd name="connsiteY1" fmla="*/ 19419 h 19617"/>
              <a:gd name="connsiteX2" fmla="*/ 13598 w 19635"/>
              <a:gd name="connsiteY2" fmla="*/ 18830 h 19617"/>
              <a:gd name="connsiteX3" fmla="*/ 15263 w 19635"/>
              <a:gd name="connsiteY3" fmla="*/ 17945 h 19617"/>
              <a:gd name="connsiteX4" fmla="*/ 16736 w 19635"/>
              <a:gd name="connsiteY4" fmla="*/ 16766 h 19617"/>
              <a:gd name="connsiteX5" fmla="*/ 19635 w 19635"/>
              <a:gd name="connsiteY5" fmla="*/ 9792 h 19617"/>
              <a:gd name="connsiteX6" fmla="*/ 16736 w 19635"/>
              <a:gd name="connsiteY6" fmla="*/ 2817 h 19617"/>
              <a:gd name="connsiteX7" fmla="*/ 15263 w 19635"/>
              <a:gd name="connsiteY7" fmla="*/ 1639 h 19617"/>
              <a:gd name="connsiteX8" fmla="*/ 13598 w 19635"/>
              <a:gd name="connsiteY8" fmla="*/ 753 h 19617"/>
              <a:gd name="connsiteX9" fmla="*/ 11722 w 19635"/>
              <a:gd name="connsiteY9" fmla="*/ 163 h 19617"/>
              <a:gd name="connsiteX10" fmla="*/ 2899 w 19635"/>
              <a:gd name="connsiteY10" fmla="*/ 2817 h 19617"/>
              <a:gd name="connsiteX11" fmla="*/ 750 w 19635"/>
              <a:gd name="connsiteY11" fmla="*/ 13564 h 19617"/>
              <a:gd name="connsiteX12" fmla="*/ 9869 w 19635"/>
              <a:gd name="connsiteY12" fmla="*/ 19617 h 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635" h="19617">
                <a:moveTo>
                  <a:pt x="9869" y="19617"/>
                </a:moveTo>
                <a:cubicBezTo>
                  <a:pt x="10493" y="19599"/>
                  <a:pt x="11112" y="19532"/>
                  <a:pt x="11722" y="19419"/>
                </a:cubicBezTo>
                <a:cubicBezTo>
                  <a:pt x="12378" y="19330"/>
                  <a:pt x="13010" y="19127"/>
                  <a:pt x="13598" y="18830"/>
                </a:cubicBezTo>
                <a:cubicBezTo>
                  <a:pt x="14201" y="18632"/>
                  <a:pt x="14761" y="18332"/>
                  <a:pt x="15263" y="17945"/>
                </a:cubicBezTo>
                <a:cubicBezTo>
                  <a:pt x="15788" y="17598"/>
                  <a:pt x="16282" y="17202"/>
                  <a:pt x="16736" y="16766"/>
                </a:cubicBezTo>
                <a:cubicBezTo>
                  <a:pt x="18590" y="14923"/>
                  <a:pt x="19635" y="12413"/>
                  <a:pt x="19635" y="9792"/>
                </a:cubicBezTo>
                <a:cubicBezTo>
                  <a:pt x="19635" y="7174"/>
                  <a:pt x="18590" y="4661"/>
                  <a:pt x="16736" y="2817"/>
                </a:cubicBezTo>
                <a:cubicBezTo>
                  <a:pt x="16282" y="2380"/>
                  <a:pt x="15788" y="1984"/>
                  <a:pt x="15263" y="1639"/>
                </a:cubicBezTo>
                <a:cubicBezTo>
                  <a:pt x="14761" y="1252"/>
                  <a:pt x="14201" y="951"/>
                  <a:pt x="13598" y="753"/>
                </a:cubicBezTo>
                <a:cubicBezTo>
                  <a:pt x="13010" y="456"/>
                  <a:pt x="12378" y="258"/>
                  <a:pt x="11722" y="163"/>
                </a:cubicBezTo>
                <a:cubicBezTo>
                  <a:pt x="8527" y="-417"/>
                  <a:pt x="5247" y="568"/>
                  <a:pt x="2899" y="2817"/>
                </a:cubicBezTo>
                <a:cubicBezTo>
                  <a:pt x="72" y="5627"/>
                  <a:pt x="-777" y="9877"/>
                  <a:pt x="750" y="13564"/>
                </a:cubicBezTo>
                <a:cubicBezTo>
                  <a:pt x="2280" y="17252"/>
                  <a:pt x="5888" y="19644"/>
                  <a:pt x="9869" y="19617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72" name="Graphic 9">
            <a:extLst>
              <a:ext uri="{FF2B5EF4-FFF2-40B4-BE49-F238E27FC236}">
                <a16:creationId xmlns:a16="http://schemas.microsoft.com/office/drawing/2014/main" id="{2ABFAF7E-E4A7-49CB-A102-B3A48D39FB72}"/>
              </a:ext>
            </a:extLst>
          </p:cNvPr>
          <p:cNvSpPr/>
          <p:nvPr/>
        </p:nvSpPr>
        <p:spPr>
          <a:xfrm>
            <a:off x="5696400" y="4051750"/>
            <a:ext cx="78438" cy="78587"/>
          </a:xfrm>
          <a:custGeom>
            <a:avLst/>
            <a:gdLst>
              <a:gd name="connsiteX0" fmla="*/ 39217 w 78438"/>
              <a:gd name="connsiteY0" fmla="*/ 78588 h 78587"/>
              <a:gd name="connsiteX1" fmla="*/ 78438 w 78438"/>
              <a:gd name="connsiteY1" fmla="*/ 39294 h 78587"/>
              <a:gd name="connsiteX2" fmla="*/ 39217 w 78438"/>
              <a:gd name="connsiteY2" fmla="*/ 0 h 78587"/>
              <a:gd name="connsiteX3" fmla="*/ 0 w 78438"/>
              <a:gd name="connsiteY3" fmla="*/ 39294 h 78587"/>
              <a:gd name="connsiteX4" fmla="*/ 39217 w 78438"/>
              <a:gd name="connsiteY4" fmla="*/ 78588 h 78587"/>
              <a:gd name="connsiteX5" fmla="*/ 39217 w 78438"/>
              <a:gd name="connsiteY5" fmla="*/ 19646 h 78587"/>
              <a:gd name="connsiteX6" fmla="*/ 58825 w 78438"/>
              <a:gd name="connsiteY6" fmla="*/ 39294 h 78587"/>
              <a:gd name="connsiteX7" fmla="*/ 39217 w 78438"/>
              <a:gd name="connsiteY7" fmla="*/ 58940 h 78587"/>
              <a:gd name="connsiteX8" fmla="*/ 19609 w 78438"/>
              <a:gd name="connsiteY8" fmla="*/ 39294 h 78587"/>
              <a:gd name="connsiteX9" fmla="*/ 39217 w 78438"/>
              <a:gd name="connsiteY9" fmla="*/ 19646 h 7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38" h="78587">
                <a:moveTo>
                  <a:pt x="39217" y="78588"/>
                </a:moveTo>
                <a:cubicBezTo>
                  <a:pt x="60876" y="78588"/>
                  <a:pt x="78438" y="60995"/>
                  <a:pt x="78438" y="39294"/>
                </a:cubicBezTo>
                <a:cubicBezTo>
                  <a:pt x="78438" y="17592"/>
                  <a:pt x="60876" y="0"/>
                  <a:pt x="39217" y="0"/>
                </a:cubicBezTo>
                <a:cubicBezTo>
                  <a:pt x="17557" y="0"/>
                  <a:pt x="0" y="17592"/>
                  <a:pt x="0" y="39294"/>
                </a:cubicBezTo>
                <a:cubicBezTo>
                  <a:pt x="0" y="60995"/>
                  <a:pt x="17557" y="78588"/>
                  <a:pt x="39217" y="78588"/>
                </a:cubicBezTo>
                <a:close/>
                <a:moveTo>
                  <a:pt x="39217" y="19646"/>
                </a:moveTo>
                <a:cubicBezTo>
                  <a:pt x="50046" y="19646"/>
                  <a:pt x="58825" y="28443"/>
                  <a:pt x="58825" y="39294"/>
                </a:cubicBezTo>
                <a:cubicBezTo>
                  <a:pt x="58825" y="50145"/>
                  <a:pt x="50046" y="58940"/>
                  <a:pt x="39217" y="58940"/>
                </a:cubicBezTo>
                <a:cubicBezTo>
                  <a:pt x="28387" y="58940"/>
                  <a:pt x="19609" y="50145"/>
                  <a:pt x="19609" y="39294"/>
                </a:cubicBezTo>
                <a:cubicBezTo>
                  <a:pt x="19609" y="28443"/>
                  <a:pt x="28387" y="19646"/>
                  <a:pt x="39217" y="19646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73" name="Graphic 9">
            <a:extLst>
              <a:ext uri="{FF2B5EF4-FFF2-40B4-BE49-F238E27FC236}">
                <a16:creationId xmlns:a16="http://schemas.microsoft.com/office/drawing/2014/main" id="{44B5C307-0B23-4E4E-A19B-EA88F4A7823E}"/>
              </a:ext>
            </a:extLst>
          </p:cNvPr>
          <p:cNvSpPr/>
          <p:nvPr/>
        </p:nvSpPr>
        <p:spPr>
          <a:xfrm>
            <a:off x="5627772" y="4110690"/>
            <a:ext cx="58825" cy="58944"/>
          </a:xfrm>
          <a:custGeom>
            <a:avLst/>
            <a:gdLst>
              <a:gd name="connsiteX0" fmla="*/ 58825 w 58825"/>
              <a:gd name="connsiteY0" fmla="*/ 29473 h 58944"/>
              <a:gd name="connsiteX1" fmla="*/ 29411 w 58825"/>
              <a:gd name="connsiteY1" fmla="*/ 0 h 58944"/>
              <a:gd name="connsiteX2" fmla="*/ 0 w 58825"/>
              <a:gd name="connsiteY2" fmla="*/ 29473 h 58944"/>
              <a:gd name="connsiteX3" fmla="*/ 29411 w 58825"/>
              <a:gd name="connsiteY3" fmla="*/ 58945 h 58944"/>
              <a:gd name="connsiteX4" fmla="*/ 50208 w 58825"/>
              <a:gd name="connsiteY4" fmla="*/ 50311 h 58944"/>
              <a:gd name="connsiteX5" fmla="*/ 58825 w 58825"/>
              <a:gd name="connsiteY5" fmla="*/ 29473 h 58944"/>
              <a:gd name="connsiteX6" fmla="*/ 19608 w 58825"/>
              <a:gd name="connsiteY6" fmla="*/ 29473 h 58944"/>
              <a:gd name="connsiteX7" fmla="*/ 29411 w 58825"/>
              <a:gd name="connsiteY7" fmla="*/ 19648 h 58944"/>
              <a:gd name="connsiteX8" fmla="*/ 39217 w 58825"/>
              <a:gd name="connsiteY8" fmla="*/ 29473 h 58944"/>
              <a:gd name="connsiteX9" fmla="*/ 29411 w 58825"/>
              <a:gd name="connsiteY9" fmla="*/ 39294 h 58944"/>
              <a:gd name="connsiteX10" fmla="*/ 19608 w 58825"/>
              <a:gd name="connsiteY10" fmla="*/ 29473 h 5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25" h="58944">
                <a:moveTo>
                  <a:pt x="58825" y="29473"/>
                </a:moveTo>
                <a:cubicBezTo>
                  <a:pt x="58825" y="13199"/>
                  <a:pt x="45657" y="0"/>
                  <a:pt x="29411" y="0"/>
                </a:cubicBezTo>
                <a:cubicBezTo>
                  <a:pt x="13168" y="0"/>
                  <a:pt x="0" y="13199"/>
                  <a:pt x="0" y="29473"/>
                </a:cubicBezTo>
                <a:cubicBezTo>
                  <a:pt x="0" y="45748"/>
                  <a:pt x="13168" y="58945"/>
                  <a:pt x="29411" y="58945"/>
                </a:cubicBezTo>
                <a:cubicBezTo>
                  <a:pt x="37211" y="58945"/>
                  <a:pt x="44693" y="55838"/>
                  <a:pt x="50208" y="50311"/>
                </a:cubicBezTo>
                <a:cubicBezTo>
                  <a:pt x="55724" y="44785"/>
                  <a:pt x="58825" y="37289"/>
                  <a:pt x="58825" y="29473"/>
                </a:cubicBezTo>
                <a:close/>
                <a:moveTo>
                  <a:pt x="19608" y="29473"/>
                </a:moveTo>
                <a:cubicBezTo>
                  <a:pt x="19608" y="24045"/>
                  <a:pt x="23998" y="19648"/>
                  <a:pt x="29411" y="19648"/>
                </a:cubicBezTo>
                <a:cubicBezTo>
                  <a:pt x="34828" y="19648"/>
                  <a:pt x="39217" y="24045"/>
                  <a:pt x="39217" y="29473"/>
                </a:cubicBezTo>
                <a:cubicBezTo>
                  <a:pt x="39217" y="34896"/>
                  <a:pt x="34828" y="39294"/>
                  <a:pt x="29411" y="39294"/>
                </a:cubicBezTo>
                <a:cubicBezTo>
                  <a:pt x="23998" y="39294"/>
                  <a:pt x="19608" y="34896"/>
                  <a:pt x="19608" y="29473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74" name="Graphic 9">
            <a:extLst>
              <a:ext uri="{FF2B5EF4-FFF2-40B4-BE49-F238E27FC236}">
                <a16:creationId xmlns:a16="http://schemas.microsoft.com/office/drawing/2014/main" id="{793AE9AC-E436-4613-9C4A-F29F3E3551DF}"/>
              </a:ext>
            </a:extLst>
          </p:cNvPr>
          <p:cNvSpPr/>
          <p:nvPr/>
        </p:nvSpPr>
        <p:spPr>
          <a:xfrm>
            <a:off x="5696392" y="4169666"/>
            <a:ext cx="19575" cy="19617"/>
          </a:xfrm>
          <a:custGeom>
            <a:avLst/>
            <a:gdLst>
              <a:gd name="connsiteX0" fmla="*/ 2853 w 19575"/>
              <a:gd name="connsiteY0" fmla="*/ 16766 h 19617"/>
              <a:gd name="connsiteX1" fmla="*/ 9814 w 19575"/>
              <a:gd name="connsiteY1" fmla="*/ 19617 h 19617"/>
              <a:gd name="connsiteX2" fmla="*/ 11668 w 19575"/>
              <a:gd name="connsiteY2" fmla="*/ 19419 h 19617"/>
              <a:gd name="connsiteX3" fmla="*/ 13539 w 19575"/>
              <a:gd name="connsiteY3" fmla="*/ 18830 h 19617"/>
              <a:gd name="connsiteX4" fmla="*/ 15204 w 19575"/>
              <a:gd name="connsiteY4" fmla="*/ 17945 h 19617"/>
              <a:gd name="connsiteX5" fmla="*/ 16677 w 19575"/>
              <a:gd name="connsiteY5" fmla="*/ 16766 h 19617"/>
              <a:gd name="connsiteX6" fmla="*/ 19576 w 19575"/>
              <a:gd name="connsiteY6" fmla="*/ 9792 h 19617"/>
              <a:gd name="connsiteX7" fmla="*/ 16677 w 19575"/>
              <a:gd name="connsiteY7" fmla="*/ 2817 h 19617"/>
              <a:gd name="connsiteX8" fmla="*/ 15204 w 19575"/>
              <a:gd name="connsiteY8" fmla="*/ 1639 h 19617"/>
              <a:gd name="connsiteX9" fmla="*/ 13539 w 19575"/>
              <a:gd name="connsiteY9" fmla="*/ 753 h 19617"/>
              <a:gd name="connsiteX10" fmla="*/ 11668 w 19575"/>
              <a:gd name="connsiteY10" fmla="*/ 163 h 19617"/>
              <a:gd name="connsiteX11" fmla="*/ 2844 w 19575"/>
              <a:gd name="connsiteY11" fmla="*/ 2817 h 19617"/>
              <a:gd name="connsiteX12" fmla="*/ 2844 w 19575"/>
              <a:gd name="connsiteY12" fmla="*/ 16766 h 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575" h="19617">
                <a:moveTo>
                  <a:pt x="2853" y="16766"/>
                </a:moveTo>
                <a:cubicBezTo>
                  <a:pt x="4729" y="18561"/>
                  <a:pt x="7216" y="19582"/>
                  <a:pt x="9814" y="19617"/>
                </a:cubicBezTo>
                <a:cubicBezTo>
                  <a:pt x="10434" y="19599"/>
                  <a:pt x="11053" y="19532"/>
                  <a:pt x="11668" y="19419"/>
                </a:cubicBezTo>
                <a:cubicBezTo>
                  <a:pt x="12319" y="19330"/>
                  <a:pt x="12951" y="19127"/>
                  <a:pt x="13539" y="18830"/>
                </a:cubicBezTo>
                <a:cubicBezTo>
                  <a:pt x="14141" y="18632"/>
                  <a:pt x="14706" y="18331"/>
                  <a:pt x="15204" y="17945"/>
                </a:cubicBezTo>
                <a:cubicBezTo>
                  <a:pt x="15730" y="17598"/>
                  <a:pt x="16223" y="17202"/>
                  <a:pt x="16677" y="16766"/>
                </a:cubicBezTo>
                <a:cubicBezTo>
                  <a:pt x="18535" y="14923"/>
                  <a:pt x="19576" y="12413"/>
                  <a:pt x="19576" y="9792"/>
                </a:cubicBezTo>
                <a:cubicBezTo>
                  <a:pt x="19576" y="7174"/>
                  <a:pt x="18535" y="4661"/>
                  <a:pt x="16677" y="2817"/>
                </a:cubicBezTo>
                <a:cubicBezTo>
                  <a:pt x="16223" y="2380"/>
                  <a:pt x="15730" y="1984"/>
                  <a:pt x="15204" y="1639"/>
                </a:cubicBezTo>
                <a:cubicBezTo>
                  <a:pt x="14706" y="1252"/>
                  <a:pt x="14141" y="951"/>
                  <a:pt x="13539" y="753"/>
                </a:cubicBezTo>
                <a:cubicBezTo>
                  <a:pt x="12951" y="456"/>
                  <a:pt x="12319" y="258"/>
                  <a:pt x="11668" y="163"/>
                </a:cubicBezTo>
                <a:cubicBezTo>
                  <a:pt x="8472" y="-417"/>
                  <a:pt x="5192" y="568"/>
                  <a:pt x="2844" y="2817"/>
                </a:cubicBezTo>
                <a:cubicBezTo>
                  <a:pt x="-948" y="6693"/>
                  <a:pt x="-948" y="12894"/>
                  <a:pt x="2844" y="16766"/>
                </a:cubicBezTo>
                <a:close/>
              </a:path>
            </a:pathLst>
          </a:custGeom>
          <a:solidFill>
            <a:srgbClr val="000000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1632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D80712F-4159-471A-AE3C-28D3DF9E9859}"/>
              </a:ext>
            </a:extLst>
          </p:cNvPr>
          <p:cNvGrpSpPr/>
          <p:nvPr/>
        </p:nvGrpSpPr>
        <p:grpSpPr>
          <a:xfrm>
            <a:off x="5069680" y="3288700"/>
            <a:ext cx="1669257" cy="1004300"/>
            <a:chOff x="3787613" y="1394584"/>
            <a:chExt cx="1666729" cy="10012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BB9A70-A6A9-408A-8009-196349B2A8DD}"/>
                </a:ext>
              </a:extLst>
            </p:cNvPr>
            <p:cNvSpPr/>
            <p:nvPr/>
          </p:nvSpPr>
          <p:spPr>
            <a:xfrm>
              <a:off x="3787613" y="1394584"/>
              <a:ext cx="1666729" cy="517036"/>
            </a:xfrm>
            <a:custGeom>
              <a:avLst/>
              <a:gdLst>
                <a:gd name="connsiteX0" fmla="*/ 1662367 w 1666729"/>
                <a:gd name="connsiteY0" fmla="*/ 303358 h 517036"/>
                <a:gd name="connsiteX1" fmla="*/ 1580853 w 1666729"/>
                <a:gd name="connsiteY1" fmla="*/ 208863 h 517036"/>
                <a:gd name="connsiteX2" fmla="*/ 1575009 w 1666729"/>
                <a:gd name="connsiteY2" fmla="*/ 206094 h 517036"/>
                <a:gd name="connsiteX3" fmla="*/ 1576713 w 1666729"/>
                <a:gd name="connsiteY3" fmla="*/ 200756 h 517036"/>
                <a:gd name="connsiteX4" fmla="*/ 1438680 w 1666729"/>
                <a:gd name="connsiteY4" fmla="*/ 1529 h 517036"/>
                <a:gd name="connsiteX5" fmla="*/ 1312817 w 1666729"/>
                <a:gd name="connsiteY5" fmla="*/ 19927 h 517036"/>
                <a:gd name="connsiteX6" fmla="*/ 1170904 w 1666729"/>
                <a:gd name="connsiteY6" fmla="*/ 90005 h 517036"/>
                <a:gd name="connsiteX7" fmla="*/ 871461 w 1666729"/>
                <a:gd name="connsiteY7" fmla="*/ 249845 h 517036"/>
                <a:gd name="connsiteX8" fmla="*/ 696816 w 1666729"/>
                <a:gd name="connsiteY8" fmla="*/ 271224 h 517036"/>
                <a:gd name="connsiteX9" fmla="*/ 486509 w 1666729"/>
                <a:gd name="connsiteY9" fmla="*/ 146231 h 517036"/>
                <a:gd name="connsiteX10" fmla="*/ 463302 w 1666729"/>
                <a:gd name="connsiteY10" fmla="*/ 139154 h 517036"/>
                <a:gd name="connsiteX11" fmla="*/ 451071 w 1666729"/>
                <a:gd name="connsiteY11" fmla="*/ 139154 h 517036"/>
                <a:gd name="connsiteX12" fmla="*/ 431394 w 1666729"/>
                <a:gd name="connsiteY12" fmla="*/ 144801 h 517036"/>
                <a:gd name="connsiteX13" fmla="*/ 363983 w 1666729"/>
                <a:gd name="connsiteY13" fmla="*/ 188061 h 517036"/>
                <a:gd name="connsiteX14" fmla="*/ 360119 w 1666729"/>
                <a:gd name="connsiteY14" fmla="*/ 191111 h 517036"/>
                <a:gd name="connsiteX15" fmla="*/ 343805 w 1666729"/>
                <a:gd name="connsiteY15" fmla="*/ 204106 h 517036"/>
                <a:gd name="connsiteX16" fmla="*/ 292507 w 1666729"/>
                <a:gd name="connsiteY16" fmla="*/ 244067 h 517036"/>
                <a:gd name="connsiteX17" fmla="*/ 221450 w 1666729"/>
                <a:gd name="connsiteY17" fmla="*/ 288906 h 517036"/>
                <a:gd name="connsiteX18" fmla="*/ 103413 w 1666729"/>
                <a:gd name="connsiteY18" fmla="*/ 318490 h 517036"/>
                <a:gd name="connsiteX19" fmla="*/ 31545 w 1666729"/>
                <a:gd name="connsiteY19" fmla="*/ 306411 h 517036"/>
                <a:gd name="connsiteX20" fmla="*/ 83 w 1666729"/>
                <a:gd name="connsiteY20" fmla="*/ 374370 h 517036"/>
                <a:gd name="connsiteX21" fmla="*/ 91783 w 1666729"/>
                <a:gd name="connsiteY21" fmla="*/ 466070 h 517036"/>
                <a:gd name="connsiteX22" fmla="*/ 136191 w 1666729"/>
                <a:gd name="connsiteY22" fmla="*/ 461418 h 517036"/>
                <a:gd name="connsiteX23" fmla="*/ 177187 w 1666729"/>
                <a:gd name="connsiteY23" fmla="*/ 495986 h 517036"/>
                <a:gd name="connsiteX24" fmla="*/ 249428 w 1666729"/>
                <a:gd name="connsiteY24" fmla="*/ 515607 h 517036"/>
                <a:gd name="connsiteX25" fmla="*/ 341758 w 1666729"/>
                <a:gd name="connsiteY25" fmla="*/ 514315 h 517036"/>
                <a:gd name="connsiteX26" fmla="*/ 552042 w 1666729"/>
                <a:gd name="connsiteY26" fmla="*/ 506176 h 517036"/>
                <a:gd name="connsiteX27" fmla="*/ 969567 w 1666729"/>
                <a:gd name="connsiteY27" fmla="*/ 490019 h 517036"/>
                <a:gd name="connsiteX28" fmla="*/ 1387092 w 1666729"/>
                <a:gd name="connsiteY28" fmla="*/ 473863 h 517036"/>
                <a:gd name="connsiteX29" fmla="*/ 1490712 w 1666729"/>
                <a:gd name="connsiteY29" fmla="*/ 469854 h 517036"/>
                <a:gd name="connsiteX30" fmla="*/ 1602489 w 1666729"/>
                <a:gd name="connsiteY30" fmla="*/ 446571 h 517036"/>
                <a:gd name="connsiteX31" fmla="*/ 1662367 w 1666729"/>
                <a:gd name="connsiteY31" fmla="*/ 303358 h 51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66729" h="517036">
                  <a:moveTo>
                    <a:pt x="1662367" y="303358"/>
                  </a:moveTo>
                  <a:cubicBezTo>
                    <a:pt x="1651156" y="262735"/>
                    <a:pt x="1618279" y="227356"/>
                    <a:pt x="1580853" y="208863"/>
                  </a:cubicBezTo>
                  <a:cubicBezTo>
                    <a:pt x="1578915" y="207907"/>
                    <a:pt x="1576964" y="206997"/>
                    <a:pt x="1575009" y="206094"/>
                  </a:cubicBezTo>
                  <a:cubicBezTo>
                    <a:pt x="1575599" y="204327"/>
                    <a:pt x="1576202" y="202570"/>
                    <a:pt x="1576713" y="200756"/>
                  </a:cubicBezTo>
                  <a:cubicBezTo>
                    <a:pt x="1593865" y="139905"/>
                    <a:pt x="1498028" y="4869"/>
                    <a:pt x="1438680" y="1529"/>
                  </a:cubicBezTo>
                  <a:cubicBezTo>
                    <a:pt x="1401814" y="-544"/>
                    <a:pt x="1366788" y="-4266"/>
                    <a:pt x="1312817" y="19927"/>
                  </a:cubicBezTo>
                  <a:cubicBezTo>
                    <a:pt x="1272784" y="37870"/>
                    <a:pt x="1175826" y="88509"/>
                    <a:pt x="1170904" y="90005"/>
                  </a:cubicBezTo>
                  <a:cubicBezTo>
                    <a:pt x="1133366" y="111308"/>
                    <a:pt x="979631" y="210798"/>
                    <a:pt x="871461" y="249845"/>
                  </a:cubicBezTo>
                  <a:cubicBezTo>
                    <a:pt x="813564" y="270746"/>
                    <a:pt x="757704" y="281136"/>
                    <a:pt x="696816" y="271224"/>
                  </a:cubicBezTo>
                  <a:cubicBezTo>
                    <a:pt x="599360" y="255361"/>
                    <a:pt x="572190" y="186990"/>
                    <a:pt x="486509" y="146231"/>
                  </a:cubicBezTo>
                  <a:cubicBezTo>
                    <a:pt x="478908" y="143436"/>
                    <a:pt x="471177" y="141000"/>
                    <a:pt x="463302" y="139154"/>
                  </a:cubicBezTo>
                  <a:cubicBezTo>
                    <a:pt x="459227" y="138986"/>
                    <a:pt x="455149" y="138976"/>
                    <a:pt x="451071" y="139154"/>
                  </a:cubicBezTo>
                  <a:cubicBezTo>
                    <a:pt x="444406" y="140657"/>
                    <a:pt x="437852" y="142546"/>
                    <a:pt x="431394" y="144801"/>
                  </a:cubicBezTo>
                  <a:cubicBezTo>
                    <a:pt x="407333" y="156645"/>
                    <a:pt x="385628" y="172165"/>
                    <a:pt x="363983" y="188061"/>
                  </a:cubicBezTo>
                  <a:cubicBezTo>
                    <a:pt x="362697" y="189077"/>
                    <a:pt x="361405" y="190092"/>
                    <a:pt x="360119" y="191111"/>
                  </a:cubicBezTo>
                  <a:cubicBezTo>
                    <a:pt x="354670" y="195429"/>
                    <a:pt x="349241" y="199771"/>
                    <a:pt x="343805" y="204106"/>
                  </a:cubicBezTo>
                  <a:cubicBezTo>
                    <a:pt x="326857" y="217618"/>
                    <a:pt x="309794" y="230992"/>
                    <a:pt x="292507" y="244067"/>
                  </a:cubicBezTo>
                  <a:cubicBezTo>
                    <a:pt x="270176" y="260955"/>
                    <a:pt x="246916" y="277078"/>
                    <a:pt x="221450" y="288906"/>
                  </a:cubicBezTo>
                  <a:cubicBezTo>
                    <a:pt x="183823" y="306388"/>
                    <a:pt x="145497" y="318819"/>
                    <a:pt x="103413" y="318490"/>
                  </a:cubicBezTo>
                  <a:cubicBezTo>
                    <a:pt x="78762" y="318295"/>
                    <a:pt x="54664" y="313967"/>
                    <a:pt x="31545" y="306411"/>
                  </a:cubicBezTo>
                  <a:cubicBezTo>
                    <a:pt x="11812" y="322752"/>
                    <a:pt x="-1166" y="346448"/>
                    <a:pt x="83" y="374370"/>
                  </a:cubicBezTo>
                  <a:cubicBezTo>
                    <a:pt x="2196" y="421579"/>
                    <a:pt x="40502" y="469165"/>
                    <a:pt x="91783" y="466070"/>
                  </a:cubicBezTo>
                  <a:cubicBezTo>
                    <a:pt x="106664" y="465173"/>
                    <a:pt x="121482" y="463611"/>
                    <a:pt x="136191" y="461418"/>
                  </a:cubicBezTo>
                  <a:cubicBezTo>
                    <a:pt x="147657" y="475221"/>
                    <a:pt x="160117" y="486861"/>
                    <a:pt x="177187" y="495986"/>
                  </a:cubicBezTo>
                  <a:cubicBezTo>
                    <a:pt x="200833" y="508628"/>
                    <a:pt x="223171" y="512703"/>
                    <a:pt x="249428" y="515607"/>
                  </a:cubicBezTo>
                  <a:cubicBezTo>
                    <a:pt x="279881" y="518973"/>
                    <a:pt x="311251" y="515495"/>
                    <a:pt x="341758" y="514315"/>
                  </a:cubicBezTo>
                  <a:lnTo>
                    <a:pt x="552042" y="506176"/>
                  </a:lnTo>
                  <a:cubicBezTo>
                    <a:pt x="691216" y="500789"/>
                    <a:pt x="830393" y="495403"/>
                    <a:pt x="969567" y="490019"/>
                  </a:cubicBezTo>
                  <a:cubicBezTo>
                    <a:pt x="1108741" y="484633"/>
                    <a:pt x="1247915" y="479246"/>
                    <a:pt x="1387092" y="473863"/>
                  </a:cubicBezTo>
                  <a:cubicBezTo>
                    <a:pt x="1421633" y="472524"/>
                    <a:pt x="1456171" y="471189"/>
                    <a:pt x="1490712" y="469854"/>
                  </a:cubicBezTo>
                  <a:cubicBezTo>
                    <a:pt x="1529094" y="468368"/>
                    <a:pt x="1568327" y="466264"/>
                    <a:pt x="1602489" y="446571"/>
                  </a:cubicBezTo>
                  <a:cubicBezTo>
                    <a:pt x="1651818" y="418128"/>
                    <a:pt x="1677601" y="358563"/>
                    <a:pt x="1662367" y="303358"/>
                  </a:cubicBezTo>
                  <a:close/>
                </a:path>
              </a:pathLst>
            </a:custGeom>
            <a:solidFill>
              <a:srgbClr val="00AAF0"/>
            </a:solidFill>
            <a:ln w="285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G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78AB0C-9A73-47F0-A7EE-53A358B2A87C}"/>
                </a:ext>
              </a:extLst>
            </p:cNvPr>
            <p:cNvSpPr/>
            <p:nvPr/>
          </p:nvSpPr>
          <p:spPr>
            <a:xfrm>
              <a:off x="3796760" y="1798614"/>
              <a:ext cx="1635362" cy="597206"/>
            </a:xfrm>
            <a:custGeom>
              <a:avLst/>
              <a:gdLst>
                <a:gd name="connsiteX0" fmla="*/ 0 w 1635362"/>
                <a:gd name="connsiteY0" fmla="*/ 0 h 597206"/>
                <a:gd name="connsiteX1" fmla="*/ 1635362 w 1635362"/>
                <a:gd name="connsiteY1" fmla="*/ 0 h 597206"/>
                <a:gd name="connsiteX2" fmla="*/ 1613784 w 1635362"/>
                <a:gd name="connsiteY2" fmla="*/ 69514 h 597206"/>
                <a:gd name="connsiteX3" fmla="*/ 817681 w 1635362"/>
                <a:gd name="connsiteY3" fmla="*/ 597206 h 597206"/>
                <a:gd name="connsiteX4" fmla="*/ 21579 w 1635362"/>
                <a:gd name="connsiteY4" fmla="*/ 69514 h 59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362" h="597206">
                  <a:moveTo>
                    <a:pt x="0" y="0"/>
                  </a:moveTo>
                  <a:lnTo>
                    <a:pt x="1635362" y="0"/>
                  </a:lnTo>
                  <a:lnTo>
                    <a:pt x="1613784" y="69514"/>
                  </a:lnTo>
                  <a:cubicBezTo>
                    <a:pt x="1482622" y="379617"/>
                    <a:pt x="1175562" y="597206"/>
                    <a:pt x="817681" y="597206"/>
                  </a:cubicBezTo>
                  <a:cubicBezTo>
                    <a:pt x="459801" y="597206"/>
                    <a:pt x="152741" y="379617"/>
                    <a:pt x="21579" y="69514"/>
                  </a:cubicBezTo>
                  <a:close/>
                </a:path>
              </a:pathLst>
            </a:custGeom>
            <a:solidFill>
              <a:srgbClr val="00AA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G" dirty="0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9B430B9-E56E-48C5-AC5E-341F59F30C38}"/>
              </a:ext>
            </a:extLst>
          </p:cNvPr>
          <p:cNvSpPr/>
          <p:nvPr/>
        </p:nvSpPr>
        <p:spPr>
          <a:xfrm>
            <a:off x="5036316" y="2565000"/>
            <a:ext cx="1728000" cy="17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5745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070E26C1-5AC7-4E70-A0D9-965A43F8AEBA}"/>
              </a:ext>
            </a:extLst>
          </p:cNvPr>
          <p:cNvSpPr/>
          <p:nvPr/>
        </p:nvSpPr>
        <p:spPr>
          <a:xfrm>
            <a:off x="3750441" y="655098"/>
            <a:ext cx="1728000" cy="172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7DCCF97-626E-4D1D-8581-524C91A635F9}"/>
              </a:ext>
            </a:extLst>
          </p:cNvPr>
          <p:cNvSpPr/>
          <p:nvPr/>
        </p:nvSpPr>
        <p:spPr>
          <a:xfrm>
            <a:off x="5196776" y="4119326"/>
            <a:ext cx="1706913" cy="670020"/>
          </a:xfrm>
          <a:custGeom>
            <a:avLst/>
            <a:gdLst>
              <a:gd name="connsiteX0" fmla="*/ 0 w 1706913"/>
              <a:gd name="connsiteY0" fmla="*/ 0 h 670020"/>
              <a:gd name="connsiteX1" fmla="*/ 1706913 w 1706913"/>
              <a:gd name="connsiteY1" fmla="*/ 0 h 670020"/>
              <a:gd name="connsiteX2" fmla="*/ 1666144 w 1706913"/>
              <a:gd name="connsiteY2" fmla="*/ 131334 h 670020"/>
              <a:gd name="connsiteX3" fmla="*/ 853456 w 1706913"/>
              <a:gd name="connsiteY3" fmla="*/ 670020 h 670020"/>
              <a:gd name="connsiteX4" fmla="*/ 40768 w 1706913"/>
              <a:gd name="connsiteY4" fmla="*/ 131334 h 67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6913" h="670020">
                <a:moveTo>
                  <a:pt x="0" y="0"/>
                </a:moveTo>
                <a:lnTo>
                  <a:pt x="1706913" y="0"/>
                </a:lnTo>
                <a:lnTo>
                  <a:pt x="1666144" y="131334"/>
                </a:lnTo>
                <a:cubicBezTo>
                  <a:pt x="1532249" y="447897"/>
                  <a:pt x="1218793" y="670020"/>
                  <a:pt x="853456" y="670020"/>
                </a:cubicBezTo>
                <a:cubicBezTo>
                  <a:pt x="488120" y="670020"/>
                  <a:pt x="174663" y="447897"/>
                  <a:pt x="40768" y="131334"/>
                </a:cubicBezTo>
                <a:close/>
              </a:path>
            </a:pathLst>
          </a:custGeom>
          <a:solidFill>
            <a:srgbClr val="00AA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9B04A0-0FC7-4EBE-86C9-984DC5CCAB06}"/>
              </a:ext>
            </a:extLst>
          </p:cNvPr>
          <p:cNvSpPr/>
          <p:nvPr/>
        </p:nvSpPr>
        <p:spPr>
          <a:xfrm>
            <a:off x="7374525" y="1562099"/>
            <a:ext cx="2160000" cy="2160000"/>
          </a:xfrm>
          <a:prstGeom prst="ellipse">
            <a:avLst/>
          </a:prstGeom>
          <a:solidFill>
            <a:schemeClr val="bg1"/>
          </a:solidFill>
          <a:ln>
            <a:solidFill>
              <a:srgbClr val="00A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3C154B2-C066-4D47-A0E4-CD1C28685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399"/>
          <a:stretch>
            <a:fillRect/>
          </a:stretch>
        </p:blipFill>
        <p:spPr>
          <a:xfrm rot="19804261">
            <a:off x="7398623" y="1840704"/>
            <a:ext cx="1635461" cy="1747267"/>
          </a:xfrm>
          <a:custGeom>
            <a:avLst/>
            <a:gdLst>
              <a:gd name="connsiteX0" fmla="*/ 1522153 w 1635461"/>
              <a:gd name="connsiteY0" fmla="*/ 0 h 1747267"/>
              <a:gd name="connsiteX1" fmla="*/ 1626537 w 1635461"/>
              <a:gd name="connsiteY1" fmla="*/ 86124 h 1747267"/>
              <a:gd name="connsiteX2" fmla="*/ 1635461 w 1635461"/>
              <a:gd name="connsiteY2" fmla="*/ 96941 h 1747267"/>
              <a:gd name="connsiteX3" fmla="*/ 1635461 w 1635461"/>
              <a:gd name="connsiteY3" fmla="*/ 1547841 h 1747267"/>
              <a:gd name="connsiteX4" fmla="*/ 1626537 w 1635461"/>
              <a:gd name="connsiteY4" fmla="*/ 1558658 h 1747267"/>
              <a:gd name="connsiteX5" fmla="*/ 1472436 w 1635461"/>
              <a:gd name="connsiteY5" fmla="*/ 1685803 h 1747267"/>
              <a:gd name="connsiteX6" fmla="*/ 1359196 w 1635461"/>
              <a:gd name="connsiteY6" fmla="*/ 1747267 h 1747267"/>
              <a:gd name="connsiteX7" fmla="*/ 421345 w 1635461"/>
              <a:gd name="connsiteY7" fmla="*/ 1747267 h 1747267"/>
              <a:gd name="connsiteX8" fmla="*/ 320132 w 1635461"/>
              <a:gd name="connsiteY8" fmla="*/ 1692331 h 1747267"/>
              <a:gd name="connsiteX9" fmla="*/ 287236 w 1635461"/>
              <a:gd name="connsiteY9" fmla="*/ 1660175 h 1747267"/>
              <a:gd name="connsiteX10" fmla="*/ 144206 w 1635461"/>
              <a:gd name="connsiteY10" fmla="*/ 387673 h 1747267"/>
              <a:gd name="connsiteX11" fmla="*/ 514017 w 1635461"/>
              <a:gd name="connsiteY11" fmla="*/ 6566 h 1747267"/>
              <a:gd name="connsiteX12" fmla="*/ 525964 w 1635461"/>
              <a:gd name="connsiteY12" fmla="*/ 0 h 174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5461" h="1747267">
                <a:moveTo>
                  <a:pt x="1522153" y="0"/>
                </a:moveTo>
                <a:lnTo>
                  <a:pt x="1626537" y="86124"/>
                </a:lnTo>
                <a:lnTo>
                  <a:pt x="1635461" y="96941"/>
                </a:lnTo>
                <a:lnTo>
                  <a:pt x="1635461" y="1547841"/>
                </a:lnTo>
                <a:lnTo>
                  <a:pt x="1626537" y="1558658"/>
                </a:lnTo>
                <a:cubicBezTo>
                  <a:pt x="1579431" y="1605765"/>
                  <a:pt x="1527831" y="1648378"/>
                  <a:pt x="1472436" y="1685803"/>
                </a:cubicBezTo>
                <a:lnTo>
                  <a:pt x="1359196" y="1747267"/>
                </a:lnTo>
                <a:lnTo>
                  <a:pt x="421345" y="1747267"/>
                </a:lnTo>
                <a:lnTo>
                  <a:pt x="320132" y="1692331"/>
                </a:lnTo>
                <a:lnTo>
                  <a:pt x="287236" y="1660175"/>
                </a:lnTo>
                <a:cubicBezTo>
                  <a:pt x="-25547" y="1322325"/>
                  <a:pt x="-97589" y="807675"/>
                  <a:pt x="144206" y="387673"/>
                </a:cubicBezTo>
                <a:cubicBezTo>
                  <a:pt x="237204" y="226134"/>
                  <a:pt x="365622" y="97712"/>
                  <a:pt x="514017" y="6566"/>
                </a:cubicBezTo>
                <a:lnTo>
                  <a:pt x="525964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86D73CA-E506-4C34-B848-036C88B86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9804261">
            <a:off x="1109381" y="1471418"/>
            <a:ext cx="1747267" cy="1747267"/>
          </a:xfrm>
          <a:custGeom>
            <a:avLst/>
            <a:gdLst>
              <a:gd name="connsiteX0" fmla="*/ 191987 w 906156"/>
              <a:gd name="connsiteY0" fmla="*/ 0 h 906156"/>
              <a:gd name="connsiteX1" fmla="*/ 847393 w 906156"/>
              <a:gd name="connsiteY1" fmla="*/ 0 h 906156"/>
              <a:gd name="connsiteX2" fmla="*/ 901528 w 906156"/>
              <a:gd name="connsiteY2" fmla="*/ 44665 h 906156"/>
              <a:gd name="connsiteX3" fmla="*/ 906156 w 906156"/>
              <a:gd name="connsiteY3" fmla="*/ 50275 h 906156"/>
              <a:gd name="connsiteX4" fmla="*/ 906156 w 906156"/>
              <a:gd name="connsiteY4" fmla="*/ 802731 h 906156"/>
              <a:gd name="connsiteX5" fmla="*/ 901528 w 906156"/>
              <a:gd name="connsiteY5" fmla="*/ 808341 h 906156"/>
              <a:gd name="connsiteX6" fmla="*/ 821609 w 906156"/>
              <a:gd name="connsiteY6" fmla="*/ 874280 h 906156"/>
              <a:gd name="connsiteX7" fmla="*/ 762881 w 906156"/>
              <a:gd name="connsiteY7" fmla="*/ 906156 h 906156"/>
              <a:gd name="connsiteX8" fmla="*/ 276499 w 906156"/>
              <a:gd name="connsiteY8" fmla="*/ 906156 h 906156"/>
              <a:gd name="connsiteX9" fmla="*/ 217771 w 906156"/>
              <a:gd name="connsiteY9" fmla="*/ 874280 h 906156"/>
              <a:gd name="connsiteX10" fmla="*/ 22126 w 906156"/>
              <a:gd name="connsiteY10" fmla="*/ 636696 h 906156"/>
              <a:gd name="connsiteX11" fmla="*/ 0 w 906156"/>
              <a:gd name="connsiteY11" fmla="*/ 565418 h 906156"/>
              <a:gd name="connsiteX12" fmla="*/ 0 w 906156"/>
              <a:gd name="connsiteY12" fmla="*/ 287588 h 906156"/>
              <a:gd name="connsiteX13" fmla="*/ 22126 w 906156"/>
              <a:gd name="connsiteY13" fmla="*/ 216311 h 906156"/>
              <a:gd name="connsiteX14" fmla="*/ 137852 w 906156"/>
              <a:gd name="connsiteY14" fmla="*/ 44665 h 90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6156" h="906156">
                <a:moveTo>
                  <a:pt x="191987" y="0"/>
                </a:moveTo>
                <a:lnTo>
                  <a:pt x="847393" y="0"/>
                </a:lnTo>
                <a:lnTo>
                  <a:pt x="901528" y="44665"/>
                </a:lnTo>
                <a:lnTo>
                  <a:pt x="906156" y="50275"/>
                </a:lnTo>
                <a:lnTo>
                  <a:pt x="906156" y="802731"/>
                </a:lnTo>
                <a:lnTo>
                  <a:pt x="901528" y="808341"/>
                </a:lnTo>
                <a:cubicBezTo>
                  <a:pt x="877098" y="832771"/>
                  <a:pt x="850338" y="854871"/>
                  <a:pt x="821609" y="874280"/>
                </a:cubicBezTo>
                <a:lnTo>
                  <a:pt x="762881" y="906156"/>
                </a:lnTo>
                <a:lnTo>
                  <a:pt x="276499" y="906156"/>
                </a:lnTo>
                <a:lnTo>
                  <a:pt x="217771" y="874280"/>
                </a:lnTo>
                <a:cubicBezTo>
                  <a:pt x="131586" y="816054"/>
                  <a:pt x="63114" y="733603"/>
                  <a:pt x="22126" y="636696"/>
                </a:cubicBezTo>
                <a:lnTo>
                  <a:pt x="0" y="565418"/>
                </a:lnTo>
                <a:lnTo>
                  <a:pt x="0" y="287588"/>
                </a:lnTo>
                <a:lnTo>
                  <a:pt x="22126" y="216311"/>
                </a:lnTo>
                <a:cubicBezTo>
                  <a:pt x="49451" y="151706"/>
                  <a:pt x="88992" y="93526"/>
                  <a:pt x="137852" y="44665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1AEE9C-DE74-4AE1-B72C-385E8FB6AD81}"/>
              </a:ext>
            </a:extLst>
          </p:cNvPr>
          <p:cNvSpPr/>
          <p:nvPr/>
        </p:nvSpPr>
        <p:spPr>
          <a:xfrm>
            <a:off x="7663725" y="3367362"/>
            <a:ext cx="1568722" cy="341396"/>
          </a:xfrm>
          <a:custGeom>
            <a:avLst/>
            <a:gdLst>
              <a:gd name="connsiteX0" fmla="*/ 0 w 1568722"/>
              <a:gd name="connsiteY0" fmla="*/ 0 h 341396"/>
              <a:gd name="connsiteX1" fmla="*/ 1568722 w 1568722"/>
              <a:gd name="connsiteY1" fmla="*/ 0 h 341396"/>
              <a:gd name="connsiteX2" fmla="*/ 1548037 w 1568722"/>
              <a:gd name="connsiteY2" fmla="*/ 25072 h 341396"/>
              <a:gd name="connsiteX3" fmla="*/ 784361 w 1568722"/>
              <a:gd name="connsiteY3" fmla="*/ 341396 h 341396"/>
              <a:gd name="connsiteX4" fmla="*/ 20686 w 1568722"/>
              <a:gd name="connsiteY4" fmla="*/ 25072 h 3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22" h="341396">
                <a:moveTo>
                  <a:pt x="0" y="0"/>
                </a:moveTo>
                <a:lnTo>
                  <a:pt x="1568722" y="0"/>
                </a:lnTo>
                <a:lnTo>
                  <a:pt x="1548037" y="25072"/>
                </a:lnTo>
                <a:cubicBezTo>
                  <a:pt x="1352595" y="220513"/>
                  <a:pt x="1082595" y="341396"/>
                  <a:pt x="784361" y="341396"/>
                </a:cubicBezTo>
                <a:cubicBezTo>
                  <a:pt x="486127" y="341396"/>
                  <a:pt x="216127" y="220513"/>
                  <a:pt x="20686" y="250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DB0BDF-B9AF-4E43-A7BD-DCDBAAB03C1B}"/>
              </a:ext>
            </a:extLst>
          </p:cNvPr>
          <p:cNvSpPr/>
          <p:nvPr/>
        </p:nvSpPr>
        <p:spPr>
          <a:xfrm>
            <a:off x="7868992" y="3123127"/>
            <a:ext cx="1049628" cy="305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D71F312-6317-4B7B-B0D8-88EE80B331B0}"/>
              </a:ext>
            </a:extLst>
          </p:cNvPr>
          <p:cNvSpPr/>
          <p:nvPr/>
        </p:nvSpPr>
        <p:spPr>
          <a:xfrm rot="19804261">
            <a:off x="2882054" y="3758393"/>
            <a:ext cx="696985" cy="368682"/>
          </a:xfrm>
          <a:custGeom>
            <a:avLst/>
            <a:gdLst>
              <a:gd name="connsiteX0" fmla="*/ 692402 w 696985"/>
              <a:gd name="connsiteY0" fmla="*/ 294901 h 368682"/>
              <a:gd name="connsiteX1" fmla="*/ 321313 w 696985"/>
              <a:gd name="connsiteY1" fmla="*/ 4138 h 368682"/>
              <a:gd name="connsiteX2" fmla="*/ 34286 w 696985"/>
              <a:gd name="connsiteY2" fmla="*/ 41070 h 368682"/>
              <a:gd name="connsiteX3" fmla="*/ 88 w 696985"/>
              <a:gd name="connsiteY3" fmla="*/ 92392 h 368682"/>
              <a:gd name="connsiteX4" fmla="*/ 40064 w 696985"/>
              <a:gd name="connsiteY4" fmla="*/ 139353 h 368682"/>
              <a:gd name="connsiteX5" fmla="*/ 272502 w 696985"/>
              <a:gd name="connsiteY5" fmla="*/ 341934 h 368682"/>
              <a:gd name="connsiteX6" fmla="*/ 317463 w 696985"/>
              <a:gd name="connsiteY6" fmla="*/ 368682 h 368682"/>
              <a:gd name="connsiteX7" fmla="*/ 637428 w 696985"/>
              <a:gd name="connsiteY7" fmla="*/ 366403 h 368682"/>
              <a:gd name="connsiteX8" fmla="*/ 692402 w 696985"/>
              <a:gd name="connsiteY8" fmla="*/ 294901 h 36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6985" h="368682">
                <a:moveTo>
                  <a:pt x="692402" y="294901"/>
                </a:moveTo>
                <a:cubicBezTo>
                  <a:pt x="622914" y="140265"/>
                  <a:pt x="492118" y="26515"/>
                  <a:pt x="321313" y="4138"/>
                </a:cubicBezTo>
                <a:cubicBezTo>
                  <a:pt x="233690" y="-7339"/>
                  <a:pt x="137123" y="5083"/>
                  <a:pt x="34286" y="41070"/>
                </a:cubicBezTo>
                <a:cubicBezTo>
                  <a:pt x="12708" y="48622"/>
                  <a:pt x="-1249" y="69569"/>
                  <a:pt x="88" y="92392"/>
                </a:cubicBezTo>
                <a:cubicBezTo>
                  <a:pt x="1433" y="115216"/>
                  <a:pt x="17749" y="134381"/>
                  <a:pt x="40064" y="139353"/>
                </a:cubicBezTo>
                <a:cubicBezTo>
                  <a:pt x="218336" y="179056"/>
                  <a:pt x="244965" y="291878"/>
                  <a:pt x="272502" y="341934"/>
                </a:cubicBezTo>
                <a:cubicBezTo>
                  <a:pt x="281552" y="358588"/>
                  <a:pt x="298922" y="368682"/>
                  <a:pt x="317463" y="368682"/>
                </a:cubicBezTo>
                <a:cubicBezTo>
                  <a:pt x="330731" y="368682"/>
                  <a:pt x="470011" y="338968"/>
                  <a:pt x="637428" y="366403"/>
                </a:cubicBezTo>
                <a:cubicBezTo>
                  <a:pt x="677554" y="372962"/>
                  <a:pt x="709148" y="332174"/>
                  <a:pt x="692402" y="294901"/>
                </a:cubicBezTo>
                <a:close/>
              </a:path>
            </a:pathLst>
          </a:custGeom>
          <a:solidFill>
            <a:srgbClr val="6AA6FB"/>
          </a:solidFill>
          <a:ln w="3404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86A3082-82B7-4785-8537-F7B39F9A8B90}"/>
              </a:ext>
            </a:extLst>
          </p:cNvPr>
          <p:cNvSpPr/>
          <p:nvPr/>
        </p:nvSpPr>
        <p:spPr>
          <a:xfrm rot="19804261">
            <a:off x="2736397" y="3879389"/>
            <a:ext cx="1747779" cy="1000908"/>
          </a:xfrm>
          <a:custGeom>
            <a:avLst/>
            <a:gdLst>
              <a:gd name="connsiteX0" fmla="*/ 1718215 w 1747779"/>
              <a:gd name="connsiteY0" fmla="*/ 832341 h 1000908"/>
              <a:gd name="connsiteX1" fmla="*/ 985284 w 1747779"/>
              <a:gd name="connsiteY1" fmla="*/ 866877 h 1000908"/>
              <a:gd name="connsiteX2" fmla="*/ 582491 w 1747779"/>
              <a:gd name="connsiteY2" fmla="*/ 751735 h 1000908"/>
              <a:gd name="connsiteX3" fmla="*/ 238020 w 1747779"/>
              <a:gd name="connsiteY3" fmla="*/ 812105 h 1000908"/>
              <a:gd name="connsiteX4" fmla="*/ 115131 w 1747779"/>
              <a:gd name="connsiteY4" fmla="*/ 971440 h 1000908"/>
              <a:gd name="connsiteX5" fmla="*/ 63703 w 1747779"/>
              <a:gd name="connsiteY5" fmla="*/ 1000652 h 1000908"/>
              <a:gd name="connsiteX6" fmla="*/ 19031 w 1747779"/>
              <a:gd name="connsiteY6" fmla="*/ 961953 h 1000908"/>
              <a:gd name="connsiteX7" fmla="*/ 417934 w 1747779"/>
              <a:gd name="connsiteY7" fmla="*/ 126678 h 1000908"/>
              <a:gd name="connsiteX8" fmla="*/ 535943 w 1747779"/>
              <a:gd name="connsiteY8" fmla="*/ 63612 h 1000908"/>
              <a:gd name="connsiteX9" fmla="*/ 723774 w 1747779"/>
              <a:gd name="connsiteY9" fmla="*/ 14777 h 1000908"/>
              <a:gd name="connsiteX10" fmla="*/ 1486668 w 1747779"/>
              <a:gd name="connsiteY10" fmla="*/ 217590 h 1000908"/>
              <a:gd name="connsiteX11" fmla="*/ 1747154 w 1747779"/>
              <a:gd name="connsiteY11" fmla="*/ 777978 h 1000908"/>
              <a:gd name="connsiteX12" fmla="*/ 1718215 w 1747779"/>
              <a:gd name="connsiteY12" fmla="*/ 832341 h 100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779" h="1000908">
                <a:moveTo>
                  <a:pt x="1718215" y="832341"/>
                </a:moveTo>
                <a:cubicBezTo>
                  <a:pt x="1538301" y="916326"/>
                  <a:pt x="1291704" y="927929"/>
                  <a:pt x="985284" y="866877"/>
                </a:cubicBezTo>
                <a:cubicBezTo>
                  <a:pt x="763156" y="822615"/>
                  <a:pt x="593275" y="756035"/>
                  <a:pt x="582491" y="751735"/>
                </a:cubicBezTo>
                <a:cubicBezTo>
                  <a:pt x="455609" y="703037"/>
                  <a:pt x="339716" y="723342"/>
                  <a:pt x="238020" y="812105"/>
                </a:cubicBezTo>
                <a:cubicBezTo>
                  <a:pt x="157516" y="882336"/>
                  <a:pt x="115541" y="970553"/>
                  <a:pt x="115131" y="971440"/>
                </a:cubicBezTo>
                <a:cubicBezTo>
                  <a:pt x="106019" y="990841"/>
                  <a:pt x="85598" y="1002840"/>
                  <a:pt x="63703" y="1000652"/>
                </a:cubicBezTo>
                <a:cubicBezTo>
                  <a:pt x="42135" y="998502"/>
                  <a:pt x="24219" y="983043"/>
                  <a:pt x="19031" y="961953"/>
                </a:cubicBezTo>
                <a:cubicBezTo>
                  <a:pt x="-48136" y="688284"/>
                  <a:pt x="57328" y="364674"/>
                  <a:pt x="417934" y="126678"/>
                </a:cubicBezTo>
                <a:cubicBezTo>
                  <a:pt x="460012" y="98865"/>
                  <a:pt x="497516" y="78832"/>
                  <a:pt x="535943" y="63612"/>
                </a:cubicBezTo>
                <a:cubicBezTo>
                  <a:pt x="587405" y="43273"/>
                  <a:pt x="654122" y="25903"/>
                  <a:pt x="723774" y="14777"/>
                </a:cubicBezTo>
                <a:cubicBezTo>
                  <a:pt x="997648" y="-29263"/>
                  <a:pt x="1285814" y="21374"/>
                  <a:pt x="1486668" y="217590"/>
                </a:cubicBezTo>
                <a:cubicBezTo>
                  <a:pt x="1638608" y="366012"/>
                  <a:pt x="1714242" y="569866"/>
                  <a:pt x="1747154" y="777978"/>
                </a:cubicBezTo>
                <a:cubicBezTo>
                  <a:pt x="1750703" y="800536"/>
                  <a:pt x="1738895" y="822684"/>
                  <a:pt x="1718215" y="832341"/>
                </a:cubicBezTo>
                <a:close/>
              </a:path>
            </a:pathLst>
          </a:custGeom>
          <a:solidFill>
            <a:srgbClr val="F9F9F9"/>
          </a:solidFill>
          <a:ln w="3404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D54E5F9-E1BD-43B6-B489-9AA9D14679A3}"/>
              </a:ext>
            </a:extLst>
          </p:cNvPr>
          <p:cNvSpPr/>
          <p:nvPr/>
        </p:nvSpPr>
        <p:spPr>
          <a:xfrm rot="19804261">
            <a:off x="2876637" y="4300256"/>
            <a:ext cx="1747609" cy="645738"/>
          </a:xfrm>
          <a:custGeom>
            <a:avLst/>
            <a:gdLst>
              <a:gd name="connsiteX0" fmla="*/ 1746984 w 1747609"/>
              <a:gd name="connsiteY0" fmla="*/ 319627 h 645738"/>
              <a:gd name="connsiteX1" fmla="*/ 1653683 w 1747609"/>
              <a:gd name="connsiteY1" fmla="*/ 0 h 645738"/>
              <a:gd name="connsiteX2" fmla="*/ 93872 w 1747609"/>
              <a:gd name="connsiteY2" fmla="*/ 0 h 645738"/>
              <a:gd name="connsiteX3" fmla="*/ 72509 w 1747609"/>
              <a:gd name="connsiteY3" fmla="*/ 645738 h 645738"/>
              <a:gd name="connsiteX4" fmla="*/ 114962 w 1747609"/>
              <a:gd name="connsiteY4" fmla="*/ 513089 h 645738"/>
              <a:gd name="connsiteX5" fmla="*/ 237851 w 1747609"/>
              <a:gd name="connsiteY5" fmla="*/ 353753 h 645738"/>
              <a:gd name="connsiteX6" fmla="*/ 582322 w 1747609"/>
              <a:gd name="connsiteY6" fmla="*/ 293384 h 645738"/>
              <a:gd name="connsiteX7" fmla="*/ 985115 w 1747609"/>
              <a:gd name="connsiteY7" fmla="*/ 408526 h 645738"/>
              <a:gd name="connsiteX8" fmla="*/ 1718045 w 1747609"/>
              <a:gd name="connsiteY8" fmla="*/ 373990 h 645738"/>
              <a:gd name="connsiteX9" fmla="*/ 1746984 w 1747609"/>
              <a:gd name="connsiteY9" fmla="*/ 319627 h 64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7609" h="645738">
                <a:moveTo>
                  <a:pt x="1746984" y="319627"/>
                </a:moveTo>
                <a:cubicBezTo>
                  <a:pt x="1728078" y="200083"/>
                  <a:pt x="1696921" y="93335"/>
                  <a:pt x="1653683" y="0"/>
                </a:cubicBezTo>
                <a:lnTo>
                  <a:pt x="93872" y="0"/>
                </a:lnTo>
                <a:cubicBezTo>
                  <a:pt x="-19950" y="201444"/>
                  <a:pt x="-34085" y="437530"/>
                  <a:pt x="72509" y="645738"/>
                </a:cubicBezTo>
                <a:cubicBezTo>
                  <a:pt x="85050" y="576687"/>
                  <a:pt x="114651" y="514038"/>
                  <a:pt x="114962" y="513089"/>
                </a:cubicBezTo>
                <a:cubicBezTo>
                  <a:pt x="142147" y="458763"/>
                  <a:pt x="187098" y="398012"/>
                  <a:pt x="237851" y="353753"/>
                </a:cubicBezTo>
                <a:cubicBezTo>
                  <a:pt x="339547" y="264991"/>
                  <a:pt x="455440" y="244686"/>
                  <a:pt x="582322" y="293384"/>
                </a:cubicBezTo>
                <a:cubicBezTo>
                  <a:pt x="593106" y="297684"/>
                  <a:pt x="762986" y="364264"/>
                  <a:pt x="985115" y="408526"/>
                </a:cubicBezTo>
                <a:cubicBezTo>
                  <a:pt x="1291535" y="469578"/>
                  <a:pt x="1538131" y="457975"/>
                  <a:pt x="1718045" y="373990"/>
                </a:cubicBezTo>
                <a:cubicBezTo>
                  <a:pt x="1738726" y="364333"/>
                  <a:pt x="1750534" y="342184"/>
                  <a:pt x="1746984" y="319627"/>
                </a:cubicBezTo>
                <a:close/>
              </a:path>
            </a:pathLst>
          </a:custGeom>
          <a:solidFill>
            <a:srgbClr val="E7F1F9"/>
          </a:solidFill>
          <a:ln w="3404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0A37245-D939-41D4-A843-C636B9F78822}"/>
              </a:ext>
            </a:extLst>
          </p:cNvPr>
          <p:cNvSpPr/>
          <p:nvPr/>
        </p:nvSpPr>
        <p:spPr>
          <a:xfrm rot="19804261">
            <a:off x="3609867" y="3708232"/>
            <a:ext cx="802962" cy="842824"/>
          </a:xfrm>
          <a:custGeom>
            <a:avLst/>
            <a:gdLst>
              <a:gd name="connsiteX0" fmla="*/ 773397 w 802962"/>
              <a:gd name="connsiteY0" fmla="*/ 770032 h 842824"/>
              <a:gd name="connsiteX1" fmla="*/ 147214 w 802962"/>
              <a:gd name="connsiteY1" fmla="*/ 823201 h 842824"/>
              <a:gd name="connsiteX2" fmla="*/ 110391 w 802962"/>
              <a:gd name="connsiteY2" fmla="*/ 798084 h 842824"/>
              <a:gd name="connsiteX3" fmla="*/ 812 w 802962"/>
              <a:gd name="connsiteY3" fmla="*/ 396042 h 842824"/>
              <a:gd name="connsiteX4" fmla="*/ 266553 w 802962"/>
              <a:gd name="connsiteY4" fmla="*/ 6832 h 842824"/>
              <a:gd name="connsiteX5" fmla="*/ 267099 w 802962"/>
              <a:gd name="connsiteY5" fmla="*/ 6559 h 842824"/>
              <a:gd name="connsiteX6" fmla="*/ 311771 w 802962"/>
              <a:gd name="connsiteY6" fmla="*/ 3931 h 842824"/>
              <a:gd name="connsiteX7" fmla="*/ 802336 w 802962"/>
              <a:gd name="connsiteY7" fmla="*/ 715669 h 842824"/>
              <a:gd name="connsiteX8" fmla="*/ 773397 w 802962"/>
              <a:gd name="connsiteY8" fmla="*/ 770032 h 84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962" h="842824">
                <a:moveTo>
                  <a:pt x="773397" y="770032"/>
                </a:moveTo>
                <a:cubicBezTo>
                  <a:pt x="585853" y="857611"/>
                  <a:pt x="350900" y="853519"/>
                  <a:pt x="147214" y="823201"/>
                </a:cubicBezTo>
                <a:cubicBezTo>
                  <a:pt x="131754" y="820881"/>
                  <a:pt x="118172" y="811632"/>
                  <a:pt x="110391" y="798084"/>
                </a:cubicBezTo>
                <a:cubicBezTo>
                  <a:pt x="70634" y="728979"/>
                  <a:pt x="-8880" y="567493"/>
                  <a:pt x="812" y="396042"/>
                </a:cubicBezTo>
                <a:cubicBezTo>
                  <a:pt x="10664" y="219445"/>
                  <a:pt x="111200" y="91042"/>
                  <a:pt x="266553" y="6832"/>
                </a:cubicBezTo>
                <a:lnTo>
                  <a:pt x="267099" y="6559"/>
                </a:lnTo>
                <a:cubicBezTo>
                  <a:pt x="280784" y="-1154"/>
                  <a:pt x="297267" y="-2109"/>
                  <a:pt x="311771" y="3931"/>
                </a:cubicBezTo>
                <a:cubicBezTo>
                  <a:pt x="546884" y="101737"/>
                  <a:pt x="739506" y="317756"/>
                  <a:pt x="802336" y="715669"/>
                </a:cubicBezTo>
                <a:cubicBezTo>
                  <a:pt x="805886" y="738227"/>
                  <a:pt x="794078" y="760375"/>
                  <a:pt x="773397" y="770032"/>
                </a:cubicBezTo>
                <a:close/>
              </a:path>
            </a:pathLst>
          </a:custGeom>
          <a:solidFill>
            <a:srgbClr val="93C5EC"/>
          </a:solidFill>
          <a:ln w="3404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68CD3C6-A9E2-4F3E-A8F3-5263945E771F}"/>
              </a:ext>
            </a:extLst>
          </p:cNvPr>
          <p:cNvSpPr/>
          <p:nvPr/>
        </p:nvSpPr>
        <p:spPr>
          <a:xfrm rot="19804261">
            <a:off x="3708665" y="4077867"/>
            <a:ext cx="802962" cy="446781"/>
          </a:xfrm>
          <a:custGeom>
            <a:avLst/>
            <a:gdLst>
              <a:gd name="connsiteX0" fmla="*/ 773397 w 802962"/>
              <a:gd name="connsiteY0" fmla="*/ 373990 h 446781"/>
              <a:gd name="connsiteX1" fmla="*/ 147214 w 802962"/>
              <a:gd name="connsiteY1" fmla="*/ 427159 h 446781"/>
              <a:gd name="connsiteX2" fmla="*/ 110391 w 802962"/>
              <a:gd name="connsiteY2" fmla="*/ 402042 h 446781"/>
              <a:gd name="connsiteX3" fmla="*/ 812 w 802962"/>
              <a:gd name="connsiteY3" fmla="*/ 0 h 446781"/>
              <a:gd name="connsiteX4" fmla="*/ 709035 w 802962"/>
              <a:gd name="connsiteY4" fmla="*/ 0 h 446781"/>
              <a:gd name="connsiteX5" fmla="*/ 802336 w 802962"/>
              <a:gd name="connsiteY5" fmla="*/ 319627 h 446781"/>
              <a:gd name="connsiteX6" fmla="*/ 773397 w 802962"/>
              <a:gd name="connsiteY6" fmla="*/ 373990 h 44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2962" h="446781">
                <a:moveTo>
                  <a:pt x="773397" y="373990"/>
                </a:moveTo>
                <a:cubicBezTo>
                  <a:pt x="585853" y="461569"/>
                  <a:pt x="350900" y="457477"/>
                  <a:pt x="147214" y="427159"/>
                </a:cubicBezTo>
                <a:cubicBezTo>
                  <a:pt x="131754" y="424838"/>
                  <a:pt x="118172" y="415590"/>
                  <a:pt x="110391" y="402042"/>
                </a:cubicBezTo>
                <a:cubicBezTo>
                  <a:pt x="70634" y="332936"/>
                  <a:pt x="-8880" y="171451"/>
                  <a:pt x="812" y="0"/>
                </a:cubicBezTo>
                <a:lnTo>
                  <a:pt x="709035" y="0"/>
                </a:lnTo>
                <a:cubicBezTo>
                  <a:pt x="752239" y="93404"/>
                  <a:pt x="783499" y="200321"/>
                  <a:pt x="802336" y="319627"/>
                </a:cubicBezTo>
                <a:cubicBezTo>
                  <a:pt x="805886" y="342184"/>
                  <a:pt x="794078" y="364333"/>
                  <a:pt x="773397" y="373990"/>
                </a:cubicBezTo>
                <a:close/>
              </a:path>
            </a:pathLst>
          </a:custGeom>
          <a:solidFill>
            <a:srgbClr val="6AA6FB"/>
          </a:solidFill>
          <a:ln w="3404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DB3B538-BB6B-4C37-828C-F75AF010ACD0}"/>
              </a:ext>
            </a:extLst>
          </p:cNvPr>
          <p:cNvSpPr/>
          <p:nvPr/>
        </p:nvSpPr>
        <p:spPr>
          <a:xfrm rot="19804261">
            <a:off x="3964159" y="4046751"/>
            <a:ext cx="102822" cy="102378"/>
          </a:xfrm>
          <a:custGeom>
            <a:avLst/>
            <a:gdLst>
              <a:gd name="connsiteX0" fmla="*/ 102823 w 102822"/>
              <a:gd name="connsiteY0" fmla="*/ 51189 h 102378"/>
              <a:gd name="connsiteX1" fmla="*/ 51189 w 102822"/>
              <a:gd name="connsiteY1" fmla="*/ 102379 h 102378"/>
              <a:gd name="connsiteX2" fmla="*/ 0 w 102822"/>
              <a:gd name="connsiteY2" fmla="*/ 51189 h 102378"/>
              <a:gd name="connsiteX3" fmla="*/ 51189 w 102822"/>
              <a:gd name="connsiteY3" fmla="*/ 0 h 102378"/>
              <a:gd name="connsiteX4" fmla="*/ 102823 w 102822"/>
              <a:gd name="connsiteY4" fmla="*/ 51189 h 10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22" h="102378">
                <a:moveTo>
                  <a:pt x="102823" y="51189"/>
                </a:moveTo>
                <a:cubicBezTo>
                  <a:pt x="102823" y="78781"/>
                  <a:pt x="80722" y="102379"/>
                  <a:pt x="51189" y="102379"/>
                </a:cubicBezTo>
                <a:cubicBezTo>
                  <a:pt x="22933" y="102379"/>
                  <a:pt x="0" y="79446"/>
                  <a:pt x="0" y="51189"/>
                </a:cubicBezTo>
                <a:cubicBezTo>
                  <a:pt x="0" y="22933"/>
                  <a:pt x="22933" y="0"/>
                  <a:pt x="51189" y="0"/>
                </a:cubicBezTo>
                <a:cubicBezTo>
                  <a:pt x="80675" y="0"/>
                  <a:pt x="102823" y="23540"/>
                  <a:pt x="102823" y="51189"/>
                </a:cubicBezTo>
                <a:close/>
              </a:path>
            </a:pathLst>
          </a:custGeom>
          <a:solidFill>
            <a:srgbClr val="25429A"/>
          </a:solidFill>
          <a:ln w="3404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5A0DD5C-15B3-48E1-AFD1-37D34B534E7F}"/>
              </a:ext>
            </a:extLst>
          </p:cNvPr>
          <p:cNvSpPr/>
          <p:nvPr/>
        </p:nvSpPr>
        <p:spPr>
          <a:xfrm rot="19804261">
            <a:off x="3976929" y="4094527"/>
            <a:ext cx="102822" cy="51189"/>
          </a:xfrm>
          <a:custGeom>
            <a:avLst/>
            <a:gdLst>
              <a:gd name="connsiteX0" fmla="*/ 102823 w 102822"/>
              <a:gd name="connsiteY0" fmla="*/ 0 h 51189"/>
              <a:gd name="connsiteX1" fmla="*/ 51189 w 102822"/>
              <a:gd name="connsiteY1" fmla="*/ 51189 h 51189"/>
              <a:gd name="connsiteX2" fmla="*/ 0 w 102822"/>
              <a:gd name="connsiteY2" fmla="*/ 0 h 5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22" h="51189">
                <a:moveTo>
                  <a:pt x="102823" y="0"/>
                </a:moveTo>
                <a:cubicBezTo>
                  <a:pt x="102823" y="27591"/>
                  <a:pt x="80722" y="51189"/>
                  <a:pt x="51189" y="51189"/>
                </a:cubicBezTo>
                <a:cubicBezTo>
                  <a:pt x="22933" y="51189"/>
                  <a:pt x="0" y="28257"/>
                  <a:pt x="0" y="0"/>
                </a:cubicBezTo>
                <a:close/>
              </a:path>
            </a:pathLst>
          </a:custGeom>
          <a:solidFill>
            <a:srgbClr val="152659"/>
          </a:solidFill>
          <a:ln w="3404" cap="flat">
            <a:noFill/>
            <a:prstDash val="solid"/>
            <a:miter/>
          </a:ln>
        </p:spPr>
        <p:txBody>
          <a:bodyPr rtlCol="0" anchor="ctr"/>
          <a:lstStyle/>
          <a:p>
            <a:endParaRPr lang="en-UG"/>
          </a:p>
        </p:txBody>
      </p:sp>
      <p:grpSp>
        <p:nvGrpSpPr>
          <p:cNvPr id="48" name="Graphic 44">
            <a:extLst>
              <a:ext uri="{FF2B5EF4-FFF2-40B4-BE49-F238E27FC236}">
                <a16:creationId xmlns:a16="http://schemas.microsoft.com/office/drawing/2014/main" id="{1087D30F-A455-4669-AD7A-572BCFCE7071}"/>
              </a:ext>
            </a:extLst>
          </p:cNvPr>
          <p:cNvGrpSpPr/>
          <p:nvPr/>
        </p:nvGrpSpPr>
        <p:grpSpPr>
          <a:xfrm>
            <a:off x="8089822" y="4499836"/>
            <a:ext cx="1672717" cy="530326"/>
            <a:chOff x="5225463" y="3784848"/>
            <a:chExt cx="1672717" cy="530326"/>
          </a:xfrm>
          <a:solidFill>
            <a:srgbClr val="2E386B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7427EF3-96AD-475C-A3A3-0FED42230972}"/>
                </a:ext>
              </a:extLst>
            </p:cNvPr>
            <p:cNvSpPr/>
            <p:nvPr/>
          </p:nvSpPr>
          <p:spPr>
            <a:xfrm>
              <a:off x="5225463" y="3784848"/>
              <a:ext cx="1672717" cy="229189"/>
            </a:xfrm>
            <a:custGeom>
              <a:avLst/>
              <a:gdLst>
                <a:gd name="connsiteX0" fmla="*/ 1624042 w 1672717"/>
                <a:gd name="connsiteY0" fmla="*/ 124319 h 229189"/>
                <a:gd name="connsiteX1" fmla="*/ 1574455 w 1672717"/>
                <a:gd name="connsiteY1" fmla="*/ 109910 h 229189"/>
                <a:gd name="connsiteX2" fmla="*/ 1364715 w 1672717"/>
                <a:gd name="connsiteY2" fmla="*/ 38899 h 229189"/>
                <a:gd name="connsiteX3" fmla="*/ 1350510 w 1672717"/>
                <a:gd name="connsiteY3" fmla="*/ 53269 h 229189"/>
                <a:gd name="connsiteX4" fmla="*/ 1240049 w 1672717"/>
                <a:gd name="connsiteY4" fmla="*/ 118751 h 229189"/>
                <a:gd name="connsiteX5" fmla="*/ 1065282 w 1672717"/>
                <a:gd name="connsiteY5" fmla="*/ 34900 h 229189"/>
                <a:gd name="connsiteX6" fmla="*/ 978840 w 1672717"/>
                <a:gd name="connsiteY6" fmla="*/ 39166 h 229189"/>
                <a:gd name="connsiteX7" fmla="*/ 838868 w 1672717"/>
                <a:gd name="connsiteY7" fmla="*/ 116843 h 229189"/>
                <a:gd name="connsiteX8" fmla="*/ 735192 w 1672717"/>
                <a:gd name="connsiteY8" fmla="*/ 56351 h 229189"/>
                <a:gd name="connsiteX9" fmla="*/ 729258 w 1672717"/>
                <a:gd name="connsiteY9" fmla="*/ 48617 h 229189"/>
                <a:gd name="connsiteX10" fmla="*/ 619493 w 1672717"/>
                <a:gd name="connsiteY10" fmla="*/ 17821 h 229189"/>
                <a:gd name="connsiteX11" fmla="*/ 590107 w 1672717"/>
                <a:gd name="connsiteY11" fmla="*/ 42565 h 229189"/>
                <a:gd name="connsiteX12" fmla="*/ 437707 w 1672717"/>
                <a:gd name="connsiteY12" fmla="*/ 98962 h 229189"/>
                <a:gd name="connsiteX13" fmla="*/ 344395 w 1672717"/>
                <a:gd name="connsiteY13" fmla="*/ 29537 h 229189"/>
                <a:gd name="connsiteX14" fmla="*/ 307111 w 1672717"/>
                <a:gd name="connsiteY14" fmla="*/ 5597 h 229189"/>
                <a:gd name="connsiteX15" fmla="*/ 194761 w 1672717"/>
                <a:gd name="connsiteY15" fmla="*/ 22271 h 229189"/>
                <a:gd name="connsiteX16" fmla="*/ 151197 w 1672717"/>
                <a:gd name="connsiteY16" fmla="*/ 58269 h 229189"/>
                <a:gd name="connsiteX17" fmla="*/ 64771 w 1672717"/>
                <a:gd name="connsiteY17" fmla="*/ 106927 h 229189"/>
                <a:gd name="connsiteX18" fmla="*/ 63502 w 1672717"/>
                <a:gd name="connsiteY18" fmla="*/ 229189 h 229189"/>
                <a:gd name="connsiteX19" fmla="*/ 135235 w 1672717"/>
                <a:gd name="connsiteY19" fmla="*/ 213445 h 229189"/>
                <a:gd name="connsiteX20" fmla="*/ 259858 w 1672717"/>
                <a:gd name="connsiteY20" fmla="*/ 113474 h 229189"/>
                <a:gd name="connsiteX21" fmla="*/ 271617 w 1672717"/>
                <a:gd name="connsiteY21" fmla="*/ 109808 h 229189"/>
                <a:gd name="connsiteX22" fmla="*/ 437292 w 1672717"/>
                <a:gd name="connsiteY22" fmla="*/ 201577 h 229189"/>
                <a:gd name="connsiteX23" fmla="*/ 659051 w 1672717"/>
                <a:gd name="connsiteY23" fmla="*/ 105542 h 229189"/>
                <a:gd name="connsiteX24" fmla="*/ 1026222 w 1672717"/>
                <a:gd name="connsiteY24" fmla="*/ 106224 h 229189"/>
                <a:gd name="connsiteX25" fmla="*/ 1367629 w 1672717"/>
                <a:gd name="connsiteY25" fmla="*/ 142503 h 229189"/>
                <a:gd name="connsiteX26" fmla="*/ 1409054 w 1672717"/>
                <a:gd name="connsiteY26" fmla="*/ 99193 h 229189"/>
                <a:gd name="connsiteX27" fmla="*/ 1414170 w 1672717"/>
                <a:gd name="connsiteY27" fmla="*/ 94640 h 229189"/>
                <a:gd name="connsiteX28" fmla="*/ 1525435 w 1672717"/>
                <a:gd name="connsiteY28" fmla="*/ 175996 h 229189"/>
                <a:gd name="connsiteX29" fmla="*/ 1624039 w 1672717"/>
                <a:gd name="connsiteY29" fmla="*/ 213273 h 229189"/>
                <a:gd name="connsiteX30" fmla="*/ 1624042 w 1672717"/>
                <a:gd name="connsiteY30" fmla="*/ 124319 h 229189"/>
                <a:gd name="connsiteX31" fmla="*/ 256786 w 1672717"/>
                <a:gd name="connsiteY31" fmla="*/ 115379 h 229189"/>
                <a:gd name="connsiteX32" fmla="*/ 258586 w 1672717"/>
                <a:gd name="connsiteY32" fmla="*/ 114133 h 22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72717" h="229189">
                  <a:moveTo>
                    <a:pt x="1624042" y="124319"/>
                  </a:moveTo>
                  <a:cubicBezTo>
                    <a:pt x="1607236" y="125954"/>
                    <a:pt x="1589939" y="119246"/>
                    <a:pt x="1574455" y="109910"/>
                  </a:cubicBezTo>
                  <a:cubicBezTo>
                    <a:pt x="1517817" y="61329"/>
                    <a:pt x="1442158" y="-24059"/>
                    <a:pt x="1364715" y="38899"/>
                  </a:cubicBezTo>
                  <a:cubicBezTo>
                    <a:pt x="1359777" y="42980"/>
                    <a:pt x="1354581" y="48353"/>
                    <a:pt x="1350510" y="53269"/>
                  </a:cubicBezTo>
                  <a:cubicBezTo>
                    <a:pt x="1323139" y="89257"/>
                    <a:pt x="1286719" y="117209"/>
                    <a:pt x="1240049" y="118751"/>
                  </a:cubicBezTo>
                  <a:cubicBezTo>
                    <a:pt x="1173139" y="121296"/>
                    <a:pt x="1112565" y="79361"/>
                    <a:pt x="1065282" y="34900"/>
                  </a:cubicBezTo>
                  <a:cubicBezTo>
                    <a:pt x="1040136" y="17389"/>
                    <a:pt x="999978" y="12507"/>
                    <a:pt x="978840" y="39166"/>
                  </a:cubicBezTo>
                  <a:cubicBezTo>
                    <a:pt x="941269" y="80155"/>
                    <a:pt x="894811" y="115297"/>
                    <a:pt x="838868" y="116843"/>
                  </a:cubicBezTo>
                  <a:cubicBezTo>
                    <a:pt x="796923" y="115053"/>
                    <a:pt x="760954" y="88703"/>
                    <a:pt x="735192" y="56351"/>
                  </a:cubicBezTo>
                  <a:cubicBezTo>
                    <a:pt x="733567" y="54271"/>
                    <a:pt x="730712" y="50743"/>
                    <a:pt x="729258" y="48617"/>
                  </a:cubicBezTo>
                  <a:cubicBezTo>
                    <a:pt x="706403" y="14475"/>
                    <a:pt x="657779" y="-2789"/>
                    <a:pt x="619493" y="17821"/>
                  </a:cubicBezTo>
                  <a:cubicBezTo>
                    <a:pt x="607866" y="23593"/>
                    <a:pt x="599374" y="33924"/>
                    <a:pt x="590107" y="42565"/>
                  </a:cubicBezTo>
                  <a:cubicBezTo>
                    <a:pt x="549718" y="79954"/>
                    <a:pt x="494088" y="114977"/>
                    <a:pt x="437707" y="98962"/>
                  </a:cubicBezTo>
                  <a:cubicBezTo>
                    <a:pt x="399886" y="86577"/>
                    <a:pt x="370883" y="61464"/>
                    <a:pt x="344395" y="29537"/>
                  </a:cubicBezTo>
                  <a:cubicBezTo>
                    <a:pt x="333543" y="17587"/>
                    <a:pt x="321006" y="10249"/>
                    <a:pt x="307111" y="5597"/>
                  </a:cubicBezTo>
                  <a:cubicBezTo>
                    <a:pt x="268030" y="-6251"/>
                    <a:pt x="228594" y="1364"/>
                    <a:pt x="194761" y="22271"/>
                  </a:cubicBezTo>
                  <a:cubicBezTo>
                    <a:pt x="178443" y="34139"/>
                    <a:pt x="163905" y="46979"/>
                    <a:pt x="151197" y="58269"/>
                  </a:cubicBezTo>
                  <a:cubicBezTo>
                    <a:pt x="124159" y="81009"/>
                    <a:pt x="99712" y="108581"/>
                    <a:pt x="64771" y="106927"/>
                  </a:cubicBezTo>
                  <a:cubicBezTo>
                    <a:pt x="-20959" y="105226"/>
                    <a:pt x="-21793" y="229305"/>
                    <a:pt x="63502" y="229189"/>
                  </a:cubicBezTo>
                  <a:cubicBezTo>
                    <a:pt x="88187" y="228744"/>
                    <a:pt x="112684" y="223476"/>
                    <a:pt x="135235" y="213445"/>
                  </a:cubicBezTo>
                  <a:cubicBezTo>
                    <a:pt x="187110" y="190468"/>
                    <a:pt x="220273" y="147145"/>
                    <a:pt x="259858" y="113474"/>
                  </a:cubicBezTo>
                  <a:cubicBezTo>
                    <a:pt x="263326" y="111756"/>
                    <a:pt x="268047" y="110418"/>
                    <a:pt x="271617" y="109808"/>
                  </a:cubicBezTo>
                  <a:cubicBezTo>
                    <a:pt x="314706" y="154697"/>
                    <a:pt x="373408" y="194358"/>
                    <a:pt x="437292" y="201577"/>
                  </a:cubicBezTo>
                  <a:cubicBezTo>
                    <a:pt x="521740" y="212499"/>
                    <a:pt x="605133" y="162029"/>
                    <a:pt x="659051" y="105542"/>
                  </a:cubicBezTo>
                  <a:cubicBezTo>
                    <a:pt x="769278" y="241736"/>
                    <a:pt x="915583" y="225078"/>
                    <a:pt x="1026222" y="106224"/>
                  </a:cubicBezTo>
                  <a:cubicBezTo>
                    <a:pt x="1120470" y="190395"/>
                    <a:pt x="1262027" y="234002"/>
                    <a:pt x="1367629" y="142503"/>
                  </a:cubicBezTo>
                  <a:cubicBezTo>
                    <a:pt x="1383278" y="129422"/>
                    <a:pt x="1396260" y="114680"/>
                    <a:pt x="1409054" y="99193"/>
                  </a:cubicBezTo>
                  <a:cubicBezTo>
                    <a:pt x="1410682" y="97601"/>
                    <a:pt x="1412383" y="96055"/>
                    <a:pt x="1414170" y="94640"/>
                  </a:cubicBezTo>
                  <a:cubicBezTo>
                    <a:pt x="1440210" y="78622"/>
                    <a:pt x="1503246" y="159101"/>
                    <a:pt x="1525435" y="175996"/>
                  </a:cubicBezTo>
                  <a:cubicBezTo>
                    <a:pt x="1553123" y="196392"/>
                    <a:pt x="1588297" y="212209"/>
                    <a:pt x="1624039" y="213273"/>
                  </a:cubicBezTo>
                  <a:cubicBezTo>
                    <a:pt x="1688977" y="216082"/>
                    <a:pt x="1688908" y="121303"/>
                    <a:pt x="1624042" y="124319"/>
                  </a:cubicBezTo>
                  <a:close/>
                  <a:moveTo>
                    <a:pt x="256786" y="115379"/>
                  </a:moveTo>
                  <a:cubicBezTo>
                    <a:pt x="257280" y="114950"/>
                    <a:pt x="257897" y="114535"/>
                    <a:pt x="258586" y="114133"/>
                  </a:cubicBezTo>
                  <a:close/>
                </a:path>
              </a:pathLst>
            </a:custGeom>
            <a:solidFill>
              <a:srgbClr val="0070C0"/>
            </a:solidFill>
            <a:ln w="3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CF6826E-88B5-4898-8BDA-6DBDD6BC93F0}"/>
                </a:ext>
              </a:extLst>
            </p:cNvPr>
            <p:cNvSpPr/>
            <p:nvPr/>
          </p:nvSpPr>
          <p:spPr>
            <a:xfrm>
              <a:off x="5248730" y="4087732"/>
              <a:ext cx="1632157" cy="227442"/>
            </a:xfrm>
            <a:custGeom>
              <a:avLst/>
              <a:gdLst>
                <a:gd name="connsiteX0" fmla="*/ 1606652 w 1632157"/>
                <a:gd name="connsiteY0" fmla="*/ 138623 h 227442"/>
                <a:gd name="connsiteX1" fmla="*/ 1582683 w 1632157"/>
                <a:gd name="connsiteY1" fmla="*/ 130530 h 227442"/>
                <a:gd name="connsiteX2" fmla="*/ 1531866 w 1632157"/>
                <a:gd name="connsiteY2" fmla="*/ 89241 h 227442"/>
                <a:gd name="connsiteX3" fmla="*/ 1506206 w 1632157"/>
                <a:gd name="connsiteY3" fmla="*/ 56925 h 227442"/>
                <a:gd name="connsiteX4" fmla="*/ 1497091 w 1632157"/>
                <a:gd name="connsiteY4" fmla="*/ 45954 h 227442"/>
                <a:gd name="connsiteX5" fmla="*/ 1405045 w 1632157"/>
                <a:gd name="connsiteY5" fmla="*/ 5027 h 227442"/>
                <a:gd name="connsiteX6" fmla="*/ 1401076 w 1632157"/>
                <a:gd name="connsiteY6" fmla="*/ 4002 h 227442"/>
                <a:gd name="connsiteX7" fmla="*/ 1388311 w 1632157"/>
                <a:gd name="connsiteY7" fmla="*/ 2871 h 227442"/>
                <a:gd name="connsiteX8" fmla="*/ 1327127 w 1632157"/>
                <a:gd name="connsiteY8" fmla="*/ 32438 h 227442"/>
                <a:gd name="connsiteX9" fmla="*/ 1163651 w 1632157"/>
                <a:gd name="connsiteY9" fmla="*/ 91463 h 227442"/>
                <a:gd name="connsiteX10" fmla="*/ 1094885 w 1632157"/>
                <a:gd name="connsiteY10" fmla="*/ 26771 h 227442"/>
                <a:gd name="connsiteX11" fmla="*/ 1025291 w 1632157"/>
                <a:gd name="connsiteY11" fmla="*/ 0 h 227442"/>
                <a:gd name="connsiteX12" fmla="*/ 962265 w 1632157"/>
                <a:gd name="connsiteY12" fmla="*/ 32801 h 227442"/>
                <a:gd name="connsiteX13" fmla="*/ 928541 w 1632157"/>
                <a:gd name="connsiteY13" fmla="*/ 77232 h 227442"/>
                <a:gd name="connsiteX14" fmla="*/ 845886 w 1632157"/>
                <a:gd name="connsiteY14" fmla="*/ 117651 h 227442"/>
                <a:gd name="connsiteX15" fmla="*/ 657706 w 1632157"/>
                <a:gd name="connsiteY15" fmla="*/ 32524 h 227442"/>
                <a:gd name="connsiteX16" fmla="*/ 648172 w 1632157"/>
                <a:gd name="connsiteY16" fmla="*/ 25014 h 227442"/>
                <a:gd name="connsiteX17" fmla="*/ 592952 w 1632157"/>
                <a:gd name="connsiteY17" fmla="*/ 33757 h 227442"/>
                <a:gd name="connsiteX18" fmla="*/ 405299 w 1632157"/>
                <a:gd name="connsiteY18" fmla="*/ 126106 h 227442"/>
                <a:gd name="connsiteX19" fmla="*/ 304899 w 1632157"/>
                <a:gd name="connsiteY19" fmla="*/ 70619 h 227442"/>
                <a:gd name="connsiteX20" fmla="*/ 299304 w 1632157"/>
                <a:gd name="connsiteY20" fmla="*/ 62756 h 227442"/>
                <a:gd name="connsiteX21" fmla="*/ 240843 w 1632157"/>
                <a:gd name="connsiteY21" fmla="*/ 29293 h 227442"/>
                <a:gd name="connsiteX22" fmla="*/ 35422 w 1632157"/>
                <a:gd name="connsiteY22" fmla="*/ 137084 h 227442"/>
                <a:gd name="connsiteX23" fmla="*/ 13 w 1632157"/>
                <a:gd name="connsiteY23" fmla="*/ 170584 h 227442"/>
                <a:gd name="connsiteX24" fmla="*/ 33513 w 1632157"/>
                <a:gd name="connsiteY24" fmla="*/ 205992 h 227442"/>
                <a:gd name="connsiteX25" fmla="*/ 92017 w 1632157"/>
                <a:gd name="connsiteY25" fmla="*/ 196900 h 227442"/>
                <a:gd name="connsiteX26" fmla="*/ 225748 w 1632157"/>
                <a:gd name="connsiteY26" fmla="*/ 103914 h 227442"/>
                <a:gd name="connsiteX27" fmla="*/ 237590 w 1632157"/>
                <a:gd name="connsiteY27" fmla="*/ 101201 h 227442"/>
                <a:gd name="connsiteX28" fmla="*/ 623580 w 1632157"/>
                <a:gd name="connsiteY28" fmla="*/ 121702 h 227442"/>
                <a:gd name="connsiteX29" fmla="*/ 1030332 w 1632157"/>
                <a:gd name="connsiteY29" fmla="*/ 133438 h 227442"/>
                <a:gd name="connsiteX30" fmla="*/ 1131118 w 1632157"/>
                <a:gd name="connsiteY30" fmla="*/ 212374 h 227442"/>
                <a:gd name="connsiteX31" fmla="*/ 1407441 w 1632157"/>
                <a:gd name="connsiteY31" fmla="*/ 113075 h 227442"/>
                <a:gd name="connsiteX32" fmla="*/ 1410810 w 1632157"/>
                <a:gd name="connsiteY32" fmla="*/ 112867 h 227442"/>
                <a:gd name="connsiteX33" fmla="*/ 1430873 w 1632157"/>
                <a:gd name="connsiteY33" fmla="*/ 122210 h 227442"/>
                <a:gd name="connsiteX34" fmla="*/ 1600774 w 1632157"/>
                <a:gd name="connsiteY34" fmla="*/ 206051 h 227442"/>
                <a:gd name="connsiteX35" fmla="*/ 1606652 w 1632157"/>
                <a:gd name="connsiteY35" fmla="*/ 138623 h 22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632157" h="227442">
                  <a:moveTo>
                    <a:pt x="1606652" y="138623"/>
                  </a:moveTo>
                  <a:cubicBezTo>
                    <a:pt x="1598490" y="136573"/>
                    <a:pt x="1590189" y="134417"/>
                    <a:pt x="1582683" y="130530"/>
                  </a:cubicBezTo>
                  <a:cubicBezTo>
                    <a:pt x="1563200" y="121007"/>
                    <a:pt x="1546454" y="105714"/>
                    <a:pt x="1531866" y="89241"/>
                  </a:cubicBezTo>
                  <a:cubicBezTo>
                    <a:pt x="1522926" y="79088"/>
                    <a:pt x="1514006" y="68196"/>
                    <a:pt x="1506206" y="56925"/>
                  </a:cubicBezTo>
                  <a:cubicBezTo>
                    <a:pt x="1503638" y="53345"/>
                    <a:pt x="1500104" y="49267"/>
                    <a:pt x="1497091" y="45954"/>
                  </a:cubicBezTo>
                  <a:cubicBezTo>
                    <a:pt x="1472838" y="20847"/>
                    <a:pt x="1439807" y="5119"/>
                    <a:pt x="1405045" y="5027"/>
                  </a:cubicBezTo>
                  <a:cubicBezTo>
                    <a:pt x="1406739" y="4688"/>
                    <a:pt x="1405411" y="4651"/>
                    <a:pt x="1401076" y="4002"/>
                  </a:cubicBezTo>
                  <a:cubicBezTo>
                    <a:pt x="1397159" y="3471"/>
                    <a:pt x="1392498" y="2990"/>
                    <a:pt x="1388311" y="2871"/>
                  </a:cubicBezTo>
                  <a:cubicBezTo>
                    <a:pt x="1365328" y="1398"/>
                    <a:pt x="1339954" y="12998"/>
                    <a:pt x="1327127" y="32438"/>
                  </a:cubicBezTo>
                  <a:cubicBezTo>
                    <a:pt x="1290691" y="80222"/>
                    <a:pt x="1222442" y="129983"/>
                    <a:pt x="1163651" y="91463"/>
                  </a:cubicBezTo>
                  <a:cubicBezTo>
                    <a:pt x="1137417" y="74515"/>
                    <a:pt x="1117430" y="48786"/>
                    <a:pt x="1094885" y="26771"/>
                  </a:cubicBezTo>
                  <a:cubicBezTo>
                    <a:pt x="1075679" y="8370"/>
                    <a:pt x="1052409" y="148"/>
                    <a:pt x="1025291" y="0"/>
                  </a:cubicBezTo>
                  <a:cubicBezTo>
                    <a:pt x="1000867" y="241"/>
                    <a:pt x="975965" y="12092"/>
                    <a:pt x="962265" y="32801"/>
                  </a:cubicBezTo>
                  <a:cubicBezTo>
                    <a:pt x="952484" y="48360"/>
                    <a:pt x="942027" y="64474"/>
                    <a:pt x="928541" y="77232"/>
                  </a:cubicBezTo>
                  <a:cubicBezTo>
                    <a:pt x="905946" y="99658"/>
                    <a:pt x="877896" y="114123"/>
                    <a:pt x="845886" y="117651"/>
                  </a:cubicBezTo>
                  <a:cubicBezTo>
                    <a:pt x="776474" y="125661"/>
                    <a:pt x="704260" y="84820"/>
                    <a:pt x="657706" y="32524"/>
                  </a:cubicBezTo>
                  <a:cubicBezTo>
                    <a:pt x="655046" y="29488"/>
                    <a:pt x="651733" y="26933"/>
                    <a:pt x="648172" y="25014"/>
                  </a:cubicBezTo>
                  <a:cubicBezTo>
                    <a:pt x="630549" y="16209"/>
                    <a:pt x="605848" y="18349"/>
                    <a:pt x="592952" y="33757"/>
                  </a:cubicBezTo>
                  <a:cubicBezTo>
                    <a:pt x="546490" y="86960"/>
                    <a:pt x="477210" y="129218"/>
                    <a:pt x="405299" y="126106"/>
                  </a:cubicBezTo>
                  <a:cubicBezTo>
                    <a:pt x="364731" y="124527"/>
                    <a:pt x="328545" y="102806"/>
                    <a:pt x="304899" y="70619"/>
                  </a:cubicBezTo>
                  <a:cubicBezTo>
                    <a:pt x="303310" y="68730"/>
                    <a:pt x="300623" y="64866"/>
                    <a:pt x="299304" y="62756"/>
                  </a:cubicBezTo>
                  <a:cubicBezTo>
                    <a:pt x="285983" y="39048"/>
                    <a:pt x="266019" y="29705"/>
                    <a:pt x="240843" y="29293"/>
                  </a:cubicBezTo>
                  <a:cubicBezTo>
                    <a:pt x="156247" y="27586"/>
                    <a:pt x="114981" y="140212"/>
                    <a:pt x="35422" y="137084"/>
                  </a:cubicBezTo>
                  <a:cubicBezTo>
                    <a:pt x="16394" y="136556"/>
                    <a:pt x="541" y="151556"/>
                    <a:pt x="13" y="170584"/>
                  </a:cubicBezTo>
                  <a:cubicBezTo>
                    <a:pt x="-514" y="189611"/>
                    <a:pt x="14485" y="205464"/>
                    <a:pt x="33513" y="205992"/>
                  </a:cubicBezTo>
                  <a:cubicBezTo>
                    <a:pt x="53111" y="206783"/>
                    <a:pt x="73510" y="203711"/>
                    <a:pt x="92017" y="196900"/>
                  </a:cubicBezTo>
                  <a:cubicBezTo>
                    <a:pt x="145434" y="177737"/>
                    <a:pt x="179900" y="131628"/>
                    <a:pt x="225748" y="103914"/>
                  </a:cubicBezTo>
                  <a:cubicBezTo>
                    <a:pt x="229045" y="102684"/>
                    <a:pt x="233739" y="101488"/>
                    <a:pt x="237590" y="101201"/>
                  </a:cubicBezTo>
                  <a:cubicBezTo>
                    <a:pt x="329109" y="247139"/>
                    <a:pt x="507419" y="220523"/>
                    <a:pt x="623580" y="121702"/>
                  </a:cubicBezTo>
                  <a:cubicBezTo>
                    <a:pt x="740885" y="234599"/>
                    <a:pt x="915440" y="260451"/>
                    <a:pt x="1030332" y="133438"/>
                  </a:cubicBezTo>
                  <a:cubicBezTo>
                    <a:pt x="1059157" y="165309"/>
                    <a:pt x="1090494" y="195829"/>
                    <a:pt x="1131118" y="212374"/>
                  </a:cubicBezTo>
                  <a:cubicBezTo>
                    <a:pt x="1236360" y="255991"/>
                    <a:pt x="1345249" y="199435"/>
                    <a:pt x="1407441" y="113075"/>
                  </a:cubicBezTo>
                  <a:cubicBezTo>
                    <a:pt x="1408496" y="113026"/>
                    <a:pt x="1409630" y="112956"/>
                    <a:pt x="1410810" y="112867"/>
                  </a:cubicBezTo>
                  <a:cubicBezTo>
                    <a:pt x="1418383" y="113751"/>
                    <a:pt x="1426110" y="116728"/>
                    <a:pt x="1430873" y="122210"/>
                  </a:cubicBezTo>
                  <a:cubicBezTo>
                    <a:pt x="1474892" y="168210"/>
                    <a:pt x="1533617" y="211144"/>
                    <a:pt x="1600774" y="206051"/>
                  </a:cubicBezTo>
                  <a:cubicBezTo>
                    <a:pt x="1638879" y="202616"/>
                    <a:pt x="1643999" y="148843"/>
                    <a:pt x="1606652" y="138623"/>
                  </a:cubicBezTo>
                  <a:close/>
                </a:path>
              </a:pathLst>
            </a:custGeom>
            <a:solidFill>
              <a:srgbClr val="2E386B"/>
            </a:solidFill>
            <a:ln w="3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G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697D63-7297-44F8-9A35-B169747D4717}"/>
              </a:ext>
            </a:extLst>
          </p:cNvPr>
          <p:cNvGrpSpPr/>
          <p:nvPr/>
        </p:nvGrpSpPr>
        <p:grpSpPr>
          <a:xfrm>
            <a:off x="3802856" y="1378798"/>
            <a:ext cx="1640682" cy="981021"/>
            <a:chOff x="3787613" y="1394584"/>
            <a:chExt cx="1666729" cy="1001236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3C777C-C610-4D14-A8CB-AFB406F2CCE5}"/>
                </a:ext>
              </a:extLst>
            </p:cNvPr>
            <p:cNvSpPr/>
            <p:nvPr/>
          </p:nvSpPr>
          <p:spPr>
            <a:xfrm>
              <a:off x="3796760" y="1798614"/>
              <a:ext cx="1635362" cy="597206"/>
            </a:xfrm>
            <a:custGeom>
              <a:avLst/>
              <a:gdLst>
                <a:gd name="connsiteX0" fmla="*/ 0 w 1635362"/>
                <a:gd name="connsiteY0" fmla="*/ 0 h 597206"/>
                <a:gd name="connsiteX1" fmla="*/ 1635362 w 1635362"/>
                <a:gd name="connsiteY1" fmla="*/ 0 h 597206"/>
                <a:gd name="connsiteX2" fmla="*/ 1613784 w 1635362"/>
                <a:gd name="connsiteY2" fmla="*/ 69514 h 597206"/>
                <a:gd name="connsiteX3" fmla="*/ 817681 w 1635362"/>
                <a:gd name="connsiteY3" fmla="*/ 597206 h 597206"/>
                <a:gd name="connsiteX4" fmla="*/ 21579 w 1635362"/>
                <a:gd name="connsiteY4" fmla="*/ 69514 h 59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362" h="597206">
                  <a:moveTo>
                    <a:pt x="0" y="0"/>
                  </a:moveTo>
                  <a:lnTo>
                    <a:pt x="1635362" y="0"/>
                  </a:lnTo>
                  <a:lnTo>
                    <a:pt x="1613784" y="69514"/>
                  </a:lnTo>
                  <a:cubicBezTo>
                    <a:pt x="1482622" y="379617"/>
                    <a:pt x="1175562" y="597206"/>
                    <a:pt x="817681" y="597206"/>
                  </a:cubicBezTo>
                  <a:cubicBezTo>
                    <a:pt x="459801" y="597206"/>
                    <a:pt x="152741" y="379617"/>
                    <a:pt x="21579" y="69514"/>
                  </a:cubicBezTo>
                  <a:close/>
                </a:path>
              </a:pathLst>
            </a:custGeom>
            <a:solidFill>
              <a:srgbClr val="00AA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G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56CCB0-A780-4FA7-A9AA-44AEFFA6F533}"/>
                </a:ext>
              </a:extLst>
            </p:cNvPr>
            <p:cNvSpPr/>
            <p:nvPr/>
          </p:nvSpPr>
          <p:spPr>
            <a:xfrm>
              <a:off x="3787613" y="1394584"/>
              <a:ext cx="1666729" cy="517036"/>
            </a:xfrm>
            <a:custGeom>
              <a:avLst/>
              <a:gdLst>
                <a:gd name="connsiteX0" fmla="*/ 1662367 w 1666729"/>
                <a:gd name="connsiteY0" fmla="*/ 303358 h 517036"/>
                <a:gd name="connsiteX1" fmla="*/ 1580853 w 1666729"/>
                <a:gd name="connsiteY1" fmla="*/ 208863 h 517036"/>
                <a:gd name="connsiteX2" fmla="*/ 1575009 w 1666729"/>
                <a:gd name="connsiteY2" fmla="*/ 206094 h 517036"/>
                <a:gd name="connsiteX3" fmla="*/ 1576713 w 1666729"/>
                <a:gd name="connsiteY3" fmla="*/ 200756 h 517036"/>
                <a:gd name="connsiteX4" fmla="*/ 1438680 w 1666729"/>
                <a:gd name="connsiteY4" fmla="*/ 1529 h 517036"/>
                <a:gd name="connsiteX5" fmla="*/ 1312817 w 1666729"/>
                <a:gd name="connsiteY5" fmla="*/ 19927 h 517036"/>
                <a:gd name="connsiteX6" fmla="*/ 1170904 w 1666729"/>
                <a:gd name="connsiteY6" fmla="*/ 90005 h 517036"/>
                <a:gd name="connsiteX7" fmla="*/ 871461 w 1666729"/>
                <a:gd name="connsiteY7" fmla="*/ 249845 h 517036"/>
                <a:gd name="connsiteX8" fmla="*/ 696816 w 1666729"/>
                <a:gd name="connsiteY8" fmla="*/ 271224 h 517036"/>
                <a:gd name="connsiteX9" fmla="*/ 486509 w 1666729"/>
                <a:gd name="connsiteY9" fmla="*/ 146231 h 517036"/>
                <a:gd name="connsiteX10" fmla="*/ 463302 w 1666729"/>
                <a:gd name="connsiteY10" fmla="*/ 139154 h 517036"/>
                <a:gd name="connsiteX11" fmla="*/ 451071 w 1666729"/>
                <a:gd name="connsiteY11" fmla="*/ 139154 h 517036"/>
                <a:gd name="connsiteX12" fmla="*/ 431394 w 1666729"/>
                <a:gd name="connsiteY12" fmla="*/ 144801 h 517036"/>
                <a:gd name="connsiteX13" fmla="*/ 363983 w 1666729"/>
                <a:gd name="connsiteY13" fmla="*/ 188061 h 517036"/>
                <a:gd name="connsiteX14" fmla="*/ 360119 w 1666729"/>
                <a:gd name="connsiteY14" fmla="*/ 191111 h 517036"/>
                <a:gd name="connsiteX15" fmla="*/ 343805 w 1666729"/>
                <a:gd name="connsiteY15" fmla="*/ 204106 h 517036"/>
                <a:gd name="connsiteX16" fmla="*/ 292507 w 1666729"/>
                <a:gd name="connsiteY16" fmla="*/ 244067 h 517036"/>
                <a:gd name="connsiteX17" fmla="*/ 221450 w 1666729"/>
                <a:gd name="connsiteY17" fmla="*/ 288906 h 517036"/>
                <a:gd name="connsiteX18" fmla="*/ 103413 w 1666729"/>
                <a:gd name="connsiteY18" fmla="*/ 318490 h 517036"/>
                <a:gd name="connsiteX19" fmla="*/ 31545 w 1666729"/>
                <a:gd name="connsiteY19" fmla="*/ 306411 h 517036"/>
                <a:gd name="connsiteX20" fmla="*/ 83 w 1666729"/>
                <a:gd name="connsiteY20" fmla="*/ 374370 h 517036"/>
                <a:gd name="connsiteX21" fmla="*/ 91783 w 1666729"/>
                <a:gd name="connsiteY21" fmla="*/ 466070 h 517036"/>
                <a:gd name="connsiteX22" fmla="*/ 136191 w 1666729"/>
                <a:gd name="connsiteY22" fmla="*/ 461418 h 517036"/>
                <a:gd name="connsiteX23" fmla="*/ 177187 w 1666729"/>
                <a:gd name="connsiteY23" fmla="*/ 495986 h 517036"/>
                <a:gd name="connsiteX24" fmla="*/ 249428 w 1666729"/>
                <a:gd name="connsiteY24" fmla="*/ 515607 h 517036"/>
                <a:gd name="connsiteX25" fmla="*/ 341758 w 1666729"/>
                <a:gd name="connsiteY25" fmla="*/ 514315 h 517036"/>
                <a:gd name="connsiteX26" fmla="*/ 552042 w 1666729"/>
                <a:gd name="connsiteY26" fmla="*/ 506176 h 517036"/>
                <a:gd name="connsiteX27" fmla="*/ 969567 w 1666729"/>
                <a:gd name="connsiteY27" fmla="*/ 490019 h 517036"/>
                <a:gd name="connsiteX28" fmla="*/ 1387092 w 1666729"/>
                <a:gd name="connsiteY28" fmla="*/ 473863 h 517036"/>
                <a:gd name="connsiteX29" fmla="*/ 1490712 w 1666729"/>
                <a:gd name="connsiteY29" fmla="*/ 469854 h 517036"/>
                <a:gd name="connsiteX30" fmla="*/ 1602489 w 1666729"/>
                <a:gd name="connsiteY30" fmla="*/ 446571 h 517036"/>
                <a:gd name="connsiteX31" fmla="*/ 1662367 w 1666729"/>
                <a:gd name="connsiteY31" fmla="*/ 303358 h 51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66729" h="517036">
                  <a:moveTo>
                    <a:pt x="1662367" y="303358"/>
                  </a:moveTo>
                  <a:cubicBezTo>
                    <a:pt x="1651156" y="262735"/>
                    <a:pt x="1618279" y="227356"/>
                    <a:pt x="1580853" y="208863"/>
                  </a:cubicBezTo>
                  <a:cubicBezTo>
                    <a:pt x="1578915" y="207907"/>
                    <a:pt x="1576964" y="206997"/>
                    <a:pt x="1575009" y="206094"/>
                  </a:cubicBezTo>
                  <a:cubicBezTo>
                    <a:pt x="1575599" y="204327"/>
                    <a:pt x="1576202" y="202570"/>
                    <a:pt x="1576713" y="200756"/>
                  </a:cubicBezTo>
                  <a:cubicBezTo>
                    <a:pt x="1593865" y="139905"/>
                    <a:pt x="1498028" y="4869"/>
                    <a:pt x="1438680" y="1529"/>
                  </a:cubicBezTo>
                  <a:cubicBezTo>
                    <a:pt x="1401814" y="-544"/>
                    <a:pt x="1366788" y="-4266"/>
                    <a:pt x="1312817" y="19927"/>
                  </a:cubicBezTo>
                  <a:cubicBezTo>
                    <a:pt x="1272784" y="37870"/>
                    <a:pt x="1175826" y="88509"/>
                    <a:pt x="1170904" y="90005"/>
                  </a:cubicBezTo>
                  <a:cubicBezTo>
                    <a:pt x="1133366" y="111308"/>
                    <a:pt x="979631" y="210798"/>
                    <a:pt x="871461" y="249845"/>
                  </a:cubicBezTo>
                  <a:cubicBezTo>
                    <a:pt x="813564" y="270746"/>
                    <a:pt x="757704" y="281136"/>
                    <a:pt x="696816" y="271224"/>
                  </a:cubicBezTo>
                  <a:cubicBezTo>
                    <a:pt x="599360" y="255361"/>
                    <a:pt x="572190" y="186990"/>
                    <a:pt x="486509" y="146231"/>
                  </a:cubicBezTo>
                  <a:cubicBezTo>
                    <a:pt x="478908" y="143436"/>
                    <a:pt x="471177" y="141000"/>
                    <a:pt x="463302" y="139154"/>
                  </a:cubicBezTo>
                  <a:cubicBezTo>
                    <a:pt x="459227" y="138986"/>
                    <a:pt x="455149" y="138976"/>
                    <a:pt x="451071" y="139154"/>
                  </a:cubicBezTo>
                  <a:cubicBezTo>
                    <a:pt x="444406" y="140657"/>
                    <a:pt x="437852" y="142546"/>
                    <a:pt x="431394" y="144801"/>
                  </a:cubicBezTo>
                  <a:cubicBezTo>
                    <a:pt x="407333" y="156645"/>
                    <a:pt x="385628" y="172165"/>
                    <a:pt x="363983" y="188061"/>
                  </a:cubicBezTo>
                  <a:cubicBezTo>
                    <a:pt x="362697" y="189077"/>
                    <a:pt x="361405" y="190092"/>
                    <a:pt x="360119" y="191111"/>
                  </a:cubicBezTo>
                  <a:cubicBezTo>
                    <a:pt x="354670" y="195429"/>
                    <a:pt x="349241" y="199771"/>
                    <a:pt x="343805" y="204106"/>
                  </a:cubicBezTo>
                  <a:cubicBezTo>
                    <a:pt x="326857" y="217618"/>
                    <a:pt x="309794" y="230992"/>
                    <a:pt x="292507" y="244067"/>
                  </a:cubicBezTo>
                  <a:cubicBezTo>
                    <a:pt x="270176" y="260955"/>
                    <a:pt x="246916" y="277078"/>
                    <a:pt x="221450" y="288906"/>
                  </a:cubicBezTo>
                  <a:cubicBezTo>
                    <a:pt x="183823" y="306388"/>
                    <a:pt x="145497" y="318819"/>
                    <a:pt x="103413" y="318490"/>
                  </a:cubicBezTo>
                  <a:cubicBezTo>
                    <a:pt x="78762" y="318295"/>
                    <a:pt x="54664" y="313967"/>
                    <a:pt x="31545" y="306411"/>
                  </a:cubicBezTo>
                  <a:cubicBezTo>
                    <a:pt x="11812" y="322752"/>
                    <a:pt x="-1166" y="346448"/>
                    <a:pt x="83" y="374370"/>
                  </a:cubicBezTo>
                  <a:cubicBezTo>
                    <a:pt x="2196" y="421579"/>
                    <a:pt x="40502" y="469165"/>
                    <a:pt x="91783" y="466070"/>
                  </a:cubicBezTo>
                  <a:cubicBezTo>
                    <a:pt x="106664" y="465173"/>
                    <a:pt x="121482" y="463611"/>
                    <a:pt x="136191" y="461418"/>
                  </a:cubicBezTo>
                  <a:cubicBezTo>
                    <a:pt x="147657" y="475221"/>
                    <a:pt x="160117" y="486861"/>
                    <a:pt x="177187" y="495986"/>
                  </a:cubicBezTo>
                  <a:cubicBezTo>
                    <a:pt x="200833" y="508628"/>
                    <a:pt x="223171" y="512703"/>
                    <a:pt x="249428" y="515607"/>
                  </a:cubicBezTo>
                  <a:cubicBezTo>
                    <a:pt x="279881" y="518973"/>
                    <a:pt x="311251" y="515495"/>
                    <a:pt x="341758" y="514315"/>
                  </a:cubicBezTo>
                  <a:lnTo>
                    <a:pt x="552042" y="506176"/>
                  </a:lnTo>
                  <a:cubicBezTo>
                    <a:pt x="691216" y="500789"/>
                    <a:pt x="830393" y="495403"/>
                    <a:pt x="969567" y="490019"/>
                  </a:cubicBezTo>
                  <a:cubicBezTo>
                    <a:pt x="1108741" y="484633"/>
                    <a:pt x="1247915" y="479246"/>
                    <a:pt x="1387092" y="473863"/>
                  </a:cubicBezTo>
                  <a:cubicBezTo>
                    <a:pt x="1421633" y="472524"/>
                    <a:pt x="1456171" y="471189"/>
                    <a:pt x="1490712" y="469854"/>
                  </a:cubicBezTo>
                  <a:cubicBezTo>
                    <a:pt x="1529094" y="468368"/>
                    <a:pt x="1568327" y="466264"/>
                    <a:pt x="1602489" y="446571"/>
                  </a:cubicBezTo>
                  <a:cubicBezTo>
                    <a:pt x="1651818" y="418128"/>
                    <a:pt x="1677601" y="358563"/>
                    <a:pt x="1662367" y="303358"/>
                  </a:cubicBezTo>
                  <a:close/>
                </a:path>
              </a:pathLst>
            </a:custGeom>
            <a:solidFill>
              <a:srgbClr val="00AAF0"/>
            </a:solidFill>
            <a:ln w="3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G"/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DFB0C6BC-C2B5-4EF4-884D-1F5E5A1C1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342" y="1638235"/>
            <a:ext cx="643033" cy="6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0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Aquamarine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Mawunyo Avornyo</dc:creator>
  <cp:lastModifiedBy>Mawunyo Avornyo</cp:lastModifiedBy>
  <cp:revision>2</cp:revision>
  <dcterms:created xsi:type="dcterms:W3CDTF">2021-09-10T17:49:33Z</dcterms:created>
  <dcterms:modified xsi:type="dcterms:W3CDTF">2021-09-11T12:45:11Z</dcterms:modified>
</cp:coreProperties>
</file>