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205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FCF6-DD0F-42DF-AA65-79709A15EAB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745-84FE-4BA3-9A93-C84F0FB80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FCF6-DD0F-42DF-AA65-79709A15EAB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745-84FE-4BA3-9A93-C84F0FB80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FCF6-DD0F-42DF-AA65-79709A15EAB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745-84FE-4BA3-9A93-C84F0FB80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FCF6-DD0F-42DF-AA65-79709A15EAB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745-84FE-4BA3-9A93-C84F0FB80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FCF6-DD0F-42DF-AA65-79709A15EAB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745-84FE-4BA3-9A93-C84F0FB80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FCF6-DD0F-42DF-AA65-79709A15EAB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745-84FE-4BA3-9A93-C84F0FB80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FCF6-DD0F-42DF-AA65-79709A15EAB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745-84FE-4BA3-9A93-C84F0FB80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FCF6-DD0F-42DF-AA65-79709A15EAB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745-84FE-4BA3-9A93-C84F0FB80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FCF6-DD0F-42DF-AA65-79709A15EAB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745-84FE-4BA3-9A93-C84F0FB80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FCF6-DD0F-42DF-AA65-79709A15EAB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745-84FE-4BA3-9A93-C84F0FB80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FCF6-DD0F-42DF-AA65-79709A15EAB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745-84FE-4BA3-9A93-C84F0FB80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FCF6-DD0F-42DF-AA65-79709A15EAB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2745-84FE-4BA3-9A93-C84F0FB80B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s-EC" b="1" dirty="0">
                <a:solidFill>
                  <a:srgbClr val="FF0000"/>
                </a:solidFill>
              </a:rPr>
              <a:t>Exercise-1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85800"/>
            <a:ext cx="774139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3276600"/>
            <a:ext cx="9144000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Find the average turnaround time, average wait time,  and  average throughput for each of these algorithms; assume the context switch time = 0</a:t>
            </a:r>
          </a:p>
          <a:p>
            <a:pPr lvl="1"/>
            <a:r>
              <a:rPr lang="en-US" dirty="0"/>
              <a:t>Round robin with both a quantum of 1 and 4 seconds</a:t>
            </a:r>
          </a:p>
          <a:p>
            <a:pPr lvl="1"/>
            <a:r>
              <a:rPr lang="en-US" dirty="0"/>
              <a:t>First Come </a:t>
            </a:r>
            <a:r>
              <a:rPr lang="en-US"/>
              <a:t>First Served</a:t>
            </a:r>
            <a:endParaRPr lang="en-US" dirty="0"/>
          </a:p>
          <a:p>
            <a:pPr lvl="1"/>
            <a:r>
              <a:rPr lang="en-US" dirty="0"/>
              <a:t>Shortest Job First</a:t>
            </a:r>
          </a:p>
          <a:p>
            <a:pPr lvl="1"/>
            <a:r>
              <a:rPr lang="en-US" dirty="0"/>
              <a:t>Shortest Job-To-Completion First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s-EC" b="1" dirty="0">
                <a:solidFill>
                  <a:srgbClr val="FF0000"/>
                </a:solidFill>
              </a:rPr>
              <a:t>Exercise-2</a:t>
            </a:r>
            <a:endParaRPr lang="es-EC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153400" cy="219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3124201"/>
            <a:ext cx="8229600" cy="3505200"/>
          </a:xfrm>
        </p:spPr>
        <p:txBody>
          <a:bodyPr>
            <a:normAutofit fontScale="92500"/>
          </a:bodyPr>
          <a:lstStyle/>
          <a:p>
            <a:r>
              <a:rPr lang="en-US" dirty="0"/>
              <a:t>Find the average turnaround time, average wait time,  and  average throughput for each of these algorithms; assume the context switch time = 0</a:t>
            </a:r>
          </a:p>
          <a:p>
            <a:pPr lvl="1"/>
            <a:r>
              <a:rPr lang="en-US" dirty="0"/>
              <a:t>Round robin with both a quantum of 1 and 4 seconds</a:t>
            </a:r>
          </a:p>
          <a:p>
            <a:pPr lvl="1"/>
            <a:r>
              <a:rPr lang="en-US" dirty="0"/>
              <a:t>First Come First Served</a:t>
            </a:r>
          </a:p>
          <a:p>
            <a:pPr lvl="1"/>
            <a:r>
              <a:rPr lang="en-US" dirty="0"/>
              <a:t>Shortest Job First</a:t>
            </a:r>
          </a:p>
          <a:p>
            <a:pPr lvl="1"/>
            <a:r>
              <a:rPr lang="en-US" dirty="0"/>
              <a:t>Shortest Job-To-Completion First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96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Exercise-1</vt:lpstr>
      <vt:lpstr>Exercise-2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Exercise-1</dc:title>
  <dc:creator>Microsoft</dc:creator>
  <cp:lastModifiedBy>Daniel Fellig Goldvechmiedt</cp:lastModifiedBy>
  <cp:revision>6</cp:revision>
  <dcterms:created xsi:type="dcterms:W3CDTF">2017-02-08T12:51:28Z</dcterms:created>
  <dcterms:modified xsi:type="dcterms:W3CDTF">2023-03-01T14:07:02Z</dcterms:modified>
</cp:coreProperties>
</file>