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49" r:id="rId2"/>
  </p:sldMasterIdLst>
  <p:notesMasterIdLst>
    <p:notesMasterId r:id="rId24"/>
  </p:notesMasterIdLst>
  <p:handoutMasterIdLst>
    <p:handoutMasterId r:id="rId25"/>
  </p:handoutMasterIdLst>
  <p:sldIdLst>
    <p:sldId id="942" r:id="rId3"/>
    <p:sldId id="1505" r:id="rId4"/>
    <p:sldId id="1510" r:id="rId5"/>
    <p:sldId id="1511" r:id="rId6"/>
    <p:sldId id="1512" r:id="rId7"/>
    <p:sldId id="1513" r:id="rId8"/>
    <p:sldId id="1516" r:id="rId9"/>
    <p:sldId id="1518" r:id="rId10"/>
    <p:sldId id="1517" r:id="rId11"/>
    <p:sldId id="1519" r:id="rId12"/>
    <p:sldId id="1520" r:id="rId13"/>
    <p:sldId id="1521" r:id="rId14"/>
    <p:sldId id="1522" r:id="rId15"/>
    <p:sldId id="1523" r:id="rId16"/>
    <p:sldId id="1524" r:id="rId17"/>
    <p:sldId id="1514" r:id="rId18"/>
    <p:sldId id="1515" r:id="rId19"/>
    <p:sldId id="1502" r:id="rId20"/>
    <p:sldId id="1509" r:id="rId21"/>
    <p:sldId id="1503" r:id="rId22"/>
    <p:sldId id="1478" r:id="rId23"/>
  </p:sldIdLst>
  <p:sldSz cx="9144000" cy="6858000" type="screen4x3"/>
  <p:notesSz cx="6797675" cy="9874250"/>
  <p:defaultTextStyle>
    <a:defPPr>
      <a:defRPr lang="ru-RU"/>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оржуков Максим Валентинович" initials="КМВ" lastIdx="0" clrIdx="0">
    <p:extLst>
      <p:ext uri="{19B8F6BF-5375-455C-9EA6-DF929625EA0E}">
        <p15:presenceInfo xmlns:p15="http://schemas.microsoft.com/office/powerpoint/2012/main" userId="S-1-5-21-253188897-1970874540-313593124-1143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E64"/>
    <a:srgbClr val="21FF85"/>
    <a:srgbClr val="002060"/>
    <a:srgbClr val="00458E"/>
    <a:srgbClr val="007614"/>
    <a:srgbClr val="9BE5FF"/>
    <a:srgbClr val="8A0000"/>
    <a:srgbClr val="89C5FF"/>
    <a:srgbClr val="DA2527"/>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Средний стиль 3 - акцент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41" autoAdjust="0"/>
    <p:restoredTop sz="90130" autoAdjust="0"/>
  </p:normalViewPr>
  <p:slideViewPr>
    <p:cSldViewPr>
      <p:cViewPr varScale="1">
        <p:scale>
          <a:sx n="78" d="100"/>
          <a:sy n="78" d="100"/>
        </p:scale>
        <p:origin x="1554" y="84"/>
      </p:cViewPr>
      <p:guideLst>
        <p:guide orient="horz" pos="2160"/>
        <p:guide pos="2880"/>
      </p:guideLst>
    </p:cSldViewPr>
  </p:slideViewPr>
  <p:outlineViewPr>
    <p:cViewPr>
      <p:scale>
        <a:sx n="33" d="100"/>
        <a:sy n="33" d="100"/>
      </p:scale>
      <p:origin x="0" y="182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a:defRPr sz="1200"/>
            </a:lvl1pPr>
          </a:lstStyle>
          <a:p>
            <a:fld id="{C76A1B0E-8B28-4BCC-956C-0705585FD446}" type="datetimeFigureOut">
              <a:rPr lang="ru-RU" smtClean="0"/>
              <a:t>05.04.2019</a:t>
            </a:fld>
            <a:endParaRPr lang="ru-RU"/>
          </a:p>
        </p:txBody>
      </p:sp>
      <p:sp>
        <p:nvSpPr>
          <p:cNvPr id="4" name="Нижний колонтитул 3"/>
          <p:cNvSpPr>
            <a:spLocks noGrp="1"/>
          </p:cNvSpPr>
          <p:nvPr>
            <p:ph type="ftr" sz="quarter" idx="2"/>
          </p:nvPr>
        </p:nvSpPr>
        <p:spPr>
          <a:xfrm>
            <a:off x="0" y="9378950"/>
            <a:ext cx="2946400" cy="4953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49688" y="9378950"/>
            <a:ext cx="2946400" cy="495300"/>
          </a:xfrm>
          <a:prstGeom prst="rect">
            <a:avLst/>
          </a:prstGeom>
        </p:spPr>
        <p:txBody>
          <a:bodyPr vert="horz" lIns="91440" tIns="45720" rIns="91440" bIns="45720" rtlCol="0" anchor="b"/>
          <a:lstStyle>
            <a:lvl1pPr algn="r">
              <a:defRPr sz="1200"/>
            </a:lvl1pPr>
          </a:lstStyle>
          <a:p>
            <a:fld id="{AD477277-06DD-4209-84F9-80640C287ECE}" type="slidenum">
              <a:rPr lang="ru-RU" smtClean="0"/>
              <a:t>‹#›</a:t>
            </a:fld>
            <a:endParaRPr lang="ru-RU"/>
          </a:p>
        </p:txBody>
      </p:sp>
    </p:spTree>
    <p:extLst>
      <p:ext uri="{BB962C8B-B14F-4D97-AF65-F5344CB8AC3E}">
        <p14:creationId xmlns:p14="http://schemas.microsoft.com/office/powerpoint/2010/main" val="23077149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1" y="2"/>
            <a:ext cx="2945183" cy="494028"/>
          </a:xfrm>
          <a:prstGeom prst="rect">
            <a:avLst/>
          </a:prstGeom>
          <a:noFill/>
          <a:ln w="9525">
            <a:noFill/>
            <a:miter lim="800000"/>
            <a:headEnd/>
            <a:tailEnd/>
          </a:ln>
        </p:spPr>
        <p:txBody>
          <a:bodyPr vert="horz" wrap="square" lIns="91088" tIns="45543" rIns="91088" bIns="45543" numCol="1" anchor="t" anchorCtr="0" compatLnSpc="1">
            <a:prstTxWarp prst="textNoShape">
              <a:avLst/>
            </a:prstTxWarp>
          </a:bodyPr>
          <a:lstStyle>
            <a:lvl1pPr algn="l">
              <a:defRPr sz="1200">
                <a:latin typeface="Arial" charset="0"/>
              </a:defRPr>
            </a:lvl1pPr>
          </a:lstStyle>
          <a:p>
            <a:pPr>
              <a:defRPr/>
            </a:pPr>
            <a:endParaRPr lang="ru-RU" dirty="0"/>
          </a:p>
        </p:txBody>
      </p:sp>
      <p:sp>
        <p:nvSpPr>
          <p:cNvPr id="74755" name="Rectangle 3"/>
          <p:cNvSpPr>
            <a:spLocks noGrp="1" noChangeArrowheads="1"/>
          </p:cNvSpPr>
          <p:nvPr>
            <p:ph type="dt" idx="1"/>
          </p:nvPr>
        </p:nvSpPr>
        <p:spPr bwMode="auto">
          <a:xfrm>
            <a:off x="3850910" y="2"/>
            <a:ext cx="2945183" cy="494028"/>
          </a:xfrm>
          <a:prstGeom prst="rect">
            <a:avLst/>
          </a:prstGeom>
          <a:noFill/>
          <a:ln w="9525">
            <a:noFill/>
            <a:miter lim="800000"/>
            <a:headEnd/>
            <a:tailEnd/>
          </a:ln>
        </p:spPr>
        <p:txBody>
          <a:bodyPr vert="horz" wrap="square" lIns="91088" tIns="45543" rIns="91088" bIns="45543" numCol="1" anchor="t" anchorCtr="0" compatLnSpc="1">
            <a:prstTxWarp prst="textNoShape">
              <a:avLst/>
            </a:prstTxWarp>
          </a:bodyPr>
          <a:lstStyle>
            <a:lvl1pPr algn="r">
              <a:defRPr sz="1200">
                <a:latin typeface="Arial" charset="0"/>
              </a:defRPr>
            </a:lvl1pPr>
          </a:lstStyle>
          <a:p>
            <a:pPr>
              <a:defRPr/>
            </a:pPr>
            <a:endParaRPr lang="ru-RU" dirty="0"/>
          </a:p>
        </p:txBody>
      </p:sp>
      <p:sp>
        <p:nvSpPr>
          <p:cNvPr id="27652" name="Rectangle 4"/>
          <p:cNvSpPr>
            <a:spLocks noGrp="1" noRot="1" noChangeAspect="1" noChangeArrowheads="1" noTextEdit="1"/>
          </p:cNvSpPr>
          <p:nvPr>
            <p:ph type="sldImg" idx="2"/>
          </p:nvPr>
        </p:nvSpPr>
        <p:spPr bwMode="auto">
          <a:xfrm>
            <a:off x="930275" y="738188"/>
            <a:ext cx="4938713" cy="3703637"/>
          </a:xfrm>
          <a:prstGeom prst="rect">
            <a:avLst/>
          </a:prstGeom>
          <a:noFill/>
          <a:ln w="9525">
            <a:solidFill>
              <a:srgbClr val="000000"/>
            </a:solidFill>
            <a:miter lim="800000"/>
            <a:headEnd/>
            <a:tailEnd/>
          </a:ln>
        </p:spPr>
      </p:sp>
      <p:sp>
        <p:nvSpPr>
          <p:cNvPr id="74757" name="Rectangle 5"/>
          <p:cNvSpPr>
            <a:spLocks noGrp="1" noChangeArrowheads="1"/>
          </p:cNvSpPr>
          <p:nvPr>
            <p:ph type="body" sz="quarter" idx="3"/>
          </p:nvPr>
        </p:nvSpPr>
        <p:spPr bwMode="auto">
          <a:xfrm>
            <a:off x="679296" y="4690900"/>
            <a:ext cx="5439088" cy="4443097"/>
          </a:xfrm>
          <a:prstGeom prst="rect">
            <a:avLst/>
          </a:prstGeom>
          <a:noFill/>
          <a:ln w="9525">
            <a:noFill/>
            <a:miter lim="800000"/>
            <a:headEnd/>
            <a:tailEnd/>
          </a:ln>
        </p:spPr>
        <p:txBody>
          <a:bodyPr vert="horz" wrap="square" lIns="91088" tIns="45543" rIns="91088" bIns="45543" numCol="1" anchor="t" anchorCtr="0" compatLnSpc="1">
            <a:prstTxWarp prst="textNoShape">
              <a:avLst/>
            </a:prstTxWarp>
          </a:body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74758" name="Rectangle 6"/>
          <p:cNvSpPr>
            <a:spLocks noGrp="1" noChangeArrowheads="1"/>
          </p:cNvSpPr>
          <p:nvPr>
            <p:ph type="ftr" sz="quarter" idx="4"/>
          </p:nvPr>
        </p:nvSpPr>
        <p:spPr bwMode="auto">
          <a:xfrm>
            <a:off x="1" y="9378646"/>
            <a:ext cx="2945183" cy="494028"/>
          </a:xfrm>
          <a:prstGeom prst="rect">
            <a:avLst/>
          </a:prstGeom>
          <a:noFill/>
          <a:ln w="9525">
            <a:noFill/>
            <a:miter lim="800000"/>
            <a:headEnd/>
            <a:tailEnd/>
          </a:ln>
        </p:spPr>
        <p:txBody>
          <a:bodyPr vert="horz" wrap="square" lIns="91088" tIns="45543" rIns="91088" bIns="45543" numCol="1" anchor="b" anchorCtr="0" compatLnSpc="1">
            <a:prstTxWarp prst="textNoShape">
              <a:avLst/>
            </a:prstTxWarp>
          </a:bodyPr>
          <a:lstStyle>
            <a:lvl1pPr algn="l">
              <a:defRPr sz="1200">
                <a:latin typeface="Arial" charset="0"/>
              </a:defRPr>
            </a:lvl1pPr>
          </a:lstStyle>
          <a:p>
            <a:pPr>
              <a:defRPr/>
            </a:pPr>
            <a:endParaRPr lang="ru-RU" dirty="0"/>
          </a:p>
        </p:txBody>
      </p:sp>
      <p:sp>
        <p:nvSpPr>
          <p:cNvPr id="74759" name="Rectangle 7"/>
          <p:cNvSpPr>
            <a:spLocks noGrp="1" noChangeArrowheads="1"/>
          </p:cNvSpPr>
          <p:nvPr>
            <p:ph type="sldNum" sz="quarter" idx="5"/>
          </p:nvPr>
        </p:nvSpPr>
        <p:spPr bwMode="auto">
          <a:xfrm>
            <a:off x="3850910" y="9378646"/>
            <a:ext cx="2945183" cy="494028"/>
          </a:xfrm>
          <a:prstGeom prst="rect">
            <a:avLst/>
          </a:prstGeom>
          <a:noFill/>
          <a:ln w="9525">
            <a:noFill/>
            <a:miter lim="800000"/>
            <a:headEnd/>
            <a:tailEnd/>
          </a:ln>
        </p:spPr>
        <p:txBody>
          <a:bodyPr vert="horz" wrap="square" lIns="91088" tIns="45543" rIns="91088" bIns="45543" numCol="1" anchor="b" anchorCtr="0" compatLnSpc="1">
            <a:prstTxWarp prst="textNoShape">
              <a:avLst/>
            </a:prstTxWarp>
          </a:bodyPr>
          <a:lstStyle>
            <a:lvl1pPr algn="r">
              <a:defRPr sz="1200">
                <a:latin typeface="Arial" charset="0"/>
              </a:defRPr>
            </a:lvl1pPr>
          </a:lstStyle>
          <a:p>
            <a:pPr>
              <a:defRPr/>
            </a:pPr>
            <a:fld id="{3AEEDEAB-03CC-4BD0-AF78-B4EAFA7C24DA}" type="slidenum">
              <a:rPr lang="ru-RU"/>
              <a:pPr>
                <a:defRPr/>
              </a:pPr>
              <a:t>‹#›</a:t>
            </a:fld>
            <a:endParaRPr lang="ru-RU" dirty="0"/>
          </a:p>
        </p:txBody>
      </p:sp>
    </p:spTree>
    <p:extLst>
      <p:ext uri="{BB962C8B-B14F-4D97-AF65-F5344CB8AC3E}">
        <p14:creationId xmlns:p14="http://schemas.microsoft.com/office/powerpoint/2010/main" val="161110466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pPr eaLnBrk="1" hangingPunct="1"/>
            <a:endParaRPr lang="ru-RU" dirty="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t>#</a:t>
            </a:r>
            <a:endParaRPr lang="ru-RU" dirty="0"/>
          </a:p>
        </p:txBody>
      </p:sp>
      <p:sp>
        <p:nvSpPr>
          <p:cNvPr id="5" name="Rectangle 11"/>
          <p:cNvSpPr txBox="1">
            <a:spLocks noGrp="1" noChangeArrowheads="1"/>
          </p:cNvSpPr>
          <p:nvPr userDrawn="1">
            <p:ph type="ftr" sz="quarter" idx="11"/>
          </p:nvPr>
        </p:nvSpPr>
        <p:spPr>
          <a:ln/>
        </p:spPr>
        <p:txBody>
          <a:bodyPr/>
          <a:lstStyle>
            <a:lvl1pPr>
              <a:defRPr/>
            </a:lvl1pPr>
          </a:lstStyle>
          <a:p>
            <a:pPr>
              <a:defRPr/>
            </a:pPr>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t>#</a:t>
            </a:r>
            <a:endParaRPr lang="ru-RU" dirty="0"/>
          </a:p>
        </p:txBody>
      </p:sp>
      <p:sp>
        <p:nvSpPr>
          <p:cNvPr id="5" name="Rectangle 11"/>
          <p:cNvSpPr txBox="1">
            <a:spLocks noGrp="1" noChangeArrowheads="1"/>
          </p:cNvSpPr>
          <p:nvPr userDrawn="1">
            <p:ph type="ftr" sz="quarter" idx="11"/>
          </p:nvPr>
        </p:nvSpPr>
        <p:spPr>
          <a:ln/>
        </p:spPr>
        <p:txBody>
          <a:bodyPr/>
          <a:lstStyle>
            <a:lvl1pPr>
              <a:defRPr/>
            </a:lvl1pPr>
          </a:lstStyle>
          <a:p>
            <a:pPr>
              <a:defRPr/>
            </a:pPr>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38925" y="274638"/>
            <a:ext cx="2058988" cy="6107112"/>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29325" cy="610711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t>#</a:t>
            </a:r>
            <a:endParaRPr lang="ru-RU" dirty="0"/>
          </a:p>
        </p:txBody>
      </p:sp>
      <p:sp>
        <p:nvSpPr>
          <p:cNvPr id="5" name="Rectangle 11"/>
          <p:cNvSpPr txBox="1">
            <a:spLocks noGrp="1" noChangeArrowheads="1"/>
          </p:cNvSpPr>
          <p:nvPr userDrawn="1">
            <p:ph type="ftr" sz="quarter" idx="11"/>
          </p:nvPr>
        </p:nvSpPr>
        <p:spPr>
          <a:ln/>
        </p:spPr>
        <p:txBody>
          <a:bodyPr/>
          <a:lstStyle>
            <a:lvl1pPr>
              <a:defRPr/>
            </a:lvl1pPr>
          </a:lstStyle>
          <a:p>
            <a:pPr>
              <a:defRPr/>
            </a:pPr>
            <a:endParaRPr lang="ru-RU"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346075"/>
          </a:xfrm>
        </p:spPr>
        <p:txBody>
          <a:bodyPr/>
          <a:lstStyle/>
          <a:p>
            <a:r>
              <a:rPr lang="ru-RU"/>
              <a:t>Образец заголовка</a:t>
            </a:r>
          </a:p>
        </p:txBody>
      </p:sp>
      <p:sp>
        <p:nvSpPr>
          <p:cNvPr id="3" name="Таблица 2"/>
          <p:cNvSpPr>
            <a:spLocks noGrp="1"/>
          </p:cNvSpPr>
          <p:nvPr>
            <p:ph type="tbl" idx="1"/>
          </p:nvPr>
        </p:nvSpPr>
        <p:spPr>
          <a:xfrm>
            <a:off x="468313" y="765175"/>
            <a:ext cx="8229600" cy="5616575"/>
          </a:xfrm>
        </p:spPr>
        <p:txBody>
          <a:bodyPr/>
          <a:lstStyle/>
          <a:p>
            <a:pPr lvl="0"/>
            <a:endParaRPr lang="ru-RU" noProof="0" dirty="0"/>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t>#</a:t>
            </a:r>
            <a:endParaRPr lang="ru-RU" dirty="0"/>
          </a:p>
        </p:txBody>
      </p:sp>
      <p:sp>
        <p:nvSpPr>
          <p:cNvPr id="5" name="Rectangle 11"/>
          <p:cNvSpPr txBox="1">
            <a:spLocks noGrp="1" noChangeArrowheads="1"/>
          </p:cNvSpPr>
          <p:nvPr userDrawn="1">
            <p:ph type="ftr" sz="quarter" idx="11"/>
          </p:nvPr>
        </p:nvSpPr>
        <p:spPr>
          <a:ln/>
        </p:spPr>
        <p:txBody>
          <a:bodyPr/>
          <a:lstStyle>
            <a:lvl1pPr>
              <a:defRPr/>
            </a:lvl1pPr>
          </a:lstStyle>
          <a:p>
            <a:pPr>
              <a:defRPr/>
            </a:pPr>
            <a:endParaRPr lang="ru-RU"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dirty="0"/>
          </a:p>
        </p:txBody>
      </p:sp>
      <p:sp>
        <p:nvSpPr>
          <p:cNvPr id="5" name="Rectangle 5"/>
          <p:cNvSpPr>
            <a:spLocks noGrp="1" noChangeArrowheads="1"/>
          </p:cNvSpPr>
          <p:nvPr>
            <p:ph type="ftr" sz="quarter" idx="11"/>
          </p:nvPr>
        </p:nvSpPr>
        <p:spPr>
          <a:ln/>
        </p:spPr>
        <p:txBody>
          <a:bodyPr/>
          <a:lstStyle>
            <a:lvl1pPr>
              <a:defRPr/>
            </a:lvl1pPr>
          </a:lstStyle>
          <a:p>
            <a:pPr>
              <a:defRPr/>
            </a:pPr>
            <a:endParaRPr lang="ru-RU" dirty="0"/>
          </a:p>
        </p:txBody>
      </p:sp>
      <p:sp>
        <p:nvSpPr>
          <p:cNvPr id="6" name="Rectangle 6"/>
          <p:cNvSpPr>
            <a:spLocks noGrp="1" noChangeArrowheads="1"/>
          </p:cNvSpPr>
          <p:nvPr>
            <p:ph type="sldNum" sz="quarter" idx="12"/>
          </p:nvPr>
        </p:nvSpPr>
        <p:spPr>
          <a:ln/>
        </p:spPr>
        <p:txBody>
          <a:bodyPr/>
          <a:lstStyle>
            <a:lvl1pPr>
              <a:defRPr/>
            </a:lvl1pPr>
          </a:lstStyle>
          <a:p>
            <a:pPr>
              <a:defRPr/>
            </a:pPr>
            <a:fld id="{E81A6298-F04C-4E1A-AAE3-374E015070AC}" type="slidenum">
              <a:rPr lang="ru-RU"/>
              <a:pPr>
                <a:defRPr/>
              </a:pPr>
              <a:t>‹#›</a:t>
            </a:fld>
            <a:endParaRPr lang="ru-RU"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dirty="0"/>
          </a:p>
        </p:txBody>
      </p:sp>
      <p:sp>
        <p:nvSpPr>
          <p:cNvPr id="5" name="Rectangle 5"/>
          <p:cNvSpPr>
            <a:spLocks noGrp="1" noChangeArrowheads="1"/>
          </p:cNvSpPr>
          <p:nvPr>
            <p:ph type="ftr" sz="quarter" idx="11"/>
          </p:nvPr>
        </p:nvSpPr>
        <p:spPr>
          <a:ln/>
        </p:spPr>
        <p:txBody>
          <a:bodyPr/>
          <a:lstStyle>
            <a:lvl1pPr>
              <a:defRPr/>
            </a:lvl1pPr>
          </a:lstStyle>
          <a:p>
            <a:pPr>
              <a:defRPr/>
            </a:pPr>
            <a:endParaRPr lang="ru-RU" dirty="0"/>
          </a:p>
        </p:txBody>
      </p:sp>
      <p:sp>
        <p:nvSpPr>
          <p:cNvPr id="6" name="Rectangle 6"/>
          <p:cNvSpPr>
            <a:spLocks noGrp="1" noChangeArrowheads="1"/>
          </p:cNvSpPr>
          <p:nvPr>
            <p:ph type="sldNum" sz="quarter" idx="12"/>
          </p:nvPr>
        </p:nvSpPr>
        <p:spPr>
          <a:ln/>
        </p:spPr>
        <p:txBody>
          <a:bodyPr/>
          <a:lstStyle>
            <a:lvl1pPr>
              <a:defRPr/>
            </a:lvl1pPr>
          </a:lstStyle>
          <a:p>
            <a:pPr>
              <a:defRPr/>
            </a:pPr>
            <a:fld id="{C0718E75-8958-4FC0-ACBB-8DFCC7B53E30}" type="slidenum">
              <a:rPr lang="ru-RU"/>
              <a:pPr>
                <a:defRPr/>
              </a:pPr>
              <a:t>‹#›</a:t>
            </a:fld>
            <a:endParaRPr lang="ru-RU"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dirty="0"/>
          </a:p>
        </p:txBody>
      </p:sp>
      <p:sp>
        <p:nvSpPr>
          <p:cNvPr id="5" name="Rectangle 5"/>
          <p:cNvSpPr>
            <a:spLocks noGrp="1" noChangeArrowheads="1"/>
          </p:cNvSpPr>
          <p:nvPr>
            <p:ph type="ftr" sz="quarter" idx="11"/>
          </p:nvPr>
        </p:nvSpPr>
        <p:spPr>
          <a:ln/>
        </p:spPr>
        <p:txBody>
          <a:bodyPr/>
          <a:lstStyle>
            <a:lvl1pPr>
              <a:defRPr/>
            </a:lvl1pPr>
          </a:lstStyle>
          <a:p>
            <a:pPr>
              <a:defRPr/>
            </a:pPr>
            <a:endParaRPr lang="ru-RU" dirty="0"/>
          </a:p>
        </p:txBody>
      </p:sp>
      <p:sp>
        <p:nvSpPr>
          <p:cNvPr id="6" name="Rectangle 6"/>
          <p:cNvSpPr>
            <a:spLocks noGrp="1" noChangeArrowheads="1"/>
          </p:cNvSpPr>
          <p:nvPr>
            <p:ph type="sldNum" sz="quarter" idx="12"/>
          </p:nvPr>
        </p:nvSpPr>
        <p:spPr>
          <a:ln/>
        </p:spPr>
        <p:txBody>
          <a:bodyPr/>
          <a:lstStyle>
            <a:lvl1pPr>
              <a:defRPr/>
            </a:lvl1pPr>
          </a:lstStyle>
          <a:p>
            <a:pPr>
              <a:defRPr/>
            </a:pPr>
            <a:fld id="{5DB1A0A7-FFDD-4224-A5B7-F63AD7EC6020}" type="slidenum">
              <a:rPr lang="ru-RU"/>
              <a:pPr>
                <a:defRPr/>
              </a:pPr>
              <a:t>‹#›</a:t>
            </a:fld>
            <a:endParaRPr lang="ru-RU"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4"/>
          <p:cNvSpPr>
            <a:spLocks noGrp="1" noChangeArrowheads="1"/>
          </p:cNvSpPr>
          <p:nvPr>
            <p:ph type="dt" sz="half" idx="10"/>
          </p:nvPr>
        </p:nvSpPr>
        <p:spPr>
          <a:ln/>
        </p:spPr>
        <p:txBody>
          <a:bodyPr/>
          <a:lstStyle>
            <a:lvl1pPr>
              <a:defRPr/>
            </a:lvl1pPr>
          </a:lstStyle>
          <a:p>
            <a:pPr>
              <a:defRPr/>
            </a:pPr>
            <a:endParaRPr lang="ru-RU" dirty="0"/>
          </a:p>
        </p:txBody>
      </p:sp>
      <p:sp>
        <p:nvSpPr>
          <p:cNvPr id="6" name="Rectangle 5"/>
          <p:cNvSpPr>
            <a:spLocks noGrp="1" noChangeArrowheads="1"/>
          </p:cNvSpPr>
          <p:nvPr>
            <p:ph type="ftr" sz="quarter" idx="11"/>
          </p:nvPr>
        </p:nvSpPr>
        <p:spPr>
          <a:ln/>
        </p:spPr>
        <p:txBody>
          <a:bodyPr/>
          <a:lstStyle>
            <a:lvl1pPr>
              <a:defRPr/>
            </a:lvl1pPr>
          </a:lstStyle>
          <a:p>
            <a:pPr>
              <a:defRPr/>
            </a:pPr>
            <a:endParaRPr lang="ru-RU" dirty="0"/>
          </a:p>
        </p:txBody>
      </p:sp>
      <p:sp>
        <p:nvSpPr>
          <p:cNvPr id="7" name="Rectangle 6"/>
          <p:cNvSpPr>
            <a:spLocks noGrp="1" noChangeArrowheads="1"/>
          </p:cNvSpPr>
          <p:nvPr>
            <p:ph type="sldNum" sz="quarter" idx="12"/>
          </p:nvPr>
        </p:nvSpPr>
        <p:spPr>
          <a:ln/>
        </p:spPr>
        <p:txBody>
          <a:bodyPr/>
          <a:lstStyle>
            <a:lvl1pPr>
              <a:defRPr/>
            </a:lvl1pPr>
          </a:lstStyle>
          <a:p>
            <a:pPr>
              <a:defRPr/>
            </a:pPr>
            <a:fld id="{1B891EBD-D281-427E-BE0B-3560F97279A7}" type="slidenum">
              <a:rPr lang="ru-RU"/>
              <a:pPr>
                <a:defRPr/>
              </a:pPr>
              <a:t>‹#›</a:t>
            </a:fld>
            <a:endParaRPr lang="ru-RU"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4"/>
          <p:cNvSpPr>
            <a:spLocks noGrp="1" noChangeArrowheads="1"/>
          </p:cNvSpPr>
          <p:nvPr>
            <p:ph type="dt" sz="half" idx="10"/>
          </p:nvPr>
        </p:nvSpPr>
        <p:spPr>
          <a:ln/>
        </p:spPr>
        <p:txBody>
          <a:bodyPr/>
          <a:lstStyle>
            <a:lvl1pPr>
              <a:defRPr/>
            </a:lvl1pPr>
          </a:lstStyle>
          <a:p>
            <a:pPr>
              <a:defRPr/>
            </a:pPr>
            <a:endParaRPr lang="ru-RU" dirty="0"/>
          </a:p>
        </p:txBody>
      </p:sp>
      <p:sp>
        <p:nvSpPr>
          <p:cNvPr id="8" name="Rectangle 5"/>
          <p:cNvSpPr>
            <a:spLocks noGrp="1" noChangeArrowheads="1"/>
          </p:cNvSpPr>
          <p:nvPr>
            <p:ph type="ftr" sz="quarter" idx="11"/>
          </p:nvPr>
        </p:nvSpPr>
        <p:spPr>
          <a:ln/>
        </p:spPr>
        <p:txBody>
          <a:bodyPr/>
          <a:lstStyle>
            <a:lvl1pPr>
              <a:defRPr/>
            </a:lvl1pPr>
          </a:lstStyle>
          <a:p>
            <a:pPr>
              <a:defRPr/>
            </a:pPr>
            <a:endParaRPr lang="ru-RU" dirty="0"/>
          </a:p>
        </p:txBody>
      </p:sp>
      <p:sp>
        <p:nvSpPr>
          <p:cNvPr id="9" name="Rectangle 6"/>
          <p:cNvSpPr>
            <a:spLocks noGrp="1" noChangeArrowheads="1"/>
          </p:cNvSpPr>
          <p:nvPr>
            <p:ph type="sldNum" sz="quarter" idx="12"/>
          </p:nvPr>
        </p:nvSpPr>
        <p:spPr>
          <a:ln/>
        </p:spPr>
        <p:txBody>
          <a:bodyPr/>
          <a:lstStyle>
            <a:lvl1pPr>
              <a:defRPr/>
            </a:lvl1pPr>
          </a:lstStyle>
          <a:p>
            <a:pPr>
              <a:defRPr/>
            </a:pPr>
            <a:fld id="{D229066D-7556-4C86-A621-6CB09D625F78}" type="slidenum">
              <a:rPr lang="ru-RU"/>
              <a:pPr>
                <a:defRPr/>
              </a:pPr>
              <a:t>‹#›</a:t>
            </a:fld>
            <a:endParaRPr lang="ru-RU"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4"/>
          <p:cNvSpPr>
            <a:spLocks noGrp="1" noChangeArrowheads="1"/>
          </p:cNvSpPr>
          <p:nvPr>
            <p:ph type="dt" sz="half" idx="10"/>
          </p:nvPr>
        </p:nvSpPr>
        <p:spPr>
          <a:ln/>
        </p:spPr>
        <p:txBody>
          <a:bodyPr/>
          <a:lstStyle>
            <a:lvl1pPr>
              <a:defRPr/>
            </a:lvl1pPr>
          </a:lstStyle>
          <a:p>
            <a:pPr>
              <a:defRPr/>
            </a:pPr>
            <a:endParaRPr lang="ru-RU" dirty="0"/>
          </a:p>
        </p:txBody>
      </p:sp>
      <p:sp>
        <p:nvSpPr>
          <p:cNvPr id="4" name="Rectangle 5"/>
          <p:cNvSpPr>
            <a:spLocks noGrp="1" noChangeArrowheads="1"/>
          </p:cNvSpPr>
          <p:nvPr>
            <p:ph type="ftr" sz="quarter" idx="11"/>
          </p:nvPr>
        </p:nvSpPr>
        <p:spPr>
          <a:ln/>
        </p:spPr>
        <p:txBody>
          <a:bodyPr/>
          <a:lstStyle>
            <a:lvl1pPr>
              <a:defRPr/>
            </a:lvl1pPr>
          </a:lstStyle>
          <a:p>
            <a:pPr>
              <a:defRPr/>
            </a:pPr>
            <a:endParaRPr lang="ru-RU" dirty="0"/>
          </a:p>
        </p:txBody>
      </p:sp>
      <p:sp>
        <p:nvSpPr>
          <p:cNvPr id="5" name="Rectangle 6"/>
          <p:cNvSpPr>
            <a:spLocks noGrp="1" noChangeArrowheads="1"/>
          </p:cNvSpPr>
          <p:nvPr>
            <p:ph type="sldNum" sz="quarter" idx="12"/>
          </p:nvPr>
        </p:nvSpPr>
        <p:spPr>
          <a:ln/>
        </p:spPr>
        <p:txBody>
          <a:bodyPr/>
          <a:lstStyle>
            <a:lvl1pPr>
              <a:defRPr/>
            </a:lvl1pPr>
          </a:lstStyle>
          <a:p>
            <a:pPr>
              <a:defRPr/>
            </a:pPr>
            <a:fld id="{15395487-8104-4A9A-AC52-03B3D5EA0584}" type="slidenum">
              <a:rPr lang="ru-RU"/>
              <a:pPr>
                <a:defRPr/>
              </a:pPr>
              <a:t>‹#›</a:t>
            </a:fld>
            <a:endParaRPr lang="ru-RU"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dirty="0"/>
          </a:p>
        </p:txBody>
      </p:sp>
      <p:sp>
        <p:nvSpPr>
          <p:cNvPr id="3" name="Rectangle 5"/>
          <p:cNvSpPr>
            <a:spLocks noGrp="1" noChangeArrowheads="1"/>
          </p:cNvSpPr>
          <p:nvPr>
            <p:ph type="ftr" sz="quarter" idx="11"/>
          </p:nvPr>
        </p:nvSpPr>
        <p:spPr>
          <a:ln/>
        </p:spPr>
        <p:txBody>
          <a:bodyPr/>
          <a:lstStyle>
            <a:lvl1pPr>
              <a:defRPr/>
            </a:lvl1pPr>
          </a:lstStyle>
          <a:p>
            <a:pPr>
              <a:defRPr/>
            </a:pPr>
            <a:endParaRPr lang="ru-RU" dirty="0"/>
          </a:p>
        </p:txBody>
      </p:sp>
      <p:sp>
        <p:nvSpPr>
          <p:cNvPr id="4" name="Rectangle 6"/>
          <p:cNvSpPr>
            <a:spLocks noGrp="1" noChangeArrowheads="1"/>
          </p:cNvSpPr>
          <p:nvPr>
            <p:ph type="sldNum" sz="quarter" idx="12"/>
          </p:nvPr>
        </p:nvSpPr>
        <p:spPr>
          <a:ln/>
        </p:spPr>
        <p:txBody>
          <a:bodyPr/>
          <a:lstStyle>
            <a:lvl1pPr>
              <a:defRPr/>
            </a:lvl1pPr>
          </a:lstStyle>
          <a:p>
            <a:pPr>
              <a:defRPr/>
            </a:pPr>
            <a:fld id="{856E5360-DA28-427D-8AA8-6509112B6123}" type="slidenum">
              <a:rPr lang="ru-RU"/>
              <a:pPr>
                <a:defRPr/>
              </a:pPr>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t>#</a:t>
            </a:r>
            <a:endParaRPr lang="ru-RU" dirty="0"/>
          </a:p>
        </p:txBody>
      </p:sp>
      <p:sp>
        <p:nvSpPr>
          <p:cNvPr id="5" name="Rectangle 11"/>
          <p:cNvSpPr txBox="1">
            <a:spLocks noGrp="1" noChangeArrowheads="1"/>
          </p:cNvSpPr>
          <p:nvPr userDrawn="1">
            <p:ph type="ftr" sz="quarter" idx="11"/>
          </p:nvPr>
        </p:nvSpPr>
        <p:spPr>
          <a:ln/>
        </p:spPr>
        <p:txBody>
          <a:bodyPr/>
          <a:lstStyle>
            <a:lvl1pPr>
              <a:defRPr/>
            </a:lvl1pPr>
          </a:lstStyle>
          <a:p>
            <a:pPr>
              <a:defRPr/>
            </a:pPr>
            <a:endParaRPr lang="ru-RU"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dirty="0"/>
          </a:p>
        </p:txBody>
      </p:sp>
      <p:sp>
        <p:nvSpPr>
          <p:cNvPr id="6" name="Rectangle 5"/>
          <p:cNvSpPr>
            <a:spLocks noGrp="1" noChangeArrowheads="1"/>
          </p:cNvSpPr>
          <p:nvPr>
            <p:ph type="ftr" sz="quarter" idx="11"/>
          </p:nvPr>
        </p:nvSpPr>
        <p:spPr>
          <a:ln/>
        </p:spPr>
        <p:txBody>
          <a:bodyPr/>
          <a:lstStyle>
            <a:lvl1pPr>
              <a:defRPr/>
            </a:lvl1pPr>
          </a:lstStyle>
          <a:p>
            <a:pPr>
              <a:defRPr/>
            </a:pPr>
            <a:endParaRPr lang="ru-RU" dirty="0"/>
          </a:p>
        </p:txBody>
      </p:sp>
      <p:sp>
        <p:nvSpPr>
          <p:cNvPr id="7" name="Rectangle 6"/>
          <p:cNvSpPr>
            <a:spLocks noGrp="1" noChangeArrowheads="1"/>
          </p:cNvSpPr>
          <p:nvPr>
            <p:ph type="sldNum" sz="quarter" idx="12"/>
          </p:nvPr>
        </p:nvSpPr>
        <p:spPr>
          <a:ln/>
        </p:spPr>
        <p:txBody>
          <a:bodyPr/>
          <a:lstStyle>
            <a:lvl1pPr>
              <a:defRPr/>
            </a:lvl1pPr>
          </a:lstStyle>
          <a:p>
            <a:pPr>
              <a:defRPr/>
            </a:pPr>
            <a:fld id="{FA6F9784-E48B-4E61-848A-4529F408FC2D}" type="slidenum">
              <a:rPr lang="ru-RU"/>
              <a:pPr>
                <a:defRPr/>
              </a:pPr>
              <a:t>‹#›</a:t>
            </a:fld>
            <a:endParaRPr lang="ru-RU"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dirty="0"/>
          </a:p>
        </p:txBody>
      </p:sp>
      <p:sp>
        <p:nvSpPr>
          <p:cNvPr id="6" name="Rectangle 5"/>
          <p:cNvSpPr>
            <a:spLocks noGrp="1" noChangeArrowheads="1"/>
          </p:cNvSpPr>
          <p:nvPr>
            <p:ph type="ftr" sz="quarter" idx="11"/>
          </p:nvPr>
        </p:nvSpPr>
        <p:spPr>
          <a:ln/>
        </p:spPr>
        <p:txBody>
          <a:bodyPr/>
          <a:lstStyle>
            <a:lvl1pPr>
              <a:defRPr/>
            </a:lvl1pPr>
          </a:lstStyle>
          <a:p>
            <a:pPr>
              <a:defRPr/>
            </a:pPr>
            <a:endParaRPr lang="ru-RU" dirty="0"/>
          </a:p>
        </p:txBody>
      </p:sp>
      <p:sp>
        <p:nvSpPr>
          <p:cNvPr id="7" name="Rectangle 6"/>
          <p:cNvSpPr>
            <a:spLocks noGrp="1" noChangeArrowheads="1"/>
          </p:cNvSpPr>
          <p:nvPr>
            <p:ph type="sldNum" sz="quarter" idx="12"/>
          </p:nvPr>
        </p:nvSpPr>
        <p:spPr>
          <a:ln/>
        </p:spPr>
        <p:txBody>
          <a:bodyPr/>
          <a:lstStyle>
            <a:lvl1pPr>
              <a:defRPr/>
            </a:lvl1pPr>
          </a:lstStyle>
          <a:p>
            <a:pPr>
              <a:defRPr/>
            </a:pPr>
            <a:fld id="{AFDD74C5-10FD-4DB2-961D-B05AE59D6D03}" type="slidenum">
              <a:rPr lang="ru-RU"/>
              <a:pPr>
                <a:defRPr/>
              </a:pPr>
              <a:t>‹#›</a:t>
            </a:fld>
            <a:endParaRPr lang="ru-RU"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dirty="0"/>
          </a:p>
        </p:txBody>
      </p:sp>
      <p:sp>
        <p:nvSpPr>
          <p:cNvPr id="5" name="Rectangle 5"/>
          <p:cNvSpPr>
            <a:spLocks noGrp="1" noChangeArrowheads="1"/>
          </p:cNvSpPr>
          <p:nvPr>
            <p:ph type="ftr" sz="quarter" idx="11"/>
          </p:nvPr>
        </p:nvSpPr>
        <p:spPr>
          <a:ln/>
        </p:spPr>
        <p:txBody>
          <a:bodyPr/>
          <a:lstStyle>
            <a:lvl1pPr>
              <a:defRPr/>
            </a:lvl1pPr>
          </a:lstStyle>
          <a:p>
            <a:pPr>
              <a:defRPr/>
            </a:pPr>
            <a:endParaRPr lang="ru-RU" dirty="0"/>
          </a:p>
        </p:txBody>
      </p:sp>
      <p:sp>
        <p:nvSpPr>
          <p:cNvPr id="6" name="Rectangle 6"/>
          <p:cNvSpPr>
            <a:spLocks noGrp="1" noChangeArrowheads="1"/>
          </p:cNvSpPr>
          <p:nvPr>
            <p:ph type="sldNum" sz="quarter" idx="12"/>
          </p:nvPr>
        </p:nvSpPr>
        <p:spPr>
          <a:ln/>
        </p:spPr>
        <p:txBody>
          <a:bodyPr/>
          <a:lstStyle>
            <a:lvl1pPr>
              <a:defRPr/>
            </a:lvl1pPr>
          </a:lstStyle>
          <a:p>
            <a:pPr>
              <a:defRPr/>
            </a:pPr>
            <a:fld id="{AE75B9E7-E0FC-4B61-9714-B659013D96B8}" type="slidenum">
              <a:rPr lang="ru-RU"/>
              <a:pPr>
                <a:defRPr/>
              </a:pPr>
              <a:t>‹#›</a:t>
            </a:fld>
            <a:endParaRPr lang="ru-RU"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dirty="0"/>
          </a:p>
        </p:txBody>
      </p:sp>
      <p:sp>
        <p:nvSpPr>
          <p:cNvPr id="5" name="Rectangle 5"/>
          <p:cNvSpPr>
            <a:spLocks noGrp="1" noChangeArrowheads="1"/>
          </p:cNvSpPr>
          <p:nvPr>
            <p:ph type="ftr" sz="quarter" idx="11"/>
          </p:nvPr>
        </p:nvSpPr>
        <p:spPr>
          <a:ln/>
        </p:spPr>
        <p:txBody>
          <a:bodyPr/>
          <a:lstStyle>
            <a:lvl1pPr>
              <a:defRPr/>
            </a:lvl1pPr>
          </a:lstStyle>
          <a:p>
            <a:pPr>
              <a:defRPr/>
            </a:pPr>
            <a:endParaRPr lang="ru-RU" dirty="0"/>
          </a:p>
        </p:txBody>
      </p:sp>
      <p:sp>
        <p:nvSpPr>
          <p:cNvPr id="6" name="Rectangle 6"/>
          <p:cNvSpPr>
            <a:spLocks noGrp="1" noChangeArrowheads="1"/>
          </p:cNvSpPr>
          <p:nvPr>
            <p:ph type="sldNum" sz="quarter" idx="12"/>
          </p:nvPr>
        </p:nvSpPr>
        <p:spPr>
          <a:ln/>
        </p:spPr>
        <p:txBody>
          <a:bodyPr/>
          <a:lstStyle>
            <a:lvl1pPr>
              <a:defRPr/>
            </a:lvl1pPr>
          </a:lstStyle>
          <a:p>
            <a:pPr>
              <a:defRPr/>
            </a:pPr>
            <a:fld id="{80ED869C-F376-4E6A-A18E-B69ADA4B7EAB}" type="slidenum">
              <a:rPr lang="ru-RU"/>
              <a:pPr>
                <a:defRPr/>
              </a:pPr>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t>#</a:t>
            </a:r>
            <a:endParaRPr lang="ru-RU" dirty="0"/>
          </a:p>
        </p:txBody>
      </p:sp>
      <p:sp>
        <p:nvSpPr>
          <p:cNvPr id="5" name="Rectangle 11"/>
          <p:cNvSpPr txBox="1">
            <a:spLocks noGrp="1" noChangeArrowheads="1"/>
          </p:cNvSpPr>
          <p:nvPr userDrawn="1">
            <p:ph type="ftr" sz="quarter" idx="11"/>
          </p:nvPr>
        </p:nvSpPr>
        <p:spPr>
          <a:ln/>
        </p:spPr>
        <p:txBody>
          <a:bodyPr/>
          <a:lstStyle>
            <a:lvl1pPr>
              <a:defRPr/>
            </a:lvl1pPr>
          </a:lstStyle>
          <a:p>
            <a:pPr>
              <a:defRPr/>
            </a:pPr>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68313" y="765175"/>
            <a:ext cx="4038600"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59313" y="765175"/>
            <a:ext cx="4038600"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t>#</a:t>
            </a:r>
            <a:endParaRPr lang="ru-RU" dirty="0"/>
          </a:p>
        </p:txBody>
      </p:sp>
      <p:sp>
        <p:nvSpPr>
          <p:cNvPr id="6" name="Rectangle 11"/>
          <p:cNvSpPr txBox="1">
            <a:spLocks noGrp="1" noChangeArrowheads="1"/>
          </p:cNvSpPr>
          <p:nvPr userDrawn="1">
            <p:ph type="ftr" sz="quarter" idx="11"/>
          </p:nvPr>
        </p:nvSpPr>
        <p:spPr>
          <a:ln/>
        </p:spPr>
        <p:txBody>
          <a:bodyPr/>
          <a:lstStyle>
            <a:lvl1pPr>
              <a:defRPr/>
            </a:lvl1pPr>
          </a:lstStyle>
          <a:p>
            <a:pPr>
              <a:defRPr/>
            </a:pPr>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6"/>
          <p:cNvSpPr>
            <a:spLocks noGrp="1" noChangeArrowheads="1"/>
          </p:cNvSpPr>
          <p:nvPr>
            <p:ph type="sldNum" sz="quarter" idx="10"/>
          </p:nvPr>
        </p:nvSpPr>
        <p:spPr>
          <a:ln/>
        </p:spPr>
        <p:txBody>
          <a:bodyPr/>
          <a:lstStyle>
            <a:lvl1pPr>
              <a:defRPr/>
            </a:lvl1pPr>
          </a:lstStyle>
          <a:p>
            <a:pPr>
              <a:defRPr/>
            </a:pPr>
            <a:r>
              <a:rPr lang="en-US" dirty="0"/>
              <a:t>#</a:t>
            </a:r>
            <a:endParaRPr lang="ru-RU" dirty="0"/>
          </a:p>
        </p:txBody>
      </p:sp>
      <p:sp>
        <p:nvSpPr>
          <p:cNvPr id="8" name="Rectangle 11"/>
          <p:cNvSpPr txBox="1">
            <a:spLocks noGrp="1" noChangeArrowheads="1"/>
          </p:cNvSpPr>
          <p:nvPr userDrawn="1">
            <p:ph type="ftr" sz="quarter" idx="11"/>
          </p:nvPr>
        </p:nvSpPr>
        <p:spPr>
          <a:ln/>
        </p:spPr>
        <p:txBody>
          <a:bodyPr/>
          <a:lstStyle>
            <a:lvl1pPr>
              <a:defRPr/>
            </a:lvl1pPr>
          </a:lstStyle>
          <a:p>
            <a:pPr>
              <a:defRPr/>
            </a:pPr>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6"/>
          <p:cNvSpPr>
            <a:spLocks noGrp="1" noChangeArrowheads="1"/>
          </p:cNvSpPr>
          <p:nvPr>
            <p:ph type="sldNum" sz="quarter" idx="10"/>
          </p:nvPr>
        </p:nvSpPr>
        <p:spPr>
          <a:ln/>
        </p:spPr>
        <p:txBody>
          <a:bodyPr/>
          <a:lstStyle>
            <a:lvl1pPr>
              <a:defRPr/>
            </a:lvl1pPr>
          </a:lstStyle>
          <a:p>
            <a:pPr>
              <a:defRPr/>
            </a:pPr>
            <a:r>
              <a:rPr lang="en-US" dirty="0"/>
              <a:t>#</a:t>
            </a:r>
            <a:endParaRPr lang="ru-RU" dirty="0"/>
          </a:p>
        </p:txBody>
      </p:sp>
      <p:sp>
        <p:nvSpPr>
          <p:cNvPr id="4" name="Rectangle 11"/>
          <p:cNvSpPr txBox="1">
            <a:spLocks noGrp="1" noChangeArrowheads="1"/>
          </p:cNvSpPr>
          <p:nvPr userDrawn="1">
            <p:ph type="ftr" sz="quarter" idx="11"/>
          </p:nvPr>
        </p:nvSpPr>
        <p:spPr>
          <a:ln/>
        </p:spPr>
        <p:txBody>
          <a:bodyPr/>
          <a:lstStyle>
            <a:lvl1pPr>
              <a:defRPr/>
            </a:lvl1pPr>
          </a:lstStyle>
          <a:p>
            <a:pPr>
              <a:defRPr/>
            </a:pPr>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dirty="0"/>
              <a:t>#</a:t>
            </a:r>
            <a:endParaRPr lang="ru-RU" dirty="0"/>
          </a:p>
        </p:txBody>
      </p:sp>
      <p:sp>
        <p:nvSpPr>
          <p:cNvPr id="3" name="Rectangle 11"/>
          <p:cNvSpPr txBox="1">
            <a:spLocks noGrp="1" noChangeArrowheads="1"/>
          </p:cNvSpPr>
          <p:nvPr userDrawn="1">
            <p:ph type="ftr" sz="quarter" idx="11"/>
          </p:nvPr>
        </p:nvSpPr>
        <p:spPr>
          <a:ln/>
        </p:spPr>
        <p:txBody>
          <a:bodyPr/>
          <a:lstStyle>
            <a:lvl1pPr>
              <a:defRPr/>
            </a:lvl1pPr>
          </a:lstStyle>
          <a:p>
            <a:pPr>
              <a:defRPr/>
            </a:pPr>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t>#</a:t>
            </a:r>
            <a:endParaRPr lang="ru-RU" dirty="0"/>
          </a:p>
        </p:txBody>
      </p:sp>
      <p:sp>
        <p:nvSpPr>
          <p:cNvPr id="6" name="Rectangle 11"/>
          <p:cNvSpPr txBox="1">
            <a:spLocks noGrp="1" noChangeArrowheads="1"/>
          </p:cNvSpPr>
          <p:nvPr userDrawn="1">
            <p:ph type="ftr" sz="quarter" idx="11"/>
          </p:nvPr>
        </p:nvSpPr>
        <p:spPr>
          <a:ln/>
        </p:spPr>
        <p:txBody>
          <a:bodyPr/>
          <a:lstStyle>
            <a:lvl1pPr>
              <a:defRPr/>
            </a:lvl1pPr>
          </a:lstStyle>
          <a:p>
            <a:pPr>
              <a:defRPr/>
            </a:pPr>
            <a:endParaRPr lang="ru-R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t>#</a:t>
            </a:r>
            <a:endParaRPr lang="ru-RU" dirty="0"/>
          </a:p>
        </p:txBody>
      </p:sp>
      <p:sp>
        <p:nvSpPr>
          <p:cNvPr id="6" name="Rectangle 11"/>
          <p:cNvSpPr txBox="1">
            <a:spLocks noGrp="1" noChangeArrowheads="1"/>
          </p:cNvSpPr>
          <p:nvPr userDrawn="1">
            <p:ph type="ftr" sz="quarter" idx="11"/>
          </p:nvPr>
        </p:nvSpPr>
        <p:spPr>
          <a:ln/>
        </p:spPr>
        <p:txBody>
          <a:bodyPr/>
          <a:lstStyle>
            <a:lvl1pPr>
              <a:defRPr/>
            </a:lvl1pPr>
          </a:lstStyle>
          <a:p>
            <a:pPr>
              <a:defRPr/>
            </a:pPr>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3460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3075" name="Rectangle 3"/>
          <p:cNvSpPr>
            <a:spLocks noGrp="1" noChangeArrowheads="1"/>
          </p:cNvSpPr>
          <p:nvPr>
            <p:ph type="body" idx="1"/>
          </p:nvPr>
        </p:nvSpPr>
        <p:spPr bwMode="auto">
          <a:xfrm>
            <a:off x="468313" y="765175"/>
            <a:ext cx="8229600" cy="5616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30" name="Rectangle 6"/>
          <p:cNvSpPr>
            <a:spLocks noGrp="1" noChangeArrowheads="1"/>
          </p:cNvSpPr>
          <p:nvPr>
            <p:ph type="sldNum" sz="quarter" idx="4"/>
          </p:nvPr>
        </p:nvSpPr>
        <p:spPr bwMode="auto">
          <a:xfrm>
            <a:off x="6975475" y="6524625"/>
            <a:ext cx="21336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pitchFamily="34" charset="0"/>
              </a:defRPr>
            </a:lvl1pPr>
          </a:lstStyle>
          <a:p>
            <a:pPr>
              <a:defRPr/>
            </a:pPr>
            <a:r>
              <a:rPr lang="en-US" dirty="0"/>
              <a:t>#</a:t>
            </a:r>
            <a:endParaRPr lang="ru-RU" dirty="0"/>
          </a:p>
        </p:txBody>
      </p:sp>
      <p:sp>
        <p:nvSpPr>
          <p:cNvPr id="1035" name="Rectangle 11"/>
          <p:cNvSpPr txBox="1">
            <a:spLocks noGrp="1" noChangeArrowheads="1"/>
          </p:cNvSpPr>
          <p:nvPr userDrawn="1">
            <p:ph type="ftr" sz="quarter" idx="3"/>
          </p:nvPr>
        </p:nvSpPr>
        <p:spPr bwMode="auto">
          <a:xfrm>
            <a:off x="468313" y="6524625"/>
            <a:ext cx="56880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70000"/>
              </a:lnSpc>
              <a:spcBef>
                <a:spcPct val="50000"/>
              </a:spcBef>
              <a:defRPr sz="1200">
                <a:solidFill>
                  <a:schemeClr val="accent2"/>
                </a:solidFill>
                <a:effectLst>
                  <a:outerShdw blurRad="38100" dist="38100" dir="2700000" algn="tl">
                    <a:srgbClr val="C0C0C0"/>
                  </a:outerShdw>
                </a:effectLst>
                <a:latin typeface="+mj-lt"/>
              </a:defRPr>
            </a:lvl1pPr>
          </a:lstStyle>
          <a:p>
            <a:pPr>
              <a:defRPr/>
            </a:pPr>
            <a:endParaRPr lang="ru-RU" dirty="0"/>
          </a:p>
        </p:txBody>
      </p:sp>
      <p:sp>
        <p:nvSpPr>
          <p:cNvPr id="2" name="Line 9"/>
          <p:cNvSpPr>
            <a:spLocks noChangeShapeType="1"/>
          </p:cNvSpPr>
          <p:nvPr userDrawn="1"/>
        </p:nvSpPr>
        <p:spPr bwMode="auto">
          <a:xfrm flipV="1">
            <a:off x="0" y="701675"/>
            <a:ext cx="9144000" cy="0"/>
          </a:xfrm>
          <a:prstGeom prst="line">
            <a:avLst/>
          </a:prstGeom>
          <a:noFill/>
          <a:ln w="28575">
            <a:solidFill>
              <a:srgbClr val="3C2277"/>
            </a:solidFill>
            <a:round/>
            <a:headEnd/>
            <a:tailEnd/>
          </a:ln>
        </p:spPr>
        <p:txBody>
          <a:bodyPr/>
          <a:lstStyle/>
          <a:p>
            <a:pPr>
              <a:defRPr/>
            </a:pPr>
            <a:endParaRPr lang="ru-RU" dirty="0"/>
          </a:p>
        </p:txBody>
      </p:sp>
      <p:sp>
        <p:nvSpPr>
          <p:cNvPr id="1031" name="Rectangle 10"/>
          <p:cNvSpPr>
            <a:spLocks noChangeArrowheads="1"/>
          </p:cNvSpPr>
          <p:nvPr userDrawn="1"/>
        </p:nvSpPr>
        <p:spPr bwMode="auto">
          <a:xfrm>
            <a:off x="436563" y="3175"/>
            <a:ext cx="463550" cy="873125"/>
          </a:xfrm>
          <a:prstGeom prst="rect">
            <a:avLst/>
          </a:prstGeom>
          <a:solidFill>
            <a:srgbClr val="3C2277"/>
          </a:solidFill>
          <a:ln w="9525">
            <a:noFill/>
            <a:miter lim="800000"/>
            <a:headEnd/>
            <a:tailEnd/>
          </a:ln>
        </p:spPr>
        <p:txBody>
          <a:bodyPr wrap="none" anchor="ctr"/>
          <a:lstStyle/>
          <a:p>
            <a:pPr>
              <a:defRPr/>
            </a:pPr>
            <a:endParaRPr lang="ru-RU" dirty="0"/>
          </a:p>
        </p:txBody>
      </p:sp>
      <p:pic>
        <p:nvPicPr>
          <p:cNvPr id="3080" name="Picture 11"/>
          <p:cNvPicPr>
            <a:picLocks noChangeAspect="1"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511175" y="360363"/>
            <a:ext cx="312738" cy="463550"/>
          </a:xfrm>
          <a:prstGeom prst="rect">
            <a:avLst/>
          </a:prstGeom>
          <a:noFill/>
          <a:ln w="9525">
            <a:noFill/>
            <a:miter lim="800000"/>
            <a:headEnd/>
            <a:tailEnd/>
          </a:ln>
        </p:spPr>
      </p:pic>
      <p:sp>
        <p:nvSpPr>
          <p:cNvPr id="1033" name="Line 12"/>
          <p:cNvSpPr>
            <a:spLocks noChangeShapeType="1"/>
          </p:cNvSpPr>
          <p:nvPr userDrawn="1"/>
        </p:nvSpPr>
        <p:spPr bwMode="auto">
          <a:xfrm flipV="1">
            <a:off x="9525" y="6361113"/>
            <a:ext cx="9144000" cy="0"/>
          </a:xfrm>
          <a:prstGeom prst="line">
            <a:avLst/>
          </a:prstGeom>
          <a:noFill/>
          <a:ln w="28575">
            <a:solidFill>
              <a:srgbClr val="3C2277"/>
            </a:solidFill>
            <a:round/>
            <a:headEnd/>
            <a:tailEnd/>
          </a:ln>
        </p:spPr>
        <p:txBody>
          <a:bodyPr/>
          <a:lstStyle/>
          <a:p>
            <a:pPr>
              <a:defRPr/>
            </a:pPr>
            <a:endParaRPr lang="ru-RU"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eaLnBrk="0" fontAlgn="base" hangingPunct="0">
        <a:spcBef>
          <a:spcPct val="0"/>
        </a:spcBef>
        <a:spcAft>
          <a:spcPct val="0"/>
        </a:spcAft>
        <a:defRPr sz="2000" b="1">
          <a:solidFill>
            <a:schemeClr val="accent2"/>
          </a:solidFill>
          <a:latin typeface="+mj-lt"/>
          <a:ea typeface="+mj-ea"/>
          <a:cs typeface="+mj-cs"/>
        </a:defRPr>
      </a:lvl1pPr>
      <a:lvl2pPr algn="l" rtl="0" eaLnBrk="0" fontAlgn="base" hangingPunct="0">
        <a:spcBef>
          <a:spcPct val="0"/>
        </a:spcBef>
        <a:spcAft>
          <a:spcPct val="0"/>
        </a:spcAft>
        <a:defRPr sz="2000" b="1">
          <a:solidFill>
            <a:schemeClr val="accent2"/>
          </a:solidFill>
          <a:latin typeface="Verdana" pitchFamily="34" charset="0"/>
        </a:defRPr>
      </a:lvl2pPr>
      <a:lvl3pPr algn="l" rtl="0" eaLnBrk="0" fontAlgn="base" hangingPunct="0">
        <a:spcBef>
          <a:spcPct val="0"/>
        </a:spcBef>
        <a:spcAft>
          <a:spcPct val="0"/>
        </a:spcAft>
        <a:defRPr sz="2000" b="1">
          <a:solidFill>
            <a:schemeClr val="accent2"/>
          </a:solidFill>
          <a:latin typeface="Verdana" pitchFamily="34" charset="0"/>
        </a:defRPr>
      </a:lvl3pPr>
      <a:lvl4pPr algn="l" rtl="0" eaLnBrk="0" fontAlgn="base" hangingPunct="0">
        <a:spcBef>
          <a:spcPct val="0"/>
        </a:spcBef>
        <a:spcAft>
          <a:spcPct val="0"/>
        </a:spcAft>
        <a:defRPr sz="2000" b="1">
          <a:solidFill>
            <a:schemeClr val="accent2"/>
          </a:solidFill>
          <a:latin typeface="Verdana" pitchFamily="34" charset="0"/>
        </a:defRPr>
      </a:lvl4pPr>
      <a:lvl5pPr algn="l" rtl="0" eaLnBrk="0" fontAlgn="base" hangingPunct="0">
        <a:spcBef>
          <a:spcPct val="0"/>
        </a:spcBef>
        <a:spcAft>
          <a:spcPct val="0"/>
        </a:spcAft>
        <a:defRPr sz="2000" b="1">
          <a:solidFill>
            <a:schemeClr val="accent2"/>
          </a:solidFill>
          <a:latin typeface="Verdana" pitchFamily="34" charset="0"/>
        </a:defRPr>
      </a:lvl5pPr>
      <a:lvl6pPr marL="457200" algn="l" rtl="0" fontAlgn="base">
        <a:spcBef>
          <a:spcPct val="0"/>
        </a:spcBef>
        <a:spcAft>
          <a:spcPct val="0"/>
        </a:spcAft>
        <a:defRPr sz="2000" b="1">
          <a:solidFill>
            <a:schemeClr val="accent2"/>
          </a:solidFill>
          <a:latin typeface="Verdana" pitchFamily="34" charset="0"/>
        </a:defRPr>
      </a:lvl6pPr>
      <a:lvl7pPr marL="914400" algn="l" rtl="0" fontAlgn="base">
        <a:spcBef>
          <a:spcPct val="0"/>
        </a:spcBef>
        <a:spcAft>
          <a:spcPct val="0"/>
        </a:spcAft>
        <a:defRPr sz="2000" b="1">
          <a:solidFill>
            <a:schemeClr val="accent2"/>
          </a:solidFill>
          <a:latin typeface="Verdana" pitchFamily="34" charset="0"/>
        </a:defRPr>
      </a:lvl7pPr>
      <a:lvl8pPr marL="1371600" algn="l" rtl="0" fontAlgn="base">
        <a:spcBef>
          <a:spcPct val="0"/>
        </a:spcBef>
        <a:spcAft>
          <a:spcPct val="0"/>
        </a:spcAft>
        <a:defRPr sz="2000" b="1">
          <a:solidFill>
            <a:schemeClr val="accent2"/>
          </a:solidFill>
          <a:latin typeface="Verdana" pitchFamily="34" charset="0"/>
        </a:defRPr>
      </a:lvl8pPr>
      <a:lvl9pPr marL="1828800" algn="l" rtl="0" fontAlgn="base">
        <a:spcBef>
          <a:spcPct val="0"/>
        </a:spcBef>
        <a:spcAft>
          <a:spcPct val="0"/>
        </a:spcAft>
        <a:defRPr sz="2000" b="1">
          <a:solidFill>
            <a:schemeClr val="accent2"/>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409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2601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latin typeface="Arial" charset="0"/>
              </a:defRPr>
            </a:lvl1pPr>
          </a:lstStyle>
          <a:p>
            <a:pPr>
              <a:defRPr/>
            </a:pPr>
            <a:endParaRPr lang="ru-RU" dirty="0"/>
          </a:p>
        </p:txBody>
      </p:sp>
      <p:sp>
        <p:nvSpPr>
          <p:cNvPr id="260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atin typeface="Arial" charset="0"/>
              </a:defRPr>
            </a:lvl1pPr>
          </a:lstStyle>
          <a:p>
            <a:pPr>
              <a:defRPr/>
            </a:pPr>
            <a:endParaRPr lang="ru-RU" dirty="0"/>
          </a:p>
        </p:txBody>
      </p:sp>
      <p:sp>
        <p:nvSpPr>
          <p:cNvPr id="2601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Arial" charset="0"/>
              </a:defRPr>
            </a:lvl1pPr>
          </a:lstStyle>
          <a:p>
            <a:pPr>
              <a:defRPr/>
            </a:pPr>
            <a:fld id="{15E70039-605D-4A2F-ADEB-D1520D209B43}" type="slidenum">
              <a:rPr lang="ru-RU"/>
              <a:pPr>
                <a:defRPr/>
              </a:pPr>
              <a:t>‹#›</a:t>
            </a:fld>
            <a:endParaRPr lang="ru-RU"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iso.org/standard/71515.html" TargetMode="External"/><Relationship Id="rId2" Type="http://schemas.openxmlformats.org/officeDocument/2006/relationships/hyperlink" Target="https://www.iso.org/standard/56655.html" TargetMode="External"/><Relationship Id="rId1" Type="http://schemas.openxmlformats.org/officeDocument/2006/relationships/slideLayout" Target="../slideLayouts/slideLayout7.xml"/><Relationship Id="rId4" Type="http://schemas.openxmlformats.org/officeDocument/2006/relationships/hyperlink" Target="https://www.iso.org/standard/64111.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Line 6"/>
          <p:cNvSpPr>
            <a:spLocks noChangeShapeType="1"/>
          </p:cNvSpPr>
          <p:nvPr/>
        </p:nvSpPr>
        <p:spPr bwMode="auto">
          <a:xfrm>
            <a:off x="3074988" y="476250"/>
            <a:ext cx="0" cy="0"/>
          </a:xfrm>
          <a:prstGeom prst="line">
            <a:avLst/>
          </a:prstGeom>
          <a:noFill/>
          <a:ln w="12700" cap="rnd">
            <a:solidFill>
              <a:srgbClr val="000000"/>
            </a:solidFill>
            <a:round/>
            <a:headEnd/>
            <a:tailEnd/>
          </a:ln>
        </p:spPr>
        <p:txBody>
          <a:bodyPr/>
          <a:lstStyle/>
          <a:p>
            <a:endParaRPr lang="ru-RU" dirty="0"/>
          </a:p>
        </p:txBody>
      </p:sp>
      <p:sp>
        <p:nvSpPr>
          <p:cNvPr id="5124" name="Line 7"/>
          <p:cNvSpPr>
            <a:spLocks noChangeShapeType="1"/>
          </p:cNvSpPr>
          <p:nvPr/>
        </p:nvSpPr>
        <p:spPr bwMode="auto">
          <a:xfrm>
            <a:off x="4941888" y="476250"/>
            <a:ext cx="0" cy="0"/>
          </a:xfrm>
          <a:prstGeom prst="line">
            <a:avLst/>
          </a:prstGeom>
          <a:noFill/>
          <a:ln w="12700" cap="rnd">
            <a:solidFill>
              <a:srgbClr val="000000"/>
            </a:solidFill>
            <a:round/>
            <a:headEnd/>
            <a:tailEnd/>
          </a:ln>
        </p:spPr>
        <p:txBody>
          <a:bodyPr/>
          <a:lstStyle/>
          <a:p>
            <a:endParaRPr lang="ru-RU" dirty="0"/>
          </a:p>
        </p:txBody>
      </p:sp>
      <p:sp>
        <p:nvSpPr>
          <p:cNvPr id="5125" name="Text Box 17"/>
          <p:cNvSpPr txBox="1">
            <a:spLocks noChangeArrowheads="1"/>
          </p:cNvSpPr>
          <p:nvPr/>
        </p:nvSpPr>
        <p:spPr bwMode="auto">
          <a:xfrm>
            <a:off x="-2232" y="6497051"/>
            <a:ext cx="8066088" cy="304800"/>
          </a:xfrm>
          <a:prstGeom prst="rect">
            <a:avLst/>
          </a:prstGeom>
          <a:noFill/>
          <a:ln w="9525">
            <a:noFill/>
            <a:miter lim="800000"/>
            <a:headEnd/>
            <a:tailEnd/>
          </a:ln>
        </p:spPr>
        <p:txBody>
          <a:bodyPr>
            <a:spAutoFit/>
          </a:bodyPr>
          <a:lstStyle/>
          <a:p>
            <a:pPr algn="l">
              <a:spcBef>
                <a:spcPct val="50000"/>
              </a:spcBef>
            </a:pPr>
            <a:r>
              <a:rPr lang="ru-RU" sz="1400" b="1" dirty="0">
                <a:solidFill>
                  <a:srgbClr val="002060"/>
                </a:solidFill>
              </a:rPr>
              <a:t>2019 г.</a:t>
            </a:r>
          </a:p>
        </p:txBody>
      </p:sp>
      <p:pic>
        <p:nvPicPr>
          <p:cNvPr id="5126" name="Picture 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55700" y="2058988"/>
            <a:ext cx="1400175" cy="2017712"/>
          </a:xfrm>
          <a:prstGeom prst="rect">
            <a:avLst/>
          </a:prstGeom>
          <a:noFill/>
          <a:ln w="9525">
            <a:noFill/>
            <a:miter lim="800000"/>
            <a:headEnd/>
            <a:tailEnd/>
          </a:ln>
        </p:spPr>
      </p:pic>
      <p:sp>
        <p:nvSpPr>
          <p:cNvPr id="10" name="Rectangle 8"/>
          <p:cNvSpPr>
            <a:spLocks noChangeArrowheads="1"/>
          </p:cNvSpPr>
          <p:nvPr/>
        </p:nvSpPr>
        <p:spPr bwMode="auto">
          <a:xfrm>
            <a:off x="2689069" y="2253924"/>
            <a:ext cx="6336258" cy="2154436"/>
          </a:xfrm>
          <a:prstGeom prst="rect">
            <a:avLst/>
          </a:prstGeom>
          <a:noFill/>
          <a:ln w="9525" algn="ctr">
            <a:noFill/>
            <a:miter lim="800000"/>
            <a:headEnd/>
            <a:tailEnd/>
          </a:ln>
        </p:spPr>
        <p:txBody>
          <a:bodyPr wrap="square" lIns="0" tIns="0" rIns="0" bIns="0">
            <a:spAutoFit/>
          </a:bodyPr>
          <a:lstStyle/>
          <a:p>
            <a:r>
              <a:rPr lang="ru-RU" sz="2800" b="1" dirty="0">
                <a:solidFill>
                  <a:srgbClr val="002060"/>
                </a:solidFill>
                <a:latin typeface="Bookman Old Style" pitchFamily="18" charset="0"/>
              </a:rPr>
              <a:t>Введение в компьютерное зрение в автономном вождении</a:t>
            </a:r>
          </a:p>
          <a:p>
            <a:endParaRPr lang="ru-RU" sz="2800" b="1" dirty="0">
              <a:solidFill>
                <a:srgbClr val="002060"/>
              </a:solidFill>
              <a:latin typeface="Bookman Old Style" pitchFamily="18" charset="0"/>
            </a:endParaRPr>
          </a:p>
          <a:p>
            <a:r>
              <a:rPr lang="ru-RU" sz="2800" b="1" dirty="0">
                <a:solidFill>
                  <a:srgbClr val="002060"/>
                </a:solidFill>
                <a:latin typeface="Bookman Old Style" pitchFamily="18" charset="0"/>
              </a:rPr>
              <a:t>Урок 6</a:t>
            </a:r>
            <a:r>
              <a:rPr lang="en-US" sz="2800" b="1" dirty="0">
                <a:solidFill>
                  <a:srgbClr val="002060"/>
                </a:solidFill>
                <a:latin typeface="Bookman Old Style" pitchFamily="18" charset="0"/>
              </a:rPr>
              <a:t> </a:t>
            </a:r>
            <a:r>
              <a:rPr lang="ru-RU" sz="2800" b="1" dirty="0">
                <a:solidFill>
                  <a:srgbClr val="002060"/>
                </a:solidFill>
                <a:latin typeface="Bookman Old Style" pitchFamily="18" charset="0"/>
              </a:rPr>
              <a:t>Решения для помощи водителя</a:t>
            </a:r>
          </a:p>
        </p:txBody>
      </p:sp>
      <p:sp>
        <p:nvSpPr>
          <p:cNvPr id="9" name="Text Box 15"/>
          <p:cNvSpPr txBox="1">
            <a:spLocks noChangeArrowheads="1"/>
          </p:cNvSpPr>
          <p:nvPr/>
        </p:nvSpPr>
        <p:spPr bwMode="auto">
          <a:xfrm>
            <a:off x="1042988" y="260648"/>
            <a:ext cx="7849492" cy="276999"/>
          </a:xfrm>
          <a:prstGeom prst="rect">
            <a:avLst/>
          </a:prstGeom>
          <a:noFill/>
          <a:ln w="9525" algn="ctr">
            <a:noFill/>
            <a:miter lim="800000"/>
            <a:headEnd/>
            <a:tailEnd/>
          </a:ln>
        </p:spPr>
        <p:txBody>
          <a:bodyPr wrap="square" lIns="0" tIns="0" rIns="0" bIns="0">
            <a:spAutoFit/>
          </a:bodyPr>
          <a:lstStyle/>
          <a:p>
            <a:pPr algn="r"/>
            <a:r>
              <a:rPr lang="ru-RU" b="1" dirty="0">
                <a:solidFill>
                  <a:srgbClr val="002060"/>
                </a:solidFill>
                <a:latin typeface="Bookman Old Style" pitchFamily="18" charset="0"/>
              </a:rPr>
              <a:t>ООО Инновационный центр «КАМАЗ»</a:t>
            </a:r>
          </a:p>
        </p:txBody>
      </p:sp>
      <p:pic>
        <p:nvPicPr>
          <p:cNvPr id="12" name="Picture 2"/>
          <p:cNvPicPr>
            <a:picLocks noChangeAspect="1" noChangeArrowheads="1"/>
          </p:cNvPicPr>
          <p:nvPr/>
        </p:nvPicPr>
        <p:blipFill>
          <a:blip r:embed="rId4" cstate="print"/>
          <a:srcRect/>
          <a:stretch>
            <a:fillRect/>
          </a:stretch>
        </p:blipFill>
        <p:spPr bwMode="auto">
          <a:xfrm>
            <a:off x="8033162" y="6439295"/>
            <a:ext cx="505216" cy="365731"/>
          </a:xfrm>
          <a:prstGeom prst="rect">
            <a:avLst/>
          </a:prstGeom>
          <a:noFill/>
          <a:ln w="9525">
            <a:noFill/>
            <a:miter lim="800000"/>
            <a:headEnd/>
            <a:tailEnd/>
          </a:ln>
          <a:effectLst/>
        </p:spPr>
      </p:pic>
    </p:spTree>
    <p:extLst>
      <p:ext uri="{BB962C8B-B14F-4D97-AF65-F5344CB8AC3E}">
        <p14:creationId xmlns:p14="http://schemas.microsoft.com/office/powerpoint/2010/main" val="3674475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DFF13230-5B38-4691-A13D-B08A22880119}"/>
              </a:ext>
            </a:extLst>
          </p:cNvPr>
          <p:cNvSpPr>
            <a:spLocks noGrp="1"/>
          </p:cNvSpPr>
          <p:nvPr>
            <p:ph type="sldNum" sz="quarter" idx="10"/>
          </p:nvPr>
        </p:nvSpPr>
        <p:spPr/>
        <p:txBody>
          <a:bodyPr/>
          <a:lstStyle/>
          <a:p>
            <a:pPr>
              <a:defRPr/>
            </a:pPr>
            <a:r>
              <a:rPr lang="en-US"/>
              <a:t>#</a:t>
            </a:r>
            <a:endParaRPr lang="ru-RU" dirty="0"/>
          </a:p>
        </p:txBody>
      </p:sp>
      <p:sp>
        <p:nvSpPr>
          <p:cNvPr id="3" name="Прямоугольник 2">
            <a:extLst>
              <a:ext uri="{FF2B5EF4-FFF2-40B4-BE49-F238E27FC236}">
                <a16:creationId xmlns:a16="http://schemas.microsoft.com/office/drawing/2014/main" id="{ED8DE279-C905-455A-80EC-63E790E02972}"/>
              </a:ext>
            </a:extLst>
          </p:cNvPr>
          <p:cNvSpPr/>
          <p:nvPr/>
        </p:nvSpPr>
        <p:spPr>
          <a:xfrm>
            <a:off x="2371899" y="1556792"/>
            <a:ext cx="5670376" cy="3416320"/>
          </a:xfrm>
          <a:prstGeom prst="rect">
            <a:avLst/>
          </a:prstGeom>
        </p:spPr>
        <p:txBody>
          <a:bodyPr wrap="square">
            <a:spAutoFit/>
          </a:bodyPr>
          <a:lstStyle/>
          <a:p>
            <a:r>
              <a:rPr lang="ru-RU" dirty="0"/>
              <a:t>Морфологические преобразования - это простые операции, основанные на форме изображения. Обычно это выполняется на двоичных изображениях. Он требует двух входов, один из которых является нашим исходным изображением, второй называется структурирующим элементом или ядром, которое определяет характер операции. Два основных морфологических оператора - это эрозия и дилатация. Затем его разновидности, такие как открытие, закрытие, градиент и т. Д. Мы увидим их один за другим с помощью следующего изображения:</a:t>
            </a:r>
          </a:p>
        </p:txBody>
      </p:sp>
      <p:pic>
        <p:nvPicPr>
          <p:cNvPr id="4098" name="Picture 2" descr="j.png">
            <a:extLst>
              <a:ext uri="{FF2B5EF4-FFF2-40B4-BE49-F238E27FC236}">
                <a16:creationId xmlns:a16="http://schemas.microsoft.com/office/drawing/2014/main" id="{B974D175-3FD7-4185-A56B-27B96B01F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437112"/>
            <a:ext cx="1066800" cy="1428750"/>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a:extLst>
              <a:ext uri="{FF2B5EF4-FFF2-40B4-BE49-F238E27FC236}">
                <a16:creationId xmlns:a16="http://schemas.microsoft.com/office/drawing/2014/main" id="{B5E2F346-CC16-4EFC-9CE9-2EBBD87E2803}"/>
              </a:ext>
            </a:extLst>
          </p:cNvPr>
          <p:cNvSpPr/>
          <p:nvPr/>
        </p:nvSpPr>
        <p:spPr>
          <a:xfrm>
            <a:off x="-756592" y="992138"/>
            <a:ext cx="5670376" cy="369332"/>
          </a:xfrm>
          <a:prstGeom prst="rect">
            <a:avLst/>
          </a:prstGeom>
        </p:spPr>
        <p:txBody>
          <a:bodyPr wrap="square">
            <a:spAutoFit/>
          </a:bodyPr>
          <a:lstStyle/>
          <a:p>
            <a:r>
              <a:rPr lang="ru-RU" dirty="0"/>
              <a:t>Морфологические</a:t>
            </a:r>
            <a:r>
              <a:rPr lang="en-US" dirty="0"/>
              <a:t> </a:t>
            </a:r>
            <a:r>
              <a:rPr lang="ru-RU" dirty="0"/>
              <a:t>преобразования</a:t>
            </a:r>
          </a:p>
        </p:txBody>
      </p:sp>
    </p:spTree>
    <p:extLst>
      <p:ext uri="{BB962C8B-B14F-4D97-AF65-F5344CB8AC3E}">
        <p14:creationId xmlns:p14="http://schemas.microsoft.com/office/powerpoint/2010/main" val="954502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B2076C1D-F590-43E7-9F9A-CD60609CFA7C}"/>
              </a:ext>
            </a:extLst>
          </p:cNvPr>
          <p:cNvSpPr>
            <a:spLocks noGrp="1"/>
          </p:cNvSpPr>
          <p:nvPr>
            <p:ph type="sldNum" sz="quarter" idx="10"/>
          </p:nvPr>
        </p:nvSpPr>
        <p:spPr/>
        <p:txBody>
          <a:bodyPr/>
          <a:lstStyle/>
          <a:p>
            <a:pPr>
              <a:defRPr/>
            </a:pPr>
            <a:r>
              <a:rPr lang="en-US"/>
              <a:t>#</a:t>
            </a:r>
            <a:endParaRPr lang="ru-RU" dirty="0"/>
          </a:p>
        </p:txBody>
      </p:sp>
      <p:sp>
        <p:nvSpPr>
          <p:cNvPr id="3" name="Прямоугольник 2">
            <a:extLst>
              <a:ext uri="{FF2B5EF4-FFF2-40B4-BE49-F238E27FC236}">
                <a16:creationId xmlns:a16="http://schemas.microsoft.com/office/drawing/2014/main" id="{C94FC076-709A-4170-8682-11FA8481EC46}"/>
              </a:ext>
            </a:extLst>
          </p:cNvPr>
          <p:cNvSpPr/>
          <p:nvPr/>
        </p:nvSpPr>
        <p:spPr>
          <a:xfrm>
            <a:off x="1216968" y="843677"/>
            <a:ext cx="6192688" cy="2585323"/>
          </a:xfrm>
          <a:prstGeom prst="rect">
            <a:avLst/>
          </a:prstGeom>
        </p:spPr>
        <p:txBody>
          <a:bodyPr wrap="square">
            <a:spAutoFit/>
          </a:bodyPr>
          <a:lstStyle/>
          <a:p>
            <a:r>
              <a:rPr lang="ru-RU" dirty="0"/>
              <a:t>Эрозия</a:t>
            </a:r>
          </a:p>
          <a:p>
            <a:r>
              <a:rPr lang="ru-RU" dirty="0"/>
              <a:t>Основная идея эрозии похожа только на эрозию почвы, она размывает границы объекта переднего плана (всегда старайтесь, чтобы передний план оставался белым). Так, что это делает? Ядро скользит по изображению (как в 2D-свертке). Пиксель в исходном изображении (либо 1, либо 0) будет считаться 1, только если все пиксели под ядром равны 1, в противном случае он размыт (обнуляется).</a:t>
            </a:r>
          </a:p>
        </p:txBody>
      </p:sp>
      <p:pic>
        <p:nvPicPr>
          <p:cNvPr id="5122" name="Picture 2" descr="erosion.png">
            <a:extLst>
              <a:ext uri="{FF2B5EF4-FFF2-40B4-BE49-F238E27FC236}">
                <a16:creationId xmlns:a16="http://schemas.microsoft.com/office/drawing/2014/main" id="{EB347069-E573-407B-ADF4-326348974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148090"/>
            <a:ext cx="10668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734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712198E9-D066-406F-A2B5-19226E64A4F6}"/>
              </a:ext>
            </a:extLst>
          </p:cNvPr>
          <p:cNvSpPr>
            <a:spLocks noGrp="1"/>
          </p:cNvSpPr>
          <p:nvPr>
            <p:ph type="sldNum" sz="quarter" idx="10"/>
          </p:nvPr>
        </p:nvSpPr>
        <p:spPr/>
        <p:txBody>
          <a:bodyPr/>
          <a:lstStyle/>
          <a:p>
            <a:pPr>
              <a:defRPr/>
            </a:pPr>
            <a:r>
              <a:rPr lang="en-US"/>
              <a:t>#</a:t>
            </a:r>
            <a:endParaRPr lang="ru-RU" dirty="0"/>
          </a:p>
        </p:txBody>
      </p:sp>
      <p:sp>
        <p:nvSpPr>
          <p:cNvPr id="3" name="Прямоугольник 2">
            <a:extLst>
              <a:ext uri="{FF2B5EF4-FFF2-40B4-BE49-F238E27FC236}">
                <a16:creationId xmlns:a16="http://schemas.microsoft.com/office/drawing/2014/main" id="{1368C7DB-44CF-465D-A0E1-042058CFBBBB}"/>
              </a:ext>
            </a:extLst>
          </p:cNvPr>
          <p:cNvSpPr/>
          <p:nvPr/>
        </p:nvSpPr>
        <p:spPr>
          <a:xfrm>
            <a:off x="1376772" y="836712"/>
            <a:ext cx="6390456" cy="3416320"/>
          </a:xfrm>
          <a:prstGeom prst="rect">
            <a:avLst/>
          </a:prstGeom>
        </p:spPr>
        <p:txBody>
          <a:bodyPr wrap="square">
            <a:spAutoFit/>
          </a:bodyPr>
          <a:lstStyle/>
          <a:p>
            <a:r>
              <a:rPr lang="ru-RU" dirty="0"/>
              <a:t>Расширение</a:t>
            </a:r>
          </a:p>
          <a:p>
            <a:r>
              <a:rPr lang="ru-RU" dirty="0"/>
              <a:t>Это просто противоположность эрозии. Здесь пиксельный элемент равен «1», если хотя бы один пиксель под ядром равен «1». Таким образом, увеличивается белая область на изображении или увеличивается размер объекта переднего плана. Обычно в таких случаях, как удаление шума, за эрозией следует расширение. Потому что эрозия удаляет белые шумы, но также уменьшает наш объект. Таким образом, мы расширяем это. Поскольку шум исчез, они не вернутся, но наша площадь объекта увеличивается. Это также полезно при соединении сломанных частей объекта.</a:t>
            </a:r>
          </a:p>
        </p:txBody>
      </p:sp>
      <p:pic>
        <p:nvPicPr>
          <p:cNvPr id="6146" name="Picture 2" descr="dilation.png">
            <a:extLst>
              <a:ext uri="{FF2B5EF4-FFF2-40B4-BE49-F238E27FC236}">
                <a16:creationId xmlns:a16="http://schemas.microsoft.com/office/drawing/2014/main" id="{BD8DD2A8-FB61-489D-B24F-C2E230B08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592538"/>
            <a:ext cx="10668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194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F753C534-ABB4-4491-9720-662A438551BF}"/>
              </a:ext>
            </a:extLst>
          </p:cNvPr>
          <p:cNvSpPr>
            <a:spLocks noGrp="1"/>
          </p:cNvSpPr>
          <p:nvPr>
            <p:ph type="sldNum" sz="quarter" idx="10"/>
          </p:nvPr>
        </p:nvSpPr>
        <p:spPr/>
        <p:txBody>
          <a:bodyPr/>
          <a:lstStyle/>
          <a:p>
            <a:pPr>
              <a:defRPr/>
            </a:pPr>
            <a:r>
              <a:rPr lang="en-US"/>
              <a:t>#</a:t>
            </a:r>
            <a:endParaRPr lang="ru-RU" dirty="0"/>
          </a:p>
        </p:txBody>
      </p:sp>
    </p:spTree>
    <p:extLst>
      <p:ext uri="{BB962C8B-B14F-4D97-AF65-F5344CB8AC3E}">
        <p14:creationId xmlns:p14="http://schemas.microsoft.com/office/powerpoint/2010/main" val="1028508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66E3F2B8-BF9E-4A18-AA7D-6471F0E62A26}"/>
              </a:ext>
            </a:extLst>
          </p:cNvPr>
          <p:cNvSpPr>
            <a:spLocks noGrp="1"/>
          </p:cNvSpPr>
          <p:nvPr>
            <p:ph type="sldNum" sz="quarter" idx="10"/>
          </p:nvPr>
        </p:nvSpPr>
        <p:spPr/>
        <p:txBody>
          <a:bodyPr/>
          <a:lstStyle/>
          <a:p>
            <a:pPr>
              <a:defRPr/>
            </a:pPr>
            <a:r>
              <a:rPr lang="en-US"/>
              <a:t>#</a:t>
            </a:r>
            <a:endParaRPr lang="ru-RU" dirty="0"/>
          </a:p>
        </p:txBody>
      </p:sp>
      <p:sp>
        <p:nvSpPr>
          <p:cNvPr id="3" name="Прямоугольник 2">
            <a:extLst>
              <a:ext uri="{FF2B5EF4-FFF2-40B4-BE49-F238E27FC236}">
                <a16:creationId xmlns:a16="http://schemas.microsoft.com/office/drawing/2014/main" id="{66E9833D-18AD-48DC-9CBA-931462307A6B}"/>
              </a:ext>
            </a:extLst>
          </p:cNvPr>
          <p:cNvSpPr/>
          <p:nvPr/>
        </p:nvSpPr>
        <p:spPr>
          <a:xfrm>
            <a:off x="2195736" y="1196752"/>
            <a:ext cx="4572000" cy="1477328"/>
          </a:xfrm>
          <a:prstGeom prst="rect">
            <a:avLst/>
          </a:prstGeom>
        </p:spPr>
        <p:txBody>
          <a:bodyPr>
            <a:spAutoFit/>
          </a:bodyPr>
          <a:lstStyle/>
          <a:p>
            <a:r>
              <a:rPr lang="ru-RU" dirty="0"/>
              <a:t>Открытие</a:t>
            </a:r>
          </a:p>
          <a:p>
            <a:r>
              <a:rPr lang="ru-RU" dirty="0"/>
              <a:t>Открытие - это просто еще одно название эрозии, за которой следует расширение. Это полезно для удаления шума.</a:t>
            </a:r>
          </a:p>
        </p:txBody>
      </p:sp>
      <p:pic>
        <p:nvPicPr>
          <p:cNvPr id="7170" name="Picture 2" descr="opening.png">
            <a:extLst>
              <a:ext uri="{FF2B5EF4-FFF2-40B4-BE49-F238E27FC236}">
                <a16:creationId xmlns:a16="http://schemas.microsoft.com/office/drawing/2014/main" id="{8D51E7C3-9DA3-488C-B90F-11B79DFEC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77072"/>
            <a:ext cx="21336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71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767A6902-099C-49AA-8840-735ED48E91EC}"/>
              </a:ext>
            </a:extLst>
          </p:cNvPr>
          <p:cNvSpPr>
            <a:spLocks noGrp="1"/>
          </p:cNvSpPr>
          <p:nvPr>
            <p:ph type="sldNum" sz="quarter" idx="10"/>
          </p:nvPr>
        </p:nvSpPr>
        <p:spPr/>
        <p:txBody>
          <a:bodyPr/>
          <a:lstStyle/>
          <a:p>
            <a:pPr>
              <a:defRPr/>
            </a:pPr>
            <a:r>
              <a:rPr lang="en-US"/>
              <a:t>#</a:t>
            </a:r>
            <a:endParaRPr lang="ru-RU" dirty="0"/>
          </a:p>
        </p:txBody>
      </p:sp>
      <p:sp>
        <p:nvSpPr>
          <p:cNvPr id="3" name="Прямоугольник 2">
            <a:extLst>
              <a:ext uri="{FF2B5EF4-FFF2-40B4-BE49-F238E27FC236}">
                <a16:creationId xmlns:a16="http://schemas.microsoft.com/office/drawing/2014/main" id="{459D7D4E-8BC6-40D5-9643-EA0D619F8648}"/>
              </a:ext>
            </a:extLst>
          </p:cNvPr>
          <p:cNvSpPr/>
          <p:nvPr/>
        </p:nvSpPr>
        <p:spPr>
          <a:xfrm>
            <a:off x="2123728" y="1556792"/>
            <a:ext cx="4572000" cy="1477328"/>
          </a:xfrm>
          <a:prstGeom prst="rect">
            <a:avLst/>
          </a:prstGeom>
        </p:spPr>
        <p:txBody>
          <a:bodyPr>
            <a:spAutoFit/>
          </a:bodyPr>
          <a:lstStyle/>
          <a:p>
            <a:r>
              <a:rPr lang="ru-RU" dirty="0"/>
              <a:t>Закрытие</a:t>
            </a:r>
          </a:p>
          <a:p>
            <a:r>
              <a:rPr lang="ru-RU" dirty="0"/>
              <a:t>Это полезно при закрытии небольших отверстий внутри объектов переднего плана или маленьких черных точек на объекте.</a:t>
            </a:r>
          </a:p>
        </p:txBody>
      </p:sp>
      <p:pic>
        <p:nvPicPr>
          <p:cNvPr id="8194" name="Picture 2" descr="closing.png">
            <a:extLst>
              <a:ext uri="{FF2B5EF4-FFF2-40B4-BE49-F238E27FC236}">
                <a16:creationId xmlns:a16="http://schemas.microsoft.com/office/drawing/2014/main" id="{A3EF20DA-94E5-46A3-A550-812AEA569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337494"/>
            <a:ext cx="21336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541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68C9F7DE-A7A2-4D7D-A2DA-36A609BC11D0}"/>
              </a:ext>
            </a:extLst>
          </p:cNvPr>
          <p:cNvSpPr>
            <a:spLocks noGrp="1"/>
          </p:cNvSpPr>
          <p:nvPr>
            <p:ph type="sldNum" sz="quarter" idx="10"/>
          </p:nvPr>
        </p:nvSpPr>
        <p:spPr/>
        <p:txBody>
          <a:bodyPr/>
          <a:lstStyle/>
          <a:p>
            <a:pPr>
              <a:defRPr/>
            </a:pPr>
            <a:r>
              <a:rPr lang="en-US"/>
              <a:t>#</a:t>
            </a:r>
            <a:endParaRPr lang="ru-RU" dirty="0"/>
          </a:p>
        </p:txBody>
      </p:sp>
      <p:sp>
        <p:nvSpPr>
          <p:cNvPr id="3" name="Прямоугольник 2">
            <a:extLst>
              <a:ext uri="{FF2B5EF4-FFF2-40B4-BE49-F238E27FC236}">
                <a16:creationId xmlns:a16="http://schemas.microsoft.com/office/drawing/2014/main" id="{249070E5-EF49-402E-AB18-8BE664E26112}"/>
              </a:ext>
            </a:extLst>
          </p:cNvPr>
          <p:cNvSpPr/>
          <p:nvPr/>
        </p:nvSpPr>
        <p:spPr>
          <a:xfrm>
            <a:off x="683568" y="1859339"/>
            <a:ext cx="6624736" cy="3139321"/>
          </a:xfrm>
          <a:prstGeom prst="rect">
            <a:avLst/>
          </a:prstGeom>
        </p:spPr>
        <p:txBody>
          <a:bodyPr wrap="square">
            <a:spAutoFit/>
          </a:bodyPr>
          <a:lstStyle/>
          <a:p>
            <a:pPr algn="l"/>
            <a:r>
              <a:rPr lang="en-US" dirty="0">
                <a:solidFill>
                  <a:schemeClr val="tx2">
                    <a:lumMod val="75000"/>
                  </a:schemeClr>
                </a:solidFill>
                <a:latin typeface="Consolas" panose="020B0609020204030204" pitchFamily="49" charset="0"/>
              </a:rPr>
              <a:t>cv::</a:t>
            </a:r>
            <a:r>
              <a:rPr lang="en-US" dirty="0" err="1">
                <a:solidFill>
                  <a:schemeClr val="tx2">
                    <a:lumMod val="75000"/>
                  </a:schemeClr>
                </a:solidFill>
                <a:latin typeface="Consolas" panose="020B0609020204030204" pitchFamily="49" charset="0"/>
              </a:rPr>
              <a:t>VideoCapture</a:t>
            </a:r>
            <a:r>
              <a:rPr lang="en-US" dirty="0">
                <a:solidFill>
                  <a:schemeClr val="tx2">
                    <a:lumMod val="75000"/>
                  </a:schemeClr>
                </a:solidFill>
                <a:latin typeface="Consolas" panose="020B0609020204030204" pitchFamily="49" charset="0"/>
              </a:rPr>
              <a:t> cap(0);</a:t>
            </a:r>
          </a:p>
          <a:p>
            <a:pPr algn="l"/>
            <a:r>
              <a:rPr lang="en-US" dirty="0" err="1">
                <a:solidFill>
                  <a:schemeClr val="tx2">
                    <a:lumMod val="75000"/>
                  </a:schemeClr>
                </a:solidFill>
                <a:latin typeface="Consolas" panose="020B0609020204030204" pitchFamily="49" charset="0"/>
              </a:rPr>
              <a:t>cap.set</a:t>
            </a:r>
            <a:r>
              <a:rPr lang="en-US" dirty="0">
                <a:solidFill>
                  <a:schemeClr val="tx2">
                    <a:lumMod val="75000"/>
                  </a:schemeClr>
                </a:solidFill>
                <a:latin typeface="Consolas" panose="020B0609020204030204" pitchFamily="49" charset="0"/>
              </a:rPr>
              <a:t>(cv::CAP_PROP_AUTOFOCUS, 0);</a:t>
            </a:r>
          </a:p>
          <a:p>
            <a:pPr algn="l"/>
            <a:r>
              <a:rPr lang="en-US" dirty="0">
                <a:solidFill>
                  <a:schemeClr val="tx2">
                    <a:lumMod val="75000"/>
                  </a:schemeClr>
                </a:solidFill>
                <a:latin typeface="Consolas" panose="020B0609020204030204" pitchFamily="49" charset="0"/>
              </a:rPr>
              <a:t>cv::Mat frame;</a:t>
            </a:r>
          </a:p>
          <a:p>
            <a:pPr algn="l"/>
            <a:endParaRPr lang="ru-RU" dirty="0">
              <a:solidFill>
                <a:schemeClr val="tx2">
                  <a:lumMod val="75000"/>
                </a:schemeClr>
              </a:solidFill>
              <a:latin typeface="Consolas" panose="020B0609020204030204" pitchFamily="49" charset="0"/>
            </a:endParaRPr>
          </a:p>
          <a:p>
            <a:pPr algn="l"/>
            <a:endParaRPr lang="ru-RU" dirty="0">
              <a:solidFill>
                <a:schemeClr val="tx2">
                  <a:lumMod val="75000"/>
                </a:schemeClr>
              </a:solidFill>
              <a:latin typeface="Consolas" panose="020B0609020204030204" pitchFamily="49" charset="0"/>
            </a:endParaRPr>
          </a:p>
          <a:p>
            <a:pPr algn="l"/>
            <a:r>
              <a:rPr lang="en-US" dirty="0">
                <a:solidFill>
                  <a:schemeClr val="tx2">
                    <a:lumMod val="75000"/>
                  </a:schemeClr>
                </a:solidFill>
                <a:latin typeface="Consolas" panose="020B0609020204030204" pitchFamily="49" charset="0"/>
              </a:rPr>
              <a:t>for (;;)</a:t>
            </a:r>
          </a:p>
          <a:p>
            <a:pPr algn="l"/>
            <a:r>
              <a:rPr lang="ru-RU" dirty="0">
                <a:solidFill>
                  <a:schemeClr val="tx2">
                    <a:lumMod val="75000"/>
                  </a:schemeClr>
                </a:solidFill>
                <a:latin typeface="Consolas" panose="020B0609020204030204" pitchFamily="49" charset="0"/>
              </a:rPr>
              <a:t>{</a:t>
            </a:r>
          </a:p>
          <a:p>
            <a:pPr algn="l"/>
            <a:r>
              <a:rPr lang="en-US" dirty="0">
                <a:solidFill>
                  <a:schemeClr val="tx2">
                    <a:lumMod val="75000"/>
                  </a:schemeClr>
                </a:solidFill>
                <a:latin typeface="Consolas" panose="020B0609020204030204" pitchFamily="49" charset="0"/>
              </a:rPr>
              <a:t>cap &gt;&gt; frame;</a:t>
            </a:r>
          </a:p>
          <a:p>
            <a:pPr algn="l"/>
            <a:r>
              <a:rPr lang="en-US" dirty="0" err="1">
                <a:solidFill>
                  <a:schemeClr val="tx2">
                    <a:lumMod val="75000"/>
                  </a:schemeClr>
                </a:solidFill>
                <a:latin typeface="Consolas" panose="020B0609020204030204" pitchFamily="49" charset="0"/>
              </a:rPr>
              <a:t>Imshow</a:t>
            </a:r>
            <a:r>
              <a:rPr lang="en-US" dirty="0">
                <a:solidFill>
                  <a:schemeClr val="tx2">
                    <a:lumMod val="75000"/>
                  </a:schemeClr>
                </a:solidFill>
                <a:latin typeface="Consolas" panose="020B0609020204030204" pitchFamily="49" charset="0"/>
              </a:rPr>
              <a:t>(“New”, frame);</a:t>
            </a:r>
          </a:p>
          <a:p>
            <a:pPr algn="l"/>
            <a:r>
              <a:rPr lang="en-US" dirty="0" err="1">
                <a:solidFill>
                  <a:schemeClr val="tx2">
                    <a:lumMod val="75000"/>
                  </a:schemeClr>
                </a:solidFill>
                <a:latin typeface="Consolas" panose="020B0609020204030204" pitchFamily="49" charset="0"/>
              </a:rPr>
              <a:t>waitKey</a:t>
            </a:r>
            <a:r>
              <a:rPr lang="en-US" dirty="0">
                <a:solidFill>
                  <a:schemeClr val="tx2">
                    <a:lumMod val="75000"/>
                  </a:schemeClr>
                </a:solidFill>
                <a:latin typeface="Consolas" panose="020B0609020204030204" pitchFamily="49" charset="0"/>
              </a:rPr>
              <a:t>(1);</a:t>
            </a:r>
            <a:endParaRPr lang="ru-RU" dirty="0">
              <a:solidFill>
                <a:schemeClr val="tx2">
                  <a:lumMod val="75000"/>
                </a:schemeClr>
              </a:solidFill>
              <a:latin typeface="Consolas" panose="020B0609020204030204" pitchFamily="49" charset="0"/>
            </a:endParaRPr>
          </a:p>
          <a:p>
            <a:pPr algn="l"/>
            <a:r>
              <a:rPr lang="en-US" dirty="0">
                <a:solidFill>
                  <a:schemeClr val="tx2">
                    <a:lumMod val="75000"/>
                  </a:schemeClr>
                </a:solidFill>
                <a:latin typeface="Consolas" panose="020B0609020204030204" pitchFamily="49" charset="0"/>
              </a:rPr>
              <a:t>}</a:t>
            </a:r>
            <a:endParaRPr lang="ru-RU" dirty="0">
              <a:solidFill>
                <a:schemeClr val="tx2">
                  <a:lumMod val="75000"/>
                </a:schemeClr>
              </a:solidFill>
            </a:endParaRPr>
          </a:p>
        </p:txBody>
      </p:sp>
      <p:sp>
        <p:nvSpPr>
          <p:cNvPr id="4" name="Rectangle 8">
            <a:extLst>
              <a:ext uri="{FF2B5EF4-FFF2-40B4-BE49-F238E27FC236}">
                <a16:creationId xmlns:a16="http://schemas.microsoft.com/office/drawing/2014/main" id="{ACAA5B99-8552-42CC-A486-9C47129BB9C6}"/>
              </a:ext>
            </a:extLst>
          </p:cNvPr>
          <p:cNvSpPr>
            <a:spLocks noChangeArrowheads="1"/>
          </p:cNvSpPr>
          <p:nvPr/>
        </p:nvSpPr>
        <p:spPr bwMode="auto">
          <a:xfrm>
            <a:off x="467544" y="1045257"/>
            <a:ext cx="7056784" cy="430887"/>
          </a:xfrm>
          <a:prstGeom prst="rect">
            <a:avLst/>
          </a:prstGeom>
          <a:noFill/>
          <a:ln w="9525" algn="ctr">
            <a:noFill/>
            <a:miter lim="800000"/>
            <a:headEnd/>
            <a:tailEnd/>
          </a:ln>
        </p:spPr>
        <p:txBody>
          <a:bodyPr wrap="square" lIns="0" tIns="0" rIns="0" bIns="0">
            <a:spAutoFit/>
          </a:bodyPr>
          <a:lstStyle/>
          <a:p>
            <a:pPr algn="l"/>
            <a:r>
              <a:rPr lang="ru-RU" sz="2800" b="1" dirty="0">
                <a:solidFill>
                  <a:srgbClr val="002060"/>
                </a:solidFill>
                <a:latin typeface="Bookman Old Style" pitchFamily="18" charset="0"/>
              </a:rPr>
              <a:t>Получение изображения с камеры</a:t>
            </a:r>
          </a:p>
        </p:txBody>
      </p:sp>
    </p:spTree>
    <p:extLst>
      <p:ext uri="{BB962C8B-B14F-4D97-AF65-F5344CB8AC3E}">
        <p14:creationId xmlns:p14="http://schemas.microsoft.com/office/powerpoint/2010/main" val="2322072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68C9F7DE-A7A2-4D7D-A2DA-36A609BC11D0}"/>
              </a:ext>
            </a:extLst>
          </p:cNvPr>
          <p:cNvSpPr>
            <a:spLocks noGrp="1"/>
          </p:cNvSpPr>
          <p:nvPr>
            <p:ph type="sldNum" sz="quarter" idx="10"/>
          </p:nvPr>
        </p:nvSpPr>
        <p:spPr/>
        <p:txBody>
          <a:bodyPr/>
          <a:lstStyle/>
          <a:p>
            <a:pPr>
              <a:defRPr/>
            </a:pPr>
            <a:r>
              <a:rPr lang="en-US"/>
              <a:t>#</a:t>
            </a:r>
            <a:endParaRPr lang="ru-RU" dirty="0"/>
          </a:p>
        </p:txBody>
      </p:sp>
      <p:sp>
        <p:nvSpPr>
          <p:cNvPr id="3" name="Прямоугольник 2">
            <a:extLst>
              <a:ext uri="{FF2B5EF4-FFF2-40B4-BE49-F238E27FC236}">
                <a16:creationId xmlns:a16="http://schemas.microsoft.com/office/drawing/2014/main" id="{249070E5-EF49-402E-AB18-8BE664E26112}"/>
              </a:ext>
            </a:extLst>
          </p:cNvPr>
          <p:cNvSpPr/>
          <p:nvPr/>
        </p:nvSpPr>
        <p:spPr>
          <a:xfrm>
            <a:off x="683568" y="1859339"/>
            <a:ext cx="6624736" cy="2862322"/>
          </a:xfrm>
          <a:prstGeom prst="rect">
            <a:avLst/>
          </a:prstGeom>
        </p:spPr>
        <p:txBody>
          <a:bodyPr wrap="square">
            <a:spAutoFit/>
          </a:bodyPr>
          <a:lstStyle/>
          <a:p>
            <a:pPr algn="l"/>
            <a:r>
              <a:rPr lang="en-US" dirty="0">
                <a:solidFill>
                  <a:schemeClr val="tx2">
                    <a:lumMod val="75000"/>
                  </a:schemeClr>
                </a:solidFill>
                <a:latin typeface="Consolas" panose="020B0609020204030204" pitchFamily="49" charset="0"/>
              </a:rPr>
              <a:t>cv::</a:t>
            </a:r>
            <a:r>
              <a:rPr lang="en-US" dirty="0" err="1">
                <a:solidFill>
                  <a:schemeClr val="tx2">
                    <a:lumMod val="75000"/>
                  </a:schemeClr>
                </a:solidFill>
                <a:latin typeface="Consolas" panose="020B0609020204030204" pitchFamily="49" charset="0"/>
              </a:rPr>
              <a:t>VideoCapture</a:t>
            </a:r>
            <a:r>
              <a:rPr lang="en-US" dirty="0">
                <a:solidFill>
                  <a:schemeClr val="tx2">
                    <a:lumMod val="75000"/>
                  </a:schemeClr>
                </a:solidFill>
                <a:latin typeface="Consolas" panose="020B0609020204030204" pitchFamily="49" charset="0"/>
              </a:rPr>
              <a:t> cap(“</a:t>
            </a:r>
            <a:r>
              <a:rPr lang="ru-RU" dirty="0">
                <a:solidFill>
                  <a:schemeClr val="tx2">
                    <a:lumMod val="75000"/>
                  </a:schemeClr>
                </a:solidFill>
                <a:latin typeface="Consolas" panose="020B0609020204030204" pitchFamily="49" charset="0"/>
              </a:rPr>
              <a:t>Путь к файлу</a:t>
            </a:r>
            <a:r>
              <a:rPr lang="en-US" dirty="0">
                <a:solidFill>
                  <a:schemeClr val="tx2">
                    <a:lumMod val="75000"/>
                  </a:schemeClr>
                </a:solidFill>
                <a:latin typeface="Consolas" panose="020B0609020204030204" pitchFamily="49" charset="0"/>
              </a:rPr>
              <a:t>”);</a:t>
            </a:r>
          </a:p>
          <a:p>
            <a:pPr algn="l"/>
            <a:r>
              <a:rPr lang="en-US" dirty="0">
                <a:solidFill>
                  <a:schemeClr val="tx2">
                    <a:lumMod val="75000"/>
                  </a:schemeClr>
                </a:solidFill>
                <a:latin typeface="Consolas" panose="020B0609020204030204" pitchFamily="49" charset="0"/>
              </a:rPr>
              <a:t>cv::Mat frame;</a:t>
            </a:r>
          </a:p>
          <a:p>
            <a:pPr algn="l"/>
            <a:endParaRPr lang="ru-RU" dirty="0">
              <a:solidFill>
                <a:schemeClr val="tx2">
                  <a:lumMod val="75000"/>
                </a:schemeClr>
              </a:solidFill>
              <a:latin typeface="Consolas" panose="020B0609020204030204" pitchFamily="49" charset="0"/>
            </a:endParaRPr>
          </a:p>
          <a:p>
            <a:pPr algn="l"/>
            <a:endParaRPr lang="ru-RU" dirty="0">
              <a:solidFill>
                <a:schemeClr val="tx2">
                  <a:lumMod val="75000"/>
                </a:schemeClr>
              </a:solidFill>
              <a:latin typeface="Consolas" panose="020B0609020204030204" pitchFamily="49" charset="0"/>
            </a:endParaRPr>
          </a:p>
          <a:p>
            <a:pPr algn="l"/>
            <a:r>
              <a:rPr lang="en-US" dirty="0">
                <a:solidFill>
                  <a:schemeClr val="tx2">
                    <a:lumMod val="75000"/>
                  </a:schemeClr>
                </a:solidFill>
                <a:latin typeface="Consolas" panose="020B0609020204030204" pitchFamily="49" charset="0"/>
              </a:rPr>
              <a:t>for (;;)</a:t>
            </a:r>
          </a:p>
          <a:p>
            <a:pPr algn="l"/>
            <a:r>
              <a:rPr lang="ru-RU" dirty="0">
                <a:solidFill>
                  <a:schemeClr val="tx2">
                    <a:lumMod val="75000"/>
                  </a:schemeClr>
                </a:solidFill>
                <a:latin typeface="Consolas" panose="020B0609020204030204" pitchFamily="49" charset="0"/>
              </a:rPr>
              <a:t>{</a:t>
            </a:r>
          </a:p>
          <a:p>
            <a:pPr algn="l"/>
            <a:r>
              <a:rPr lang="en-US" dirty="0">
                <a:solidFill>
                  <a:schemeClr val="tx2">
                    <a:lumMod val="75000"/>
                  </a:schemeClr>
                </a:solidFill>
                <a:latin typeface="Consolas" panose="020B0609020204030204" pitchFamily="49" charset="0"/>
              </a:rPr>
              <a:t>cap &gt;&gt; frame;</a:t>
            </a:r>
          </a:p>
          <a:p>
            <a:pPr algn="l"/>
            <a:r>
              <a:rPr lang="en-US" dirty="0" err="1">
                <a:solidFill>
                  <a:schemeClr val="tx2">
                    <a:lumMod val="75000"/>
                  </a:schemeClr>
                </a:solidFill>
                <a:latin typeface="Consolas" panose="020B0609020204030204" pitchFamily="49" charset="0"/>
              </a:rPr>
              <a:t>Imshow</a:t>
            </a:r>
            <a:r>
              <a:rPr lang="en-US" dirty="0">
                <a:solidFill>
                  <a:schemeClr val="tx2">
                    <a:lumMod val="75000"/>
                  </a:schemeClr>
                </a:solidFill>
                <a:latin typeface="Consolas" panose="020B0609020204030204" pitchFamily="49" charset="0"/>
              </a:rPr>
              <a:t>(“New”, frame);</a:t>
            </a:r>
          </a:p>
          <a:p>
            <a:pPr algn="l"/>
            <a:r>
              <a:rPr lang="en-US" dirty="0" err="1">
                <a:solidFill>
                  <a:schemeClr val="tx2">
                    <a:lumMod val="75000"/>
                  </a:schemeClr>
                </a:solidFill>
                <a:latin typeface="Consolas" panose="020B0609020204030204" pitchFamily="49" charset="0"/>
              </a:rPr>
              <a:t>waitKey</a:t>
            </a:r>
            <a:r>
              <a:rPr lang="en-US" dirty="0">
                <a:solidFill>
                  <a:schemeClr val="tx2">
                    <a:lumMod val="75000"/>
                  </a:schemeClr>
                </a:solidFill>
                <a:latin typeface="Consolas" panose="020B0609020204030204" pitchFamily="49" charset="0"/>
              </a:rPr>
              <a:t>(1);</a:t>
            </a:r>
            <a:endParaRPr lang="ru-RU" dirty="0">
              <a:solidFill>
                <a:schemeClr val="tx2">
                  <a:lumMod val="75000"/>
                </a:schemeClr>
              </a:solidFill>
              <a:latin typeface="Consolas" panose="020B0609020204030204" pitchFamily="49" charset="0"/>
            </a:endParaRPr>
          </a:p>
          <a:p>
            <a:pPr algn="l"/>
            <a:r>
              <a:rPr lang="en-US" dirty="0">
                <a:solidFill>
                  <a:schemeClr val="tx2">
                    <a:lumMod val="75000"/>
                  </a:schemeClr>
                </a:solidFill>
                <a:latin typeface="Consolas" panose="020B0609020204030204" pitchFamily="49" charset="0"/>
              </a:rPr>
              <a:t>}</a:t>
            </a:r>
            <a:endParaRPr lang="ru-RU" dirty="0">
              <a:solidFill>
                <a:schemeClr val="tx2">
                  <a:lumMod val="75000"/>
                </a:schemeClr>
              </a:solidFill>
            </a:endParaRPr>
          </a:p>
        </p:txBody>
      </p:sp>
      <p:sp>
        <p:nvSpPr>
          <p:cNvPr id="4" name="Rectangle 8">
            <a:extLst>
              <a:ext uri="{FF2B5EF4-FFF2-40B4-BE49-F238E27FC236}">
                <a16:creationId xmlns:a16="http://schemas.microsoft.com/office/drawing/2014/main" id="{ACAA5B99-8552-42CC-A486-9C47129BB9C6}"/>
              </a:ext>
            </a:extLst>
          </p:cNvPr>
          <p:cNvSpPr>
            <a:spLocks noChangeArrowheads="1"/>
          </p:cNvSpPr>
          <p:nvPr/>
        </p:nvSpPr>
        <p:spPr bwMode="auto">
          <a:xfrm>
            <a:off x="467544" y="1045257"/>
            <a:ext cx="7056784" cy="430887"/>
          </a:xfrm>
          <a:prstGeom prst="rect">
            <a:avLst/>
          </a:prstGeom>
          <a:noFill/>
          <a:ln w="9525" algn="ctr">
            <a:noFill/>
            <a:miter lim="800000"/>
            <a:headEnd/>
            <a:tailEnd/>
          </a:ln>
        </p:spPr>
        <p:txBody>
          <a:bodyPr wrap="square" lIns="0" tIns="0" rIns="0" bIns="0">
            <a:spAutoFit/>
          </a:bodyPr>
          <a:lstStyle/>
          <a:p>
            <a:pPr algn="l"/>
            <a:r>
              <a:rPr lang="ru-RU" sz="2800" b="1" dirty="0">
                <a:solidFill>
                  <a:srgbClr val="002060"/>
                </a:solidFill>
                <a:latin typeface="Bookman Old Style" pitchFamily="18" charset="0"/>
              </a:rPr>
              <a:t>Открытие видеофайла</a:t>
            </a:r>
          </a:p>
        </p:txBody>
      </p:sp>
    </p:spTree>
    <p:extLst>
      <p:ext uri="{BB962C8B-B14F-4D97-AF65-F5344CB8AC3E}">
        <p14:creationId xmlns:p14="http://schemas.microsoft.com/office/powerpoint/2010/main" val="2849694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207552" y="6313466"/>
            <a:ext cx="2462981" cy="278811"/>
          </a:xfrm>
          <a:prstGeom prst="rect">
            <a:avLst/>
          </a:prstGeom>
          <a:noFill/>
          <a:ln>
            <a:noFill/>
          </a:ln>
        </p:spPr>
        <p:txBody>
          <a:bodyPr wrap="square" lIns="80154" tIns="40077" rIns="80154" bIns="40077" rtlCol="0">
            <a:spAutoFit/>
          </a:bodyPr>
          <a:lstStyle/>
          <a:p>
            <a:pPr algn="r"/>
            <a:r>
              <a:rPr lang="ru-RU" sz="1286" b="1" dirty="0">
                <a:noFill/>
                <a:cs typeface="Arial" charset="0"/>
              </a:rPr>
              <a:t>квартал / год</a:t>
            </a:r>
          </a:p>
        </p:txBody>
      </p:sp>
      <p:sp>
        <p:nvSpPr>
          <p:cNvPr id="10" name="Rectangle 8"/>
          <p:cNvSpPr>
            <a:spLocks noChangeArrowheads="1"/>
          </p:cNvSpPr>
          <p:nvPr/>
        </p:nvSpPr>
        <p:spPr bwMode="auto">
          <a:xfrm>
            <a:off x="2669061" y="2692950"/>
            <a:ext cx="6336258" cy="430887"/>
          </a:xfrm>
          <a:prstGeom prst="rect">
            <a:avLst/>
          </a:prstGeom>
          <a:noFill/>
          <a:ln w="9525" algn="ctr">
            <a:noFill/>
            <a:miter lim="800000"/>
            <a:headEnd/>
            <a:tailEnd/>
          </a:ln>
        </p:spPr>
        <p:txBody>
          <a:bodyPr wrap="square" lIns="0" tIns="0" rIns="0" bIns="0">
            <a:spAutoFit/>
          </a:bodyPr>
          <a:lstStyle/>
          <a:p>
            <a:r>
              <a:rPr lang="ru-RU" sz="2800" b="1" dirty="0">
                <a:solidFill>
                  <a:srgbClr val="002060"/>
                </a:solidFill>
                <a:latin typeface="Bookman Old Style" pitchFamily="18" charset="0"/>
              </a:rPr>
              <a:t>Практика</a:t>
            </a:r>
          </a:p>
        </p:txBody>
      </p:sp>
      <p:sp>
        <p:nvSpPr>
          <p:cNvPr id="12" name="Text Box 17"/>
          <p:cNvSpPr txBox="1">
            <a:spLocks noChangeArrowheads="1"/>
          </p:cNvSpPr>
          <p:nvPr/>
        </p:nvSpPr>
        <p:spPr bwMode="auto">
          <a:xfrm>
            <a:off x="-2232" y="6497051"/>
            <a:ext cx="8066088" cy="304800"/>
          </a:xfrm>
          <a:prstGeom prst="rect">
            <a:avLst/>
          </a:prstGeom>
          <a:noFill/>
          <a:ln w="9525">
            <a:noFill/>
            <a:miter lim="800000"/>
            <a:headEnd/>
            <a:tailEnd/>
          </a:ln>
        </p:spPr>
        <p:txBody>
          <a:bodyPr>
            <a:spAutoFit/>
          </a:bodyPr>
          <a:lstStyle/>
          <a:p>
            <a:pPr algn="l">
              <a:spcBef>
                <a:spcPct val="50000"/>
              </a:spcBef>
            </a:pPr>
            <a:r>
              <a:rPr lang="ru-RU" sz="1400" b="1" dirty="0">
                <a:solidFill>
                  <a:srgbClr val="002060"/>
                </a:solidFill>
              </a:rPr>
              <a:t>2019 г.</a:t>
            </a:r>
          </a:p>
        </p:txBody>
      </p:sp>
      <p:sp>
        <p:nvSpPr>
          <p:cNvPr id="15" name="Text Box 15"/>
          <p:cNvSpPr txBox="1">
            <a:spLocks noChangeArrowheads="1"/>
          </p:cNvSpPr>
          <p:nvPr/>
        </p:nvSpPr>
        <p:spPr bwMode="auto">
          <a:xfrm>
            <a:off x="1042988" y="271681"/>
            <a:ext cx="7849492" cy="276999"/>
          </a:xfrm>
          <a:prstGeom prst="rect">
            <a:avLst/>
          </a:prstGeom>
          <a:noFill/>
          <a:ln w="9525" algn="ctr">
            <a:noFill/>
            <a:miter lim="800000"/>
            <a:headEnd/>
            <a:tailEnd/>
          </a:ln>
        </p:spPr>
        <p:txBody>
          <a:bodyPr wrap="square" lIns="0" tIns="0" rIns="0" bIns="0">
            <a:spAutoFit/>
          </a:bodyPr>
          <a:lstStyle/>
          <a:p>
            <a:pPr algn="r"/>
            <a:r>
              <a:rPr lang="ru-RU" b="1" dirty="0">
                <a:solidFill>
                  <a:srgbClr val="002060"/>
                </a:solidFill>
                <a:latin typeface="Bookman Old Style" pitchFamily="18" charset="0"/>
              </a:rPr>
              <a:t>ООО Инновационный центр «КАМАЗ»</a:t>
            </a:r>
          </a:p>
        </p:txBody>
      </p:sp>
      <p:pic>
        <p:nvPicPr>
          <p:cNvPr id="11" name="Рисунок 10">
            <a:extLst>
              <a:ext uri="{FF2B5EF4-FFF2-40B4-BE49-F238E27FC236}">
                <a16:creationId xmlns:a16="http://schemas.microsoft.com/office/drawing/2014/main" id="{7786C478-6773-46D9-A4DE-8F757E6FD2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848" y="2137230"/>
            <a:ext cx="1973213" cy="1973213"/>
          </a:xfrm>
          <a:prstGeom prst="rect">
            <a:avLst/>
          </a:prstGeom>
        </p:spPr>
      </p:pic>
    </p:spTree>
    <p:extLst>
      <p:ext uri="{BB962C8B-B14F-4D97-AF65-F5344CB8AC3E}">
        <p14:creationId xmlns:p14="http://schemas.microsoft.com/office/powerpoint/2010/main" val="1779748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207552" y="6313466"/>
            <a:ext cx="2462981" cy="278811"/>
          </a:xfrm>
          <a:prstGeom prst="rect">
            <a:avLst/>
          </a:prstGeom>
          <a:noFill/>
          <a:ln>
            <a:noFill/>
          </a:ln>
        </p:spPr>
        <p:txBody>
          <a:bodyPr wrap="square" lIns="80154" tIns="40077" rIns="80154" bIns="40077" rtlCol="0">
            <a:spAutoFit/>
          </a:bodyPr>
          <a:lstStyle/>
          <a:p>
            <a:pPr algn="r"/>
            <a:r>
              <a:rPr lang="ru-RU" sz="1286" b="1" dirty="0">
                <a:noFill/>
                <a:cs typeface="Arial" charset="0"/>
              </a:rPr>
              <a:t>квартал / год</a:t>
            </a:r>
          </a:p>
        </p:txBody>
      </p:sp>
      <p:sp>
        <p:nvSpPr>
          <p:cNvPr id="10" name="Rectangle 8"/>
          <p:cNvSpPr>
            <a:spLocks noChangeArrowheads="1"/>
          </p:cNvSpPr>
          <p:nvPr/>
        </p:nvSpPr>
        <p:spPr bwMode="auto">
          <a:xfrm>
            <a:off x="3779912" y="2492896"/>
            <a:ext cx="4464496" cy="1292662"/>
          </a:xfrm>
          <a:prstGeom prst="rect">
            <a:avLst/>
          </a:prstGeom>
          <a:noFill/>
          <a:ln w="9525" algn="ctr">
            <a:noFill/>
            <a:miter lim="800000"/>
            <a:headEnd/>
            <a:tailEnd/>
          </a:ln>
        </p:spPr>
        <p:txBody>
          <a:bodyPr wrap="square" lIns="0" tIns="0" rIns="0" bIns="0">
            <a:spAutoFit/>
          </a:bodyPr>
          <a:lstStyle/>
          <a:p>
            <a:pPr marL="457200" indent="-457200" algn="l">
              <a:buFont typeface="Arial" panose="020B0604020202020204" pitchFamily="34" charset="0"/>
              <a:buChar char="•"/>
            </a:pPr>
            <a:r>
              <a:rPr lang="ru-RU" sz="2800" b="1" dirty="0">
                <a:solidFill>
                  <a:srgbClr val="002060"/>
                </a:solidFill>
                <a:latin typeface="Bookman Old Style" pitchFamily="18" charset="0"/>
              </a:rPr>
              <a:t>Поиск разметки</a:t>
            </a:r>
          </a:p>
          <a:p>
            <a:pPr marL="457200" indent="-457200" algn="l">
              <a:buFont typeface="Arial" panose="020B0604020202020204" pitchFamily="34" charset="0"/>
              <a:buChar char="•"/>
            </a:pPr>
            <a:endParaRPr lang="ru-RU" sz="2800" b="1" dirty="0">
              <a:solidFill>
                <a:srgbClr val="002060"/>
              </a:solidFill>
              <a:latin typeface="Bookman Old Style" pitchFamily="18" charset="0"/>
            </a:endParaRPr>
          </a:p>
          <a:p>
            <a:pPr marL="457200" indent="-457200" algn="l">
              <a:buFont typeface="Arial" panose="020B0604020202020204" pitchFamily="34" charset="0"/>
              <a:buChar char="•"/>
            </a:pPr>
            <a:r>
              <a:rPr lang="ru-RU" sz="2800" b="1" dirty="0">
                <a:solidFill>
                  <a:srgbClr val="002060"/>
                </a:solidFill>
                <a:latin typeface="Bookman Old Style" pitchFamily="18" charset="0"/>
              </a:rPr>
              <a:t>Нахождение знаков</a:t>
            </a:r>
          </a:p>
        </p:txBody>
      </p:sp>
      <p:sp>
        <p:nvSpPr>
          <p:cNvPr id="12" name="Text Box 17"/>
          <p:cNvSpPr txBox="1">
            <a:spLocks noChangeArrowheads="1"/>
          </p:cNvSpPr>
          <p:nvPr/>
        </p:nvSpPr>
        <p:spPr bwMode="auto">
          <a:xfrm>
            <a:off x="-2232" y="6497051"/>
            <a:ext cx="8066088" cy="304800"/>
          </a:xfrm>
          <a:prstGeom prst="rect">
            <a:avLst/>
          </a:prstGeom>
          <a:noFill/>
          <a:ln w="9525">
            <a:noFill/>
            <a:miter lim="800000"/>
            <a:headEnd/>
            <a:tailEnd/>
          </a:ln>
        </p:spPr>
        <p:txBody>
          <a:bodyPr>
            <a:spAutoFit/>
          </a:bodyPr>
          <a:lstStyle/>
          <a:p>
            <a:pPr algn="l">
              <a:spcBef>
                <a:spcPct val="50000"/>
              </a:spcBef>
            </a:pPr>
            <a:r>
              <a:rPr lang="ru-RU" sz="1400" b="1" dirty="0">
                <a:solidFill>
                  <a:srgbClr val="002060"/>
                </a:solidFill>
              </a:rPr>
              <a:t>2019 г.</a:t>
            </a:r>
          </a:p>
        </p:txBody>
      </p:sp>
      <p:sp>
        <p:nvSpPr>
          <p:cNvPr id="15" name="Text Box 15"/>
          <p:cNvSpPr txBox="1">
            <a:spLocks noChangeArrowheads="1"/>
          </p:cNvSpPr>
          <p:nvPr/>
        </p:nvSpPr>
        <p:spPr bwMode="auto">
          <a:xfrm>
            <a:off x="1042988" y="271681"/>
            <a:ext cx="7849492" cy="276999"/>
          </a:xfrm>
          <a:prstGeom prst="rect">
            <a:avLst/>
          </a:prstGeom>
          <a:noFill/>
          <a:ln w="9525" algn="ctr">
            <a:noFill/>
            <a:miter lim="800000"/>
            <a:headEnd/>
            <a:tailEnd/>
          </a:ln>
        </p:spPr>
        <p:txBody>
          <a:bodyPr wrap="square" lIns="0" tIns="0" rIns="0" bIns="0">
            <a:spAutoFit/>
          </a:bodyPr>
          <a:lstStyle/>
          <a:p>
            <a:pPr algn="r"/>
            <a:r>
              <a:rPr lang="ru-RU" b="1" dirty="0">
                <a:solidFill>
                  <a:srgbClr val="002060"/>
                </a:solidFill>
                <a:latin typeface="Bookman Old Style" pitchFamily="18" charset="0"/>
              </a:rPr>
              <a:t>ООО Инновационный центр «КАМАЗ»</a:t>
            </a:r>
          </a:p>
        </p:txBody>
      </p:sp>
      <p:pic>
        <p:nvPicPr>
          <p:cNvPr id="3" name="Рисунок 2">
            <a:extLst>
              <a:ext uri="{FF2B5EF4-FFF2-40B4-BE49-F238E27FC236}">
                <a16:creationId xmlns:a16="http://schemas.microsoft.com/office/drawing/2014/main" id="{B9AF2184-B351-47F2-B40A-3489960FB335}"/>
              </a:ext>
            </a:extLst>
          </p:cNvPr>
          <p:cNvPicPr>
            <a:picLocks noChangeAspect="1"/>
          </p:cNvPicPr>
          <p:nvPr/>
        </p:nvPicPr>
        <p:blipFill rotWithShape="1">
          <a:blip r:embed="rId2">
            <a:extLst>
              <a:ext uri="{28A0092B-C50C-407E-A947-70E740481C1C}">
                <a14:useLocalDpi xmlns:a14="http://schemas.microsoft.com/office/drawing/2010/main" val="0"/>
              </a:ext>
            </a:extLst>
          </a:blip>
          <a:srcRect l="23625" t="12500" r="23220" b="11695"/>
          <a:stretch/>
        </p:blipFill>
        <p:spPr>
          <a:xfrm>
            <a:off x="166537" y="2204864"/>
            <a:ext cx="2576719" cy="2118635"/>
          </a:xfrm>
          <a:prstGeom prst="rect">
            <a:avLst/>
          </a:prstGeom>
        </p:spPr>
      </p:pic>
    </p:spTree>
    <p:extLst>
      <p:ext uri="{BB962C8B-B14F-4D97-AF65-F5344CB8AC3E}">
        <p14:creationId xmlns:p14="http://schemas.microsoft.com/office/powerpoint/2010/main" val="3897294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207552" y="6313466"/>
            <a:ext cx="2462981" cy="278811"/>
          </a:xfrm>
          <a:prstGeom prst="rect">
            <a:avLst/>
          </a:prstGeom>
          <a:noFill/>
          <a:ln>
            <a:noFill/>
          </a:ln>
        </p:spPr>
        <p:txBody>
          <a:bodyPr wrap="square" lIns="80154" tIns="40077" rIns="80154" bIns="40077" rtlCol="0">
            <a:spAutoFit/>
          </a:bodyPr>
          <a:lstStyle/>
          <a:p>
            <a:pPr algn="r"/>
            <a:r>
              <a:rPr lang="ru-RU" sz="1286" b="1" dirty="0">
                <a:noFill/>
                <a:cs typeface="Arial" charset="0"/>
              </a:rPr>
              <a:t>квартал / год</a:t>
            </a:r>
          </a:p>
        </p:txBody>
      </p:sp>
      <p:sp>
        <p:nvSpPr>
          <p:cNvPr id="10" name="Rectangle 8"/>
          <p:cNvSpPr>
            <a:spLocks noChangeArrowheads="1"/>
          </p:cNvSpPr>
          <p:nvPr/>
        </p:nvSpPr>
        <p:spPr bwMode="auto">
          <a:xfrm>
            <a:off x="2669061" y="2692950"/>
            <a:ext cx="6336258" cy="861774"/>
          </a:xfrm>
          <a:prstGeom prst="rect">
            <a:avLst/>
          </a:prstGeom>
          <a:noFill/>
          <a:ln w="9525" algn="ctr">
            <a:noFill/>
            <a:miter lim="800000"/>
            <a:headEnd/>
            <a:tailEnd/>
          </a:ln>
        </p:spPr>
        <p:txBody>
          <a:bodyPr wrap="square" lIns="0" tIns="0" rIns="0" bIns="0">
            <a:spAutoFit/>
          </a:bodyPr>
          <a:lstStyle/>
          <a:p>
            <a:r>
              <a:rPr lang="ru-RU" sz="2800" b="1" dirty="0">
                <a:solidFill>
                  <a:srgbClr val="002060"/>
                </a:solidFill>
                <a:latin typeface="Bookman Old Style" pitchFamily="18" charset="0"/>
              </a:rPr>
              <a:t>Решения в области помощи водителю</a:t>
            </a:r>
          </a:p>
        </p:txBody>
      </p:sp>
      <p:sp>
        <p:nvSpPr>
          <p:cNvPr id="12" name="Text Box 17"/>
          <p:cNvSpPr txBox="1">
            <a:spLocks noChangeArrowheads="1"/>
          </p:cNvSpPr>
          <p:nvPr/>
        </p:nvSpPr>
        <p:spPr bwMode="auto">
          <a:xfrm>
            <a:off x="-2232" y="6497051"/>
            <a:ext cx="8066088" cy="304800"/>
          </a:xfrm>
          <a:prstGeom prst="rect">
            <a:avLst/>
          </a:prstGeom>
          <a:noFill/>
          <a:ln w="9525">
            <a:noFill/>
            <a:miter lim="800000"/>
            <a:headEnd/>
            <a:tailEnd/>
          </a:ln>
        </p:spPr>
        <p:txBody>
          <a:bodyPr>
            <a:spAutoFit/>
          </a:bodyPr>
          <a:lstStyle/>
          <a:p>
            <a:pPr algn="l">
              <a:spcBef>
                <a:spcPct val="50000"/>
              </a:spcBef>
            </a:pPr>
            <a:r>
              <a:rPr lang="ru-RU" sz="1400" b="1" dirty="0">
                <a:solidFill>
                  <a:srgbClr val="002060"/>
                </a:solidFill>
              </a:rPr>
              <a:t>2019 г.</a:t>
            </a:r>
          </a:p>
        </p:txBody>
      </p:sp>
      <p:sp>
        <p:nvSpPr>
          <p:cNvPr id="15" name="Text Box 15"/>
          <p:cNvSpPr txBox="1">
            <a:spLocks noChangeArrowheads="1"/>
          </p:cNvSpPr>
          <p:nvPr/>
        </p:nvSpPr>
        <p:spPr bwMode="auto">
          <a:xfrm>
            <a:off x="1042988" y="271681"/>
            <a:ext cx="7849492" cy="276999"/>
          </a:xfrm>
          <a:prstGeom prst="rect">
            <a:avLst/>
          </a:prstGeom>
          <a:noFill/>
          <a:ln w="9525" algn="ctr">
            <a:noFill/>
            <a:miter lim="800000"/>
            <a:headEnd/>
            <a:tailEnd/>
          </a:ln>
        </p:spPr>
        <p:txBody>
          <a:bodyPr wrap="square" lIns="0" tIns="0" rIns="0" bIns="0">
            <a:spAutoFit/>
          </a:bodyPr>
          <a:lstStyle/>
          <a:p>
            <a:pPr algn="r"/>
            <a:r>
              <a:rPr lang="ru-RU" b="1" dirty="0">
                <a:solidFill>
                  <a:srgbClr val="002060"/>
                </a:solidFill>
                <a:latin typeface="Bookman Old Style" pitchFamily="18" charset="0"/>
              </a:rPr>
              <a:t>ООО Инновационный центр «КАМАЗ»</a:t>
            </a:r>
          </a:p>
        </p:txBody>
      </p:sp>
      <p:pic>
        <p:nvPicPr>
          <p:cNvPr id="3" name="Рисунок 2">
            <a:extLst>
              <a:ext uri="{FF2B5EF4-FFF2-40B4-BE49-F238E27FC236}">
                <a16:creationId xmlns:a16="http://schemas.microsoft.com/office/drawing/2014/main" id="{62E5CAA3-3372-4713-8657-23D5E51906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2057409"/>
            <a:ext cx="2132856" cy="2132856"/>
          </a:xfrm>
          <a:prstGeom prst="rect">
            <a:avLst/>
          </a:prstGeom>
        </p:spPr>
      </p:pic>
    </p:spTree>
    <p:extLst>
      <p:ext uri="{BB962C8B-B14F-4D97-AF65-F5344CB8AC3E}">
        <p14:creationId xmlns:p14="http://schemas.microsoft.com/office/powerpoint/2010/main" val="2330356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5"/>
          <p:cNvSpPr txBox="1">
            <a:spLocks noChangeArrowheads="1"/>
          </p:cNvSpPr>
          <p:nvPr/>
        </p:nvSpPr>
        <p:spPr bwMode="auto">
          <a:xfrm>
            <a:off x="1042988" y="271681"/>
            <a:ext cx="7849492" cy="276999"/>
          </a:xfrm>
          <a:prstGeom prst="rect">
            <a:avLst/>
          </a:prstGeom>
          <a:noFill/>
          <a:ln w="9525" algn="ctr">
            <a:noFill/>
            <a:miter lim="800000"/>
            <a:headEnd/>
            <a:tailEnd/>
          </a:ln>
        </p:spPr>
        <p:txBody>
          <a:bodyPr wrap="square" lIns="0" tIns="0" rIns="0" bIns="0">
            <a:spAutoFit/>
          </a:bodyPr>
          <a:lstStyle/>
          <a:p>
            <a:pPr algn="r"/>
            <a:r>
              <a:rPr lang="ru-RU" b="1" dirty="0">
                <a:solidFill>
                  <a:srgbClr val="002060"/>
                </a:solidFill>
                <a:latin typeface="Bookman Old Style" pitchFamily="18" charset="0"/>
              </a:rPr>
              <a:t>ООО Инновационный центр «КАМАЗ»</a:t>
            </a:r>
          </a:p>
        </p:txBody>
      </p:sp>
      <p:sp>
        <p:nvSpPr>
          <p:cNvPr id="2" name="Прямоугольник 1">
            <a:extLst>
              <a:ext uri="{FF2B5EF4-FFF2-40B4-BE49-F238E27FC236}">
                <a16:creationId xmlns:a16="http://schemas.microsoft.com/office/drawing/2014/main" id="{EE8D9131-3064-432E-9656-2DA552538831}"/>
              </a:ext>
            </a:extLst>
          </p:cNvPr>
          <p:cNvSpPr/>
          <p:nvPr/>
        </p:nvSpPr>
        <p:spPr>
          <a:xfrm>
            <a:off x="539552" y="1988840"/>
            <a:ext cx="7849492" cy="1569660"/>
          </a:xfrm>
          <a:prstGeom prst="rect">
            <a:avLst/>
          </a:prstGeom>
        </p:spPr>
        <p:txBody>
          <a:bodyPr wrap="square">
            <a:spAutoFit/>
          </a:bodyPr>
          <a:lstStyle/>
          <a:p>
            <a:pPr algn="l"/>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&lt;opencv2/core/core.hpp&gt;</a:t>
            </a:r>
            <a:endParaRPr lang="en-US" sz="2400" dirty="0">
              <a:solidFill>
                <a:srgbClr val="000000"/>
              </a:solidFill>
              <a:latin typeface="Consolas" panose="020B0609020204030204" pitchFamily="49" charset="0"/>
            </a:endParaRPr>
          </a:p>
          <a:p>
            <a:pPr algn="l"/>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&lt;opencv2/</a:t>
            </a:r>
            <a:r>
              <a:rPr lang="en-US" sz="2400" dirty="0" err="1">
                <a:solidFill>
                  <a:srgbClr val="A31515"/>
                </a:solidFill>
                <a:latin typeface="Consolas" panose="020B0609020204030204" pitchFamily="49" charset="0"/>
              </a:rPr>
              <a:t>highgui</a:t>
            </a:r>
            <a:r>
              <a:rPr lang="en-US" sz="2400" dirty="0">
                <a:solidFill>
                  <a:srgbClr val="A31515"/>
                </a:solidFill>
                <a:latin typeface="Consolas" panose="020B0609020204030204" pitchFamily="49" charset="0"/>
              </a:rPr>
              <a:t>/highgui.hpp&gt;</a:t>
            </a:r>
            <a:endParaRPr lang="en-US" sz="2400" dirty="0">
              <a:solidFill>
                <a:srgbClr val="000000"/>
              </a:solidFill>
              <a:latin typeface="Consolas" panose="020B0609020204030204" pitchFamily="49" charset="0"/>
            </a:endParaRPr>
          </a:p>
          <a:p>
            <a:pPr algn="l"/>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&lt;opencv2/imgproc.hpp&gt; </a:t>
            </a:r>
            <a:endParaRPr lang="ru-RU" sz="2400" dirty="0">
              <a:solidFill>
                <a:srgbClr val="A31515"/>
              </a:solidFill>
              <a:latin typeface="Consolas" panose="020B0609020204030204" pitchFamily="49" charset="0"/>
            </a:endParaRPr>
          </a:p>
          <a:p>
            <a:pPr algn="l"/>
            <a:r>
              <a:rPr lang="en-US" sz="2400" dirty="0">
                <a:solidFill>
                  <a:srgbClr val="A31515"/>
                </a:solidFill>
                <a:latin typeface="Consolas" panose="020B0609020204030204" pitchFamily="49" charset="0"/>
              </a:rPr>
              <a:t>//</a:t>
            </a:r>
            <a:r>
              <a:rPr lang="ru-RU" sz="2400" dirty="0">
                <a:solidFill>
                  <a:srgbClr val="A31515"/>
                </a:solidFill>
                <a:latin typeface="Consolas" panose="020B0609020204030204" pitchFamily="49" charset="0"/>
              </a:rPr>
              <a:t>фигуры для рисования</a:t>
            </a:r>
            <a:endParaRPr lang="ru-RU" sz="2400" dirty="0"/>
          </a:p>
        </p:txBody>
      </p:sp>
      <p:sp>
        <p:nvSpPr>
          <p:cNvPr id="6" name="Text Box 15">
            <a:extLst>
              <a:ext uri="{FF2B5EF4-FFF2-40B4-BE49-F238E27FC236}">
                <a16:creationId xmlns:a16="http://schemas.microsoft.com/office/drawing/2014/main" id="{CB6FE0EA-77AD-4365-90A3-8AC12612CA7C}"/>
              </a:ext>
            </a:extLst>
          </p:cNvPr>
          <p:cNvSpPr txBox="1">
            <a:spLocks noChangeArrowheads="1"/>
          </p:cNvSpPr>
          <p:nvPr/>
        </p:nvSpPr>
        <p:spPr bwMode="auto">
          <a:xfrm>
            <a:off x="323528" y="1157843"/>
            <a:ext cx="1800200" cy="369332"/>
          </a:xfrm>
          <a:prstGeom prst="rect">
            <a:avLst/>
          </a:prstGeom>
          <a:noFill/>
          <a:ln w="9525" algn="ctr">
            <a:noFill/>
            <a:miter lim="800000"/>
            <a:headEnd/>
            <a:tailEnd/>
          </a:ln>
        </p:spPr>
        <p:txBody>
          <a:bodyPr wrap="square" lIns="0" tIns="0" rIns="0" bIns="0">
            <a:spAutoFit/>
          </a:bodyPr>
          <a:lstStyle/>
          <a:p>
            <a:pPr algn="r"/>
            <a:r>
              <a:rPr lang="ru-RU" sz="2400" b="1" dirty="0">
                <a:solidFill>
                  <a:srgbClr val="002060"/>
                </a:solidFill>
                <a:latin typeface="Bookman Old Style" pitchFamily="18" charset="0"/>
              </a:rPr>
              <a:t>Заголовки</a:t>
            </a:r>
          </a:p>
        </p:txBody>
      </p:sp>
    </p:spTree>
    <p:extLst>
      <p:ext uri="{BB962C8B-B14F-4D97-AF65-F5344CB8AC3E}">
        <p14:creationId xmlns:p14="http://schemas.microsoft.com/office/powerpoint/2010/main" val="3037584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5"/>
          <p:cNvSpPr txBox="1">
            <a:spLocks noChangeArrowheads="1"/>
          </p:cNvSpPr>
          <p:nvPr/>
        </p:nvSpPr>
        <p:spPr bwMode="auto">
          <a:xfrm>
            <a:off x="1042988" y="271681"/>
            <a:ext cx="7849492" cy="276999"/>
          </a:xfrm>
          <a:prstGeom prst="rect">
            <a:avLst/>
          </a:prstGeom>
          <a:noFill/>
          <a:ln w="9525" algn="ctr">
            <a:noFill/>
            <a:miter lim="800000"/>
            <a:headEnd/>
            <a:tailEnd/>
          </a:ln>
        </p:spPr>
        <p:txBody>
          <a:bodyPr wrap="square" lIns="0" tIns="0" rIns="0" bIns="0">
            <a:spAutoFit/>
          </a:bodyPr>
          <a:lstStyle/>
          <a:p>
            <a:pPr algn="r"/>
            <a:r>
              <a:rPr lang="ru-RU" b="1" dirty="0">
                <a:solidFill>
                  <a:srgbClr val="002060"/>
                </a:solidFill>
                <a:latin typeface="Bookman Old Style" pitchFamily="18" charset="0"/>
              </a:rPr>
              <a:t>ООО Инновационный центр «КАМАЗ»</a:t>
            </a:r>
          </a:p>
        </p:txBody>
      </p:sp>
      <p:sp>
        <p:nvSpPr>
          <p:cNvPr id="6" name="Rectangle 8"/>
          <p:cNvSpPr>
            <a:spLocks noChangeArrowheads="1"/>
          </p:cNvSpPr>
          <p:nvPr/>
        </p:nvSpPr>
        <p:spPr bwMode="auto">
          <a:xfrm>
            <a:off x="3050084" y="2785226"/>
            <a:ext cx="6336258" cy="430887"/>
          </a:xfrm>
          <a:prstGeom prst="rect">
            <a:avLst/>
          </a:prstGeom>
          <a:noFill/>
          <a:ln w="9525" algn="ctr">
            <a:noFill/>
            <a:miter lim="800000"/>
            <a:headEnd/>
            <a:tailEnd/>
          </a:ln>
        </p:spPr>
        <p:txBody>
          <a:bodyPr wrap="square" lIns="0" tIns="0" rIns="0" bIns="0">
            <a:spAutoFit/>
          </a:bodyPr>
          <a:lstStyle/>
          <a:p>
            <a:r>
              <a:rPr lang="ru-RU" sz="2800" b="1" dirty="0">
                <a:solidFill>
                  <a:srgbClr val="002060"/>
                </a:solidFill>
                <a:latin typeface="Bookman Old Style" pitchFamily="18" charset="0"/>
              </a:rPr>
              <a:t>Спасибо за внимание!</a:t>
            </a:r>
          </a:p>
        </p:txBody>
      </p:sp>
      <p:pic>
        <p:nvPicPr>
          <p:cNvPr id="1026" name="Picture 2" descr="Следы шин и протектора в векторе"/>
          <p:cNvPicPr>
            <a:picLocks noChangeAspect="1" noChangeArrowheads="1"/>
          </p:cNvPicPr>
          <p:nvPr/>
        </p:nvPicPr>
        <p:blipFill rotWithShape="1">
          <a:blip r:embed="rId2">
            <a:extLst>
              <a:ext uri="{28A0092B-C50C-407E-A947-70E740481C1C}">
                <a14:useLocalDpi xmlns:a14="http://schemas.microsoft.com/office/drawing/2010/main" val="0"/>
              </a:ext>
            </a:extLst>
          </a:blip>
          <a:srcRect l="9085" t="59882" r="50091" b="24253"/>
          <a:stretch/>
        </p:blipFill>
        <p:spPr bwMode="auto">
          <a:xfrm>
            <a:off x="1108257" y="2388021"/>
            <a:ext cx="1944216"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989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FBBD63CA-4B45-4B0B-BA0C-BB0C0377D07D}"/>
              </a:ext>
            </a:extLst>
          </p:cNvPr>
          <p:cNvSpPr>
            <a:spLocks noGrp="1"/>
          </p:cNvSpPr>
          <p:nvPr>
            <p:ph type="sldNum" sz="quarter" idx="10"/>
          </p:nvPr>
        </p:nvSpPr>
        <p:spPr/>
        <p:txBody>
          <a:bodyPr/>
          <a:lstStyle/>
          <a:p>
            <a:pPr>
              <a:defRPr/>
            </a:pPr>
            <a:r>
              <a:rPr lang="en-US"/>
              <a:t>#</a:t>
            </a:r>
            <a:endParaRPr lang="ru-RU" dirty="0"/>
          </a:p>
        </p:txBody>
      </p:sp>
      <p:pic>
        <p:nvPicPr>
          <p:cNvPr id="5" name="Рисунок 4">
            <a:extLst>
              <a:ext uri="{FF2B5EF4-FFF2-40B4-BE49-F238E27FC236}">
                <a16:creationId xmlns:a16="http://schemas.microsoft.com/office/drawing/2014/main" id="{DF0B44FD-0AA8-4A09-9228-2AF02C956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764704"/>
            <a:ext cx="6984776" cy="5432604"/>
          </a:xfrm>
          <a:prstGeom prst="rect">
            <a:avLst/>
          </a:prstGeom>
        </p:spPr>
      </p:pic>
    </p:spTree>
    <p:extLst>
      <p:ext uri="{BB962C8B-B14F-4D97-AF65-F5344CB8AC3E}">
        <p14:creationId xmlns:p14="http://schemas.microsoft.com/office/powerpoint/2010/main" val="2289153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C5979BD6-5E2C-44E2-9BEA-C62D6A6ABE9E}"/>
              </a:ext>
            </a:extLst>
          </p:cNvPr>
          <p:cNvSpPr>
            <a:spLocks noGrp="1"/>
          </p:cNvSpPr>
          <p:nvPr>
            <p:ph type="sldNum" sz="quarter" idx="10"/>
          </p:nvPr>
        </p:nvSpPr>
        <p:spPr/>
        <p:txBody>
          <a:bodyPr/>
          <a:lstStyle/>
          <a:p>
            <a:pPr>
              <a:defRPr/>
            </a:pPr>
            <a:r>
              <a:rPr lang="en-US"/>
              <a:t>#</a:t>
            </a:r>
            <a:endParaRPr lang="ru-RU" dirty="0"/>
          </a:p>
        </p:txBody>
      </p:sp>
      <p:pic>
        <p:nvPicPr>
          <p:cNvPr id="3" name="Объект 6">
            <a:extLst>
              <a:ext uri="{FF2B5EF4-FFF2-40B4-BE49-F238E27FC236}">
                <a16:creationId xmlns:a16="http://schemas.microsoft.com/office/drawing/2014/main" id="{A137B4F0-385F-4995-BFBC-9402FAB59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961089"/>
            <a:ext cx="8352929" cy="4935822"/>
          </a:xfrm>
          <a:prstGeom prst="rect">
            <a:avLst/>
          </a:prstGeom>
        </p:spPr>
      </p:pic>
    </p:spTree>
    <p:extLst>
      <p:ext uri="{BB962C8B-B14F-4D97-AF65-F5344CB8AC3E}">
        <p14:creationId xmlns:p14="http://schemas.microsoft.com/office/powerpoint/2010/main" val="915653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1F300909-9A47-471A-AC1F-ACE5155F6C94}"/>
              </a:ext>
            </a:extLst>
          </p:cNvPr>
          <p:cNvSpPr>
            <a:spLocks noGrp="1"/>
          </p:cNvSpPr>
          <p:nvPr>
            <p:ph type="sldNum" sz="quarter" idx="10"/>
          </p:nvPr>
        </p:nvSpPr>
        <p:spPr/>
        <p:txBody>
          <a:bodyPr/>
          <a:lstStyle/>
          <a:p>
            <a:pPr>
              <a:defRPr/>
            </a:pPr>
            <a:r>
              <a:rPr lang="en-US"/>
              <a:t>#</a:t>
            </a:r>
            <a:endParaRPr lang="ru-RU" dirty="0"/>
          </a:p>
        </p:txBody>
      </p:sp>
      <p:sp>
        <p:nvSpPr>
          <p:cNvPr id="3" name="Rectangle 8">
            <a:extLst>
              <a:ext uri="{FF2B5EF4-FFF2-40B4-BE49-F238E27FC236}">
                <a16:creationId xmlns:a16="http://schemas.microsoft.com/office/drawing/2014/main" id="{F52F89DD-8D75-4F7B-961C-06A62C13300E}"/>
              </a:ext>
            </a:extLst>
          </p:cNvPr>
          <p:cNvSpPr>
            <a:spLocks noChangeArrowheads="1"/>
          </p:cNvSpPr>
          <p:nvPr/>
        </p:nvSpPr>
        <p:spPr bwMode="auto">
          <a:xfrm>
            <a:off x="-1548680" y="1124744"/>
            <a:ext cx="6336258" cy="430887"/>
          </a:xfrm>
          <a:prstGeom prst="rect">
            <a:avLst/>
          </a:prstGeom>
          <a:noFill/>
          <a:ln w="9525" algn="ctr">
            <a:noFill/>
            <a:miter lim="800000"/>
            <a:headEnd/>
            <a:tailEnd/>
          </a:ln>
        </p:spPr>
        <p:txBody>
          <a:bodyPr wrap="square" lIns="0" tIns="0" rIns="0" bIns="0">
            <a:spAutoFit/>
          </a:bodyPr>
          <a:lstStyle/>
          <a:p>
            <a:r>
              <a:rPr lang="en-US" sz="2800" b="1" dirty="0" err="1">
                <a:solidFill>
                  <a:srgbClr val="002060"/>
                </a:solidFill>
                <a:latin typeface="Bookman Old Style" pitchFamily="18" charset="0"/>
              </a:rPr>
              <a:t>Standarts</a:t>
            </a:r>
            <a:endParaRPr lang="ru-RU" sz="2800" b="1" dirty="0">
              <a:solidFill>
                <a:srgbClr val="002060"/>
              </a:solidFill>
              <a:latin typeface="Bookman Old Style" pitchFamily="18" charset="0"/>
            </a:endParaRPr>
          </a:p>
        </p:txBody>
      </p:sp>
      <p:sp>
        <p:nvSpPr>
          <p:cNvPr id="4" name="Прямоугольник 3">
            <a:extLst>
              <a:ext uri="{FF2B5EF4-FFF2-40B4-BE49-F238E27FC236}">
                <a16:creationId xmlns:a16="http://schemas.microsoft.com/office/drawing/2014/main" id="{6C3DEB91-B7C3-4C98-87E0-135E0C4291A1}"/>
              </a:ext>
            </a:extLst>
          </p:cNvPr>
          <p:cNvSpPr/>
          <p:nvPr/>
        </p:nvSpPr>
        <p:spPr>
          <a:xfrm>
            <a:off x="1345531" y="2022864"/>
            <a:ext cx="6696744" cy="3693319"/>
          </a:xfrm>
          <a:prstGeom prst="rect">
            <a:avLst/>
          </a:prstGeom>
        </p:spPr>
        <p:txBody>
          <a:bodyPr wrap="square">
            <a:spAutoFit/>
          </a:bodyPr>
          <a:lstStyle/>
          <a:p>
            <a:pPr algn="l"/>
            <a:r>
              <a:rPr lang="en-US" dirty="0">
                <a:solidFill>
                  <a:srgbClr val="333333"/>
                </a:solidFill>
                <a:latin typeface="MetaWebPro"/>
                <a:hlinkClick r:id="rId2" tooltip="ISO 15623:2013">
                  <a:extLst>
                    <a:ext uri="{A12FA001-AC4F-418D-AE19-62706E023703}">
                      <ahyp:hlinkClr xmlns:ahyp="http://schemas.microsoft.com/office/drawing/2018/hyperlinkcolor" val="tx"/>
                    </a:ext>
                  </a:extLst>
                </a:hlinkClick>
              </a:rPr>
              <a:t>ISO 15623:2013</a:t>
            </a:r>
            <a:endParaRPr lang="en-US" dirty="0">
              <a:solidFill>
                <a:srgbClr val="333333"/>
              </a:solidFill>
              <a:latin typeface="MetaWebPro"/>
            </a:endParaRPr>
          </a:p>
          <a:p>
            <a:pPr algn="l"/>
            <a:r>
              <a:rPr lang="en-US" dirty="0">
                <a:solidFill>
                  <a:srgbClr val="333333"/>
                </a:solidFill>
                <a:latin typeface="MetaWebPro"/>
              </a:rPr>
              <a:t>Intelligent transport systems -- Forward vehicle collision warning systems -- Performance requirements and test procedures</a:t>
            </a:r>
          </a:p>
          <a:p>
            <a:pPr algn="l"/>
            <a:endParaRPr lang="en-US" dirty="0">
              <a:solidFill>
                <a:srgbClr val="333333"/>
              </a:solidFill>
              <a:latin typeface="MetaWebPro"/>
            </a:endParaRPr>
          </a:p>
          <a:p>
            <a:pPr algn="l"/>
            <a:r>
              <a:rPr lang="en-US" dirty="0">
                <a:solidFill>
                  <a:srgbClr val="333333"/>
                </a:solidFill>
                <a:latin typeface="MetaWebPro"/>
                <a:hlinkClick r:id="rId3" tooltip="ISO 15622:2018">
                  <a:extLst>
                    <a:ext uri="{A12FA001-AC4F-418D-AE19-62706E023703}">
                      <ahyp:hlinkClr xmlns:ahyp="http://schemas.microsoft.com/office/drawing/2018/hyperlinkcolor" val="tx"/>
                    </a:ext>
                  </a:extLst>
                </a:hlinkClick>
              </a:rPr>
              <a:t>ISO 15622:2018</a:t>
            </a:r>
            <a:endParaRPr lang="en-US" dirty="0">
              <a:solidFill>
                <a:srgbClr val="333333"/>
              </a:solidFill>
              <a:latin typeface="MetaWebPro"/>
            </a:endParaRPr>
          </a:p>
          <a:p>
            <a:pPr algn="l"/>
            <a:r>
              <a:rPr lang="en-US" dirty="0">
                <a:solidFill>
                  <a:srgbClr val="333333"/>
                </a:solidFill>
                <a:latin typeface="MetaWebPro"/>
              </a:rPr>
              <a:t>Intelligent transport systems -- Adaptive cruise control systems -- Performance requirements and test procedures</a:t>
            </a:r>
          </a:p>
          <a:p>
            <a:pPr algn="l"/>
            <a:endParaRPr lang="en-US" dirty="0">
              <a:solidFill>
                <a:srgbClr val="333333"/>
              </a:solidFill>
              <a:latin typeface="MetaWebPro"/>
            </a:endParaRPr>
          </a:p>
          <a:p>
            <a:pPr algn="l"/>
            <a:r>
              <a:rPr lang="en-US" dirty="0">
                <a:solidFill>
                  <a:srgbClr val="333333"/>
                </a:solidFill>
                <a:latin typeface="MetaWebPro"/>
                <a:hlinkClick r:id="rId4" tooltip="ISO 19237:2017">
                  <a:extLst>
                    <a:ext uri="{A12FA001-AC4F-418D-AE19-62706E023703}">
                      <ahyp:hlinkClr xmlns:ahyp="http://schemas.microsoft.com/office/drawing/2018/hyperlinkcolor" val="tx"/>
                    </a:ext>
                  </a:extLst>
                </a:hlinkClick>
              </a:rPr>
              <a:t>ISO 19237:2017</a:t>
            </a:r>
            <a:endParaRPr lang="en-US" dirty="0">
              <a:solidFill>
                <a:srgbClr val="333333"/>
              </a:solidFill>
              <a:latin typeface="MetaWebPro"/>
            </a:endParaRPr>
          </a:p>
          <a:p>
            <a:pPr algn="l"/>
            <a:r>
              <a:rPr lang="en-US" dirty="0">
                <a:solidFill>
                  <a:srgbClr val="333333"/>
                </a:solidFill>
                <a:latin typeface="MetaWebPro"/>
              </a:rPr>
              <a:t>Intelligent transport systems -- Pedestrian detection and collision mitigation systems (PDCMS) -- Performance requirements and test procedures</a:t>
            </a:r>
          </a:p>
          <a:p>
            <a:pPr algn="l"/>
            <a:endParaRPr lang="en-US" b="0" i="0" dirty="0">
              <a:solidFill>
                <a:srgbClr val="333333"/>
              </a:solidFill>
              <a:effectLst/>
              <a:latin typeface="MetaWebPro"/>
            </a:endParaRPr>
          </a:p>
        </p:txBody>
      </p:sp>
    </p:spTree>
    <p:extLst>
      <p:ext uri="{BB962C8B-B14F-4D97-AF65-F5344CB8AC3E}">
        <p14:creationId xmlns:p14="http://schemas.microsoft.com/office/powerpoint/2010/main" val="3161639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207552" y="6313466"/>
            <a:ext cx="2462981" cy="278811"/>
          </a:xfrm>
          <a:prstGeom prst="rect">
            <a:avLst/>
          </a:prstGeom>
          <a:noFill/>
          <a:ln>
            <a:noFill/>
          </a:ln>
        </p:spPr>
        <p:txBody>
          <a:bodyPr wrap="square" lIns="80154" tIns="40077" rIns="80154" bIns="40077" rtlCol="0">
            <a:spAutoFit/>
          </a:bodyPr>
          <a:lstStyle/>
          <a:p>
            <a:pPr algn="r"/>
            <a:r>
              <a:rPr lang="ru-RU" sz="1286" b="1" dirty="0">
                <a:noFill/>
                <a:cs typeface="Arial" charset="0"/>
              </a:rPr>
              <a:t>квартал / год</a:t>
            </a:r>
          </a:p>
        </p:txBody>
      </p:sp>
      <p:sp>
        <p:nvSpPr>
          <p:cNvPr id="10" name="Rectangle 8"/>
          <p:cNvSpPr>
            <a:spLocks noChangeArrowheads="1"/>
          </p:cNvSpPr>
          <p:nvPr/>
        </p:nvSpPr>
        <p:spPr bwMode="auto">
          <a:xfrm>
            <a:off x="4440341" y="2908393"/>
            <a:ext cx="4464496" cy="430887"/>
          </a:xfrm>
          <a:prstGeom prst="rect">
            <a:avLst/>
          </a:prstGeom>
          <a:noFill/>
          <a:ln w="9525" algn="ctr">
            <a:noFill/>
            <a:miter lim="800000"/>
            <a:headEnd/>
            <a:tailEnd/>
          </a:ln>
        </p:spPr>
        <p:txBody>
          <a:bodyPr wrap="square" lIns="0" tIns="0" rIns="0" bIns="0">
            <a:spAutoFit/>
          </a:bodyPr>
          <a:lstStyle/>
          <a:p>
            <a:pPr algn="l"/>
            <a:r>
              <a:rPr lang="ru-RU" sz="2800" b="1" dirty="0">
                <a:solidFill>
                  <a:srgbClr val="002060"/>
                </a:solidFill>
                <a:latin typeface="Bookman Old Style" pitchFamily="18" charset="0"/>
              </a:rPr>
              <a:t>Код</a:t>
            </a:r>
          </a:p>
        </p:txBody>
      </p:sp>
      <p:sp>
        <p:nvSpPr>
          <p:cNvPr id="12" name="Text Box 17"/>
          <p:cNvSpPr txBox="1">
            <a:spLocks noChangeArrowheads="1"/>
          </p:cNvSpPr>
          <p:nvPr/>
        </p:nvSpPr>
        <p:spPr bwMode="auto">
          <a:xfrm>
            <a:off x="-2232" y="6497051"/>
            <a:ext cx="8066088" cy="304800"/>
          </a:xfrm>
          <a:prstGeom prst="rect">
            <a:avLst/>
          </a:prstGeom>
          <a:noFill/>
          <a:ln w="9525">
            <a:noFill/>
            <a:miter lim="800000"/>
            <a:headEnd/>
            <a:tailEnd/>
          </a:ln>
        </p:spPr>
        <p:txBody>
          <a:bodyPr>
            <a:spAutoFit/>
          </a:bodyPr>
          <a:lstStyle/>
          <a:p>
            <a:pPr algn="l">
              <a:spcBef>
                <a:spcPct val="50000"/>
              </a:spcBef>
            </a:pPr>
            <a:r>
              <a:rPr lang="ru-RU" sz="1400" b="1" dirty="0">
                <a:solidFill>
                  <a:srgbClr val="002060"/>
                </a:solidFill>
              </a:rPr>
              <a:t>2019 г.</a:t>
            </a:r>
          </a:p>
        </p:txBody>
      </p:sp>
      <p:sp>
        <p:nvSpPr>
          <p:cNvPr id="15" name="Text Box 15"/>
          <p:cNvSpPr txBox="1">
            <a:spLocks noChangeArrowheads="1"/>
          </p:cNvSpPr>
          <p:nvPr/>
        </p:nvSpPr>
        <p:spPr bwMode="auto">
          <a:xfrm>
            <a:off x="1042988" y="271681"/>
            <a:ext cx="7849492" cy="276999"/>
          </a:xfrm>
          <a:prstGeom prst="rect">
            <a:avLst/>
          </a:prstGeom>
          <a:noFill/>
          <a:ln w="9525" algn="ctr">
            <a:noFill/>
            <a:miter lim="800000"/>
            <a:headEnd/>
            <a:tailEnd/>
          </a:ln>
        </p:spPr>
        <p:txBody>
          <a:bodyPr wrap="square" lIns="0" tIns="0" rIns="0" bIns="0">
            <a:spAutoFit/>
          </a:bodyPr>
          <a:lstStyle/>
          <a:p>
            <a:pPr algn="r"/>
            <a:r>
              <a:rPr lang="ru-RU" b="1" dirty="0">
                <a:solidFill>
                  <a:srgbClr val="002060"/>
                </a:solidFill>
                <a:latin typeface="Bookman Old Style" pitchFamily="18" charset="0"/>
              </a:rPr>
              <a:t>ООО Инновационный центр «КАМАЗ»</a:t>
            </a:r>
          </a:p>
        </p:txBody>
      </p:sp>
      <p:pic>
        <p:nvPicPr>
          <p:cNvPr id="3" name="Рисунок 2">
            <a:extLst>
              <a:ext uri="{FF2B5EF4-FFF2-40B4-BE49-F238E27FC236}">
                <a16:creationId xmlns:a16="http://schemas.microsoft.com/office/drawing/2014/main" id="{B9AF2184-B351-47F2-B40A-3489960FB335}"/>
              </a:ext>
            </a:extLst>
          </p:cNvPr>
          <p:cNvPicPr>
            <a:picLocks noChangeAspect="1"/>
          </p:cNvPicPr>
          <p:nvPr/>
        </p:nvPicPr>
        <p:blipFill rotWithShape="1">
          <a:blip r:embed="rId2">
            <a:extLst>
              <a:ext uri="{28A0092B-C50C-407E-A947-70E740481C1C}">
                <a14:useLocalDpi xmlns:a14="http://schemas.microsoft.com/office/drawing/2010/main" val="0"/>
              </a:ext>
            </a:extLst>
          </a:blip>
          <a:srcRect l="23625" t="12500" r="23220" b="11695"/>
          <a:stretch/>
        </p:blipFill>
        <p:spPr>
          <a:xfrm>
            <a:off x="166537" y="2204864"/>
            <a:ext cx="2576719" cy="2118635"/>
          </a:xfrm>
          <a:prstGeom prst="rect">
            <a:avLst/>
          </a:prstGeom>
        </p:spPr>
      </p:pic>
    </p:spTree>
    <p:extLst>
      <p:ext uri="{BB962C8B-B14F-4D97-AF65-F5344CB8AC3E}">
        <p14:creationId xmlns:p14="http://schemas.microsoft.com/office/powerpoint/2010/main" val="203399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3EBDDD43-2C7C-4CB3-9DA7-C6381EBD5AE0}"/>
              </a:ext>
            </a:extLst>
          </p:cNvPr>
          <p:cNvSpPr>
            <a:spLocks noGrp="1"/>
          </p:cNvSpPr>
          <p:nvPr>
            <p:ph type="sldNum" sz="quarter" idx="10"/>
          </p:nvPr>
        </p:nvSpPr>
        <p:spPr/>
        <p:txBody>
          <a:bodyPr/>
          <a:lstStyle/>
          <a:p>
            <a:pPr>
              <a:defRPr/>
            </a:pPr>
            <a:r>
              <a:rPr lang="en-US"/>
              <a:t>#</a:t>
            </a:r>
            <a:endParaRPr lang="ru-RU" dirty="0"/>
          </a:p>
        </p:txBody>
      </p:sp>
      <p:sp>
        <p:nvSpPr>
          <p:cNvPr id="3" name="Прямоугольник 2">
            <a:extLst>
              <a:ext uri="{FF2B5EF4-FFF2-40B4-BE49-F238E27FC236}">
                <a16:creationId xmlns:a16="http://schemas.microsoft.com/office/drawing/2014/main" id="{CE8A797F-4645-4AE6-B731-68C17320528D}"/>
              </a:ext>
            </a:extLst>
          </p:cNvPr>
          <p:cNvSpPr/>
          <p:nvPr/>
        </p:nvSpPr>
        <p:spPr>
          <a:xfrm>
            <a:off x="611560" y="1196752"/>
            <a:ext cx="6624736" cy="646331"/>
          </a:xfrm>
          <a:prstGeom prst="rect">
            <a:avLst/>
          </a:prstGeom>
        </p:spPr>
        <p:txBody>
          <a:bodyPr wrap="square">
            <a:spAutoFit/>
          </a:bodyPr>
          <a:lstStyle/>
          <a:p>
            <a:pPr algn="l"/>
            <a:r>
              <a:rPr lang="en-US" dirty="0" err="1">
                <a:solidFill>
                  <a:schemeClr val="tx2">
                    <a:lumMod val="75000"/>
                  </a:schemeClr>
                </a:solidFill>
                <a:latin typeface="Consolas" panose="020B0609020204030204" pitchFamily="49" charset="0"/>
              </a:rPr>
              <a:t>HoughLinesP</a:t>
            </a:r>
            <a:endParaRPr lang="en-US" dirty="0">
              <a:solidFill>
                <a:schemeClr val="tx2">
                  <a:lumMod val="75000"/>
                </a:schemeClr>
              </a:solidFill>
              <a:latin typeface="Consolas" panose="020B0609020204030204" pitchFamily="49" charset="0"/>
            </a:endParaRPr>
          </a:p>
          <a:p>
            <a:pPr algn="l"/>
            <a:r>
              <a:rPr lang="en-US" dirty="0" err="1">
                <a:solidFill>
                  <a:schemeClr val="tx2">
                    <a:lumMod val="75000"/>
                  </a:schemeClr>
                </a:solidFill>
                <a:latin typeface="Consolas" panose="020B0609020204030204" pitchFamily="49" charset="0"/>
              </a:rPr>
              <a:t>HoughCircle</a:t>
            </a:r>
            <a:endParaRPr lang="ru-RU" dirty="0">
              <a:solidFill>
                <a:schemeClr val="tx2">
                  <a:lumMod val="75000"/>
                </a:schemeClr>
              </a:solidFill>
            </a:endParaRPr>
          </a:p>
        </p:txBody>
      </p:sp>
      <p:sp>
        <p:nvSpPr>
          <p:cNvPr id="6" name="Прямоугольник 5">
            <a:extLst>
              <a:ext uri="{FF2B5EF4-FFF2-40B4-BE49-F238E27FC236}">
                <a16:creationId xmlns:a16="http://schemas.microsoft.com/office/drawing/2014/main" id="{7729DAB9-AA74-4610-9DCB-4FC5087B3B08}"/>
              </a:ext>
            </a:extLst>
          </p:cNvPr>
          <p:cNvSpPr/>
          <p:nvPr/>
        </p:nvSpPr>
        <p:spPr>
          <a:xfrm>
            <a:off x="2339752" y="1196752"/>
            <a:ext cx="6390456" cy="2308324"/>
          </a:xfrm>
          <a:prstGeom prst="rect">
            <a:avLst/>
          </a:prstGeom>
        </p:spPr>
        <p:txBody>
          <a:bodyPr wrap="square">
            <a:spAutoFit/>
          </a:bodyPr>
          <a:lstStyle/>
          <a:p>
            <a:r>
              <a:rPr lang="ru-RU" dirty="0"/>
              <a:t>Преобразование </a:t>
            </a:r>
            <a:r>
              <a:rPr lang="ru-RU" dirty="0" err="1"/>
              <a:t>Хафа</a:t>
            </a:r>
            <a:r>
              <a:rPr lang="ru-RU" dirty="0"/>
              <a:t> (</a:t>
            </a:r>
            <a:r>
              <a:rPr lang="ru-RU" dirty="0" err="1"/>
              <a:t>Hough</a:t>
            </a:r>
            <a:r>
              <a:rPr lang="ru-RU" dirty="0"/>
              <a:t> </a:t>
            </a:r>
            <a:r>
              <a:rPr lang="ru-RU" dirty="0" err="1"/>
              <a:t>Transform</a:t>
            </a:r>
            <a:r>
              <a:rPr lang="ru-RU" dirty="0"/>
              <a:t>) — это метод для поиска линий, кругов и других простых форм на изображении.</a:t>
            </a:r>
          </a:p>
          <a:p>
            <a:r>
              <a:rPr lang="ru-RU" dirty="0"/>
              <a:t>метод </a:t>
            </a:r>
            <a:r>
              <a:rPr lang="ru-RU" dirty="0" err="1"/>
              <a:t>Хафа</a:t>
            </a:r>
            <a:r>
              <a:rPr lang="ru-RU" dirty="0"/>
              <a:t> был впервые применен для анализа изображений пузырьковой камеры</a:t>
            </a:r>
          </a:p>
          <a:p>
            <a:endParaRPr lang="ru-RU" dirty="0"/>
          </a:p>
          <a:p>
            <a:endParaRPr lang="ru-RU" dirty="0"/>
          </a:p>
          <a:p>
            <a:endParaRPr lang="ru-RU" dirty="0"/>
          </a:p>
        </p:txBody>
      </p:sp>
      <p:pic>
        <p:nvPicPr>
          <p:cNvPr id="9" name="Picture 6" descr="https://ds03.infourok.ru/uploads/ex/0d03/000479d2-282ebe24/640/img14.jpg">
            <a:extLst>
              <a:ext uri="{FF2B5EF4-FFF2-40B4-BE49-F238E27FC236}">
                <a16:creationId xmlns:a16="http://schemas.microsoft.com/office/drawing/2014/main" id="{4EA54342-24A8-4FAE-9C98-C3CA8DC97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944" y="2699792"/>
            <a:ext cx="4548336" cy="3411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675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DAF80FD6-E6FC-4C7F-9034-AA0CF47AACD9}"/>
              </a:ext>
            </a:extLst>
          </p:cNvPr>
          <p:cNvSpPr>
            <a:spLocks noGrp="1"/>
          </p:cNvSpPr>
          <p:nvPr>
            <p:ph type="sldNum" sz="quarter" idx="10"/>
          </p:nvPr>
        </p:nvSpPr>
        <p:spPr/>
        <p:txBody>
          <a:bodyPr/>
          <a:lstStyle/>
          <a:p>
            <a:pPr>
              <a:defRPr/>
            </a:pPr>
            <a:r>
              <a:rPr lang="en-US"/>
              <a:t>#</a:t>
            </a:r>
            <a:endParaRPr lang="ru-RU" dirty="0"/>
          </a:p>
        </p:txBody>
      </p:sp>
      <p:sp>
        <p:nvSpPr>
          <p:cNvPr id="4" name="Прямоугольник 3">
            <a:extLst>
              <a:ext uri="{FF2B5EF4-FFF2-40B4-BE49-F238E27FC236}">
                <a16:creationId xmlns:a16="http://schemas.microsoft.com/office/drawing/2014/main" id="{F3558A17-B3E1-40D0-80C4-0C4241BD34A7}"/>
              </a:ext>
            </a:extLst>
          </p:cNvPr>
          <p:cNvSpPr/>
          <p:nvPr/>
        </p:nvSpPr>
        <p:spPr>
          <a:xfrm>
            <a:off x="107504" y="980728"/>
            <a:ext cx="9001571" cy="5078313"/>
          </a:xfrm>
          <a:prstGeom prst="rect">
            <a:avLst/>
          </a:prstGeom>
        </p:spPr>
        <p:txBody>
          <a:bodyPr wrap="square">
            <a:spAutoFit/>
          </a:bodyPr>
          <a:lstStyle/>
          <a:p>
            <a:r>
              <a:rPr lang="ru-RU" dirty="0"/>
              <a:t>Преобразование </a:t>
            </a:r>
            <a:r>
              <a:rPr lang="ru-RU" dirty="0" err="1"/>
              <a:t>Хафа</a:t>
            </a:r>
            <a:r>
              <a:rPr lang="ru-RU" dirty="0"/>
              <a:t> предназначено для поиска объектов, принадлежащих определённому классу фигур с использованием процедуры голосования. Процедура голосования применяется к пространству параметров, из которого и получаются объекты определённого класса фигур по локальному максимуму в, так называемом, накопительном пространстве (</a:t>
            </a:r>
            <a:r>
              <a:rPr lang="ru-RU" dirty="0" err="1"/>
              <a:t>accumulator</a:t>
            </a:r>
            <a:r>
              <a:rPr lang="ru-RU" dirty="0"/>
              <a:t> </a:t>
            </a:r>
            <a:r>
              <a:rPr lang="ru-RU" dirty="0" err="1"/>
              <a:t>space</a:t>
            </a:r>
            <a:r>
              <a:rPr lang="ru-RU" dirty="0"/>
              <a:t>) которое строится при вычислении трансформации </a:t>
            </a:r>
            <a:r>
              <a:rPr lang="ru-RU" dirty="0" err="1"/>
              <a:t>Хафа</a:t>
            </a:r>
            <a:r>
              <a:rPr lang="ru-RU" dirty="0"/>
              <a:t>.</a:t>
            </a:r>
          </a:p>
          <a:p>
            <a:endParaRPr lang="ru-RU" dirty="0"/>
          </a:p>
          <a:p>
            <a:r>
              <a:rPr lang="ru-RU" dirty="0"/>
              <a:t>Преобразовании </a:t>
            </a:r>
            <a:r>
              <a:rPr lang="ru-RU" dirty="0" err="1"/>
              <a:t>Хафа</a:t>
            </a:r>
            <a:r>
              <a:rPr lang="ru-RU" dirty="0"/>
              <a:t> для поиска линий (</a:t>
            </a:r>
            <a:r>
              <a:rPr lang="ru-RU" dirty="0" err="1"/>
              <a:t>Hough</a:t>
            </a:r>
            <a:r>
              <a:rPr lang="ru-RU" dirty="0"/>
              <a:t> </a:t>
            </a:r>
            <a:r>
              <a:rPr lang="ru-RU" dirty="0" err="1"/>
              <a:t>Line</a:t>
            </a:r>
            <a:r>
              <a:rPr lang="ru-RU" dirty="0"/>
              <a:t> </a:t>
            </a:r>
            <a:r>
              <a:rPr lang="ru-RU" dirty="0" err="1"/>
              <a:t>Transform</a:t>
            </a:r>
            <a:r>
              <a:rPr lang="ru-RU" dirty="0"/>
              <a:t>)</a:t>
            </a:r>
          </a:p>
          <a:p>
            <a:endParaRPr lang="ru-RU" dirty="0"/>
          </a:p>
          <a:p>
            <a:r>
              <a:rPr lang="ru-RU" dirty="0"/>
              <a:t>В основе теории преобразования </a:t>
            </a:r>
            <a:r>
              <a:rPr lang="ru-RU" dirty="0" err="1"/>
              <a:t>Хафа</a:t>
            </a:r>
            <a:r>
              <a:rPr lang="ru-RU" dirty="0"/>
              <a:t> лежит утверждение, что любая точка двоичного изображения может быть частью некоторого набора возможных линий.</a:t>
            </a:r>
          </a:p>
          <a:p>
            <a:endParaRPr lang="ru-RU" dirty="0"/>
          </a:p>
          <a:p>
            <a:r>
              <a:rPr lang="ru-RU" dirty="0"/>
              <a:t>формула линии: </a:t>
            </a:r>
          </a:p>
          <a:p>
            <a:r>
              <a:rPr lang="ru-RU" dirty="0"/>
              <a:t>y = a*</a:t>
            </a:r>
            <a:r>
              <a:rPr lang="ru-RU" dirty="0" err="1"/>
              <a:t>x+b</a:t>
            </a:r>
            <a:r>
              <a:rPr lang="ru-RU" dirty="0"/>
              <a:t>               // в декартовых координатах</a:t>
            </a:r>
          </a:p>
          <a:p>
            <a:r>
              <a:rPr lang="ru-RU" dirty="0"/>
              <a:t>p = x*</a:t>
            </a:r>
            <a:r>
              <a:rPr lang="ru-RU" dirty="0" err="1"/>
              <a:t>cos</a:t>
            </a:r>
            <a:r>
              <a:rPr lang="ru-RU" dirty="0"/>
              <a:t>(f)+y*</a:t>
            </a:r>
            <a:r>
              <a:rPr lang="ru-RU" dirty="0" err="1"/>
              <a:t>sin</a:t>
            </a:r>
            <a:r>
              <a:rPr lang="ru-RU" dirty="0"/>
              <a:t>(f)   // в полярных координатах</a:t>
            </a:r>
          </a:p>
          <a:p>
            <a:endParaRPr lang="ru-RU" dirty="0"/>
          </a:p>
          <a:p>
            <a:r>
              <a:rPr lang="ru-RU" dirty="0"/>
              <a:t>Прямую на плоскости можно представить:</a:t>
            </a:r>
          </a:p>
          <a:p>
            <a:r>
              <a:rPr lang="ru-RU" dirty="0"/>
              <a:t>x*</a:t>
            </a:r>
            <a:r>
              <a:rPr lang="ru-RU" dirty="0" err="1"/>
              <a:t>cos</a:t>
            </a:r>
            <a:r>
              <a:rPr lang="ru-RU" dirty="0"/>
              <a:t>(f) + y*</a:t>
            </a:r>
            <a:r>
              <a:rPr lang="ru-RU" dirty="0" err="1"/>
              <a:t>sin</a:t>
            </a:r>
            <a:r>
              <a:rPr lang="ru-RU" dirty="0"/>
              <a:t>(f) = </a:t>
            </a:r>
            <a:r>
              <a:rPr lang="en-US" dirty="0"/>
              <a:t>R</a:t>
            </a:r>
            <a:endParaRPr lang="ru-RU" dirty="0"/>
          </a:p>
        </p:txBody>
      </p:sp>
    </p:spTree>
    <p:extLst>
      <p:ext uri="{BB962C8B-B14F-4D97-AF65-F5344CB8AC3E}">
        <p14:creationId xmlns:p14="http://schemas.microsoft.com/office/powerpoint/2010/main" val="104336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F99E11B5-3362-451B-89EE-CD38E60EAE60}"/>
              </a:ext>
            </a:extLst>
          </p:cNvPr>
          <p:cNvSpPr>
            <a:spLocks noGrp="1"/>
          </p:cNvSpPr>
          <p:nvPr>
            <p:ph type="sldNum" sz="quarter" idx="10"/>
          </p:nvPr>
        </p:nvSpPr>
        <p:spPr/>
        <p:txBody>
          <a:bodyPr/>
          <a:lstStyle/>
          <a:p>
            <a:pPr>
              <a:defRPr/>
            </a:pPr>
            <a:r>
              <a:rPr lang="en-US"/>
              <a:t>#</a:t>
            </a:r>
            <a:endParaRPr lang="ru-RU" dirty="0"/>
          </a:p>
        </p:txBody>
      </p:sp>
      <p:sp>
        <p:nvSpPr>
          <p:cNvPr id="3" name="Прямоугольник 2">
            <a:extLst>
              <a:ext uri="{FF2B5EF4-FFF2-40B4-BE49-F238E27FC236}">
                <a16:creationId xmlns:a16="http://schemas.microsoft.com/office/drawing/2014/main" id="{EDABFE63-92EE-4444-A19B-C2940223AF12}"/>
              </a:ext>
            </a:extLst>
          </p:cNvPr>
          <p:cNvSpPr/>
          <p:nvPr/>
        </p:nvSpPr>
        <p:spPr>
          <a:xfrm>
            <a:off x="251520" y="908720"/>
            <a:ext cx="7909537" cy="923330"/>
          </a:xfrm>
          <a:prstGeom prst="rect">
            <a:avLst/>
          </a:prstGeom>
        </p:spPr>
        <p:txBody>
          <a:bodyPr wrap="none">
            <a:spAutoFit/>
          </a:bodyPr>
          <a:lstStyle/>
          <a:p>
            <a:r>
              <a:rPr lang="en-US" dirty="0">
                <a:solidFill>
                  <a:schemeClr val="tx2">
                    <a:lumMod val="75000"/>
                  </a:schemeClr>
                </a:solidFill>
                <a:latin typeface="Consolas" panose="020B0609020204030204" pitchFamily="49" charset="0"/>
              </a:rPr>
              <a:t>C++: void </a:t>
            </a:r>
            <a:r>
              <a:rPr lang="en-US" dirty="0" err="1">
                <a:solidFill>
                  <a:schemeClr val="tx2">
                    <a:lumMod val="75000"/>
                  </a:schemeClr>
                </a:solidFill>
                <a:latin typeface="Consolas" panose="020B0609020204030204" pitchFamily="49" charset="0"/>
              </a:rPr>
              <a:t>adaptiveThreshold</a:t>
            </a:r>
            <a:r>
              <a:rPr lang="en-US" dirty="0">
                <a:solidFill>
                  <a:schemeClr val="tx2">
                    <a:lumMod val="75000"/>
                  </a:schemeClr>
                </a:solidFill>
                <a:latin typeface="Consolas" panose="020B0609020204030204" pitchFamily="49" charset="0"/>
              </a:rPr>
              <a:t>(</a:t>
            </a:r>
            <a:r>
              <a:rPr lang="en-US" dirty="0" err="1">
                <a:solidFill>
                  <a:schemeClr val="tx2">
                    <a:lumMod val="75000"/>
                  </a:schemeClr>
                </a:solidFill>
                <a:latin typeface="Consolas" panose="020B0609020204030204" pitchFamily="49" charset="0"/>
              </a:rPr>
              <a:t>InputArray</a:t>
            </a:r>
            <a:r>
              <a:rPr lang="en-US" dirty="0">
                <a:solidFill>
                  <a:schemeClr val="tx2">
                    <a:lumMod val="75000"/>
                  </a:schemeClr>
                </a:solidFill>
                <a:latin typeface="Consolas" panose="020B0609020204030204" pitchFamily="49" charset="0"/>
              </a:rPr>
              <a:t> </a:t>
            </a:r>
            <a:r>
              <a:rPr lang="en-US" dirty="0" err="1">
                <a:solidFill>
                  <a:schemeClr val="tx2">
                    <a:lumMod val="75000"/>
                  </a:schemeClr>
                </a:solidFill>
                <a:latin typeface="Consolas" panose="020B0609020204030204" pitchFamily="49" charset="0"/>
              </a:rPr>
              <a:t>src</a:t>
            </a:r>
            <a:r>
              <a:rPr lang="en-US" dirty="0">
                <a:solidFill>
                  <a:schemeClr val="tx2">
                    <a:lumMod val="75000"/>
                  </a:schemeClr>
                </a:solidFill>
                <a:latin typeface="Consolas" panose="020B0609020204030204" pitchFamily="49" charset="0"/>
              </a:rPr>
              <a:t>, </a:t>
            </a:r>
            <a:r>
              <a:rPr lang="en-US" dirty="0" err="1">
                <a:solidFill>
                  <a:schemeClr val="tx2">
                    <a:lumMod val="75000"/>
                  </a:schemeClr>
                </a:solidFill>
                <a:latin typeface="Consolas" panose="020B0609020204030204" pitchFamily="49" charset="0"/>
              </a:rPr>
              <a:t>OutputArray</a:t>
            </a:r>
            <a:r>
              <a:rPr lang="en-US" dirty="0">
                <a:solidFill>
                  <a:schemeClr val="tx2">
                    <a:lumMod val="75000"/>
                  </a:schemeClr>
                </a:solidFill>
                <a:latin typeface="Consolas" panose="020B0609020204030204" pitchFamily="49" charset="0"/>
              </a:rPr>
              <a:t> </a:t>
            </a:r>
            <a:r>
              <a:rPr lang="en-US" dirty="0" err="1">
                <a:solidFill>
                  <a:schemeClr val="tx2">
                    <a:lumMod val="75000"/>
                  </a:schemeClr>
                </a:solidFill>
                <a:latin typeface="Consolas" panose="020B0609020204030204" pitchFamily="49" charset="0"/>
              </a:rPr>
              <a:t>dst</a:t>
            </a:r>
            <a:r>
              <a:rPr lang="en-US" dirty="0">
                <a:solidFill>
                  <a:schemeClr val="tx2">
                    <a:lumMod val="75000"/>
                  </a:schemeClr>
                </a:solidFill>
                <a:latin typeface="Consolas" panose="020B0609020204030204" pitchFamily="49" charset="0"/>
              </a:rPr>
              <a:t>, </a:t>
            </a:r>
          </a:p>
          <a:p>
            <a:r>
              <a:rPr lang="en-US" dirty="0">
                <a:solidFill>
                  <a:schemeClr val="tx2">
                    <a:lumMod val="75000"/>
                  </a:schemeClr>
                </a:solidFill>
                <a:latin typeface="Consolas" panose="020B0609020204030204" pitchFamily="49" charset="0"/>
              </a:rPr>
              <a:t>double </a:t>
            </a:r>
            <a:r>
              <a:rPr lang="en-US" dirty="0" err="1">
                <a:solidFill>
                  <a:schemeClr val="tx2">
                    <a:lumMod val="75000"/>
                  </a:schemeClr>
                </a:solidFill>
                <a:latin typeface="Consolas" panose="020B0609020204030204" pitchFamily="49" charset="0"/>
              </a:rPr>
              <a:t>maxValue</a:t>
            </a:r>
            <a:r>
              <a:rPr lang="en-US" dirty="0">
                <a:solidFill>
                  <a:schemeClr val="tx2">
                    <a:lumMod val="75000"/>
                  </a:schemeClr>
                </a:solidFill>
                <a:latin typeface="Consolas" panose="020B0609020204030204" pitchFamily="49" charset="0"/>
              </a:rPr>
              <a:t>, int </a:t>
            </a:r>
            <a:r>
              <a:rPr lang="en-US" dirty="0" err="1">
                <a:solidFill>
                  <a:schemeClr val="tx2">
                    <a:lumMod val="75000"/>
                  </a:schemeClr>
                </a:solidFill>
                <a:latin typeface="Consolas" panose="020B0609020204030204" pitchFamily="49" charset="0"/>
              </a:rPr>
              <a:t>adaptiveMethod</a:t>
            </a:r>
            <a:r>
              <a:rPr lang="en-US" dirty="0">
                <a:solidFill>
                  <a:schemeClr val="tx2">
                    <a:lumMod val="75000"/>
                  </a:schemeClr>
                </a:solidFill>
                <a:latin typeface="Consolas" panose="020B0609020204030204" pitchFamily="49" charset="0"/>
              </a:rPr>
              <a:t>, int </a:t>
            </a:r>
            <a:r>
              <a:rPr lang="en-US" dirty="0" err="1">
                <a:solidFill>
                  <a:schemeClr val="tx2">
                    <a:lumMod val="75000"/>
                  </a:schemeClr>
                </a:solidFill>
                <a:latin typeface="Consolas" panose="020B0609020204030204" pitchFamily="49" charset="0"/>
              </a:rPr>
              <a:t>thresholdType</a:t>
            </a:r>
            <a:r>
              <a:rPr lang="en-US" dirty="0">
                <a:solidFill>
                  <a:schemeClr val="tx2">
                    <a:lumMod val="75000"/>
                  </a:schemeClr>
                </a:solidFill>
                <a:latin typeface="Consolas" panose="020B0609020204030204" pitchFamily="49" charset="0"/>
              </a:rPr>
              <a:t>, </a:t>
            </a:r>
          </a:p>
          <a:p>
            <a:r>
              <a:rPr lang="en-US" dirty="0">
                <a:solidFill>
                  <a:schemeClr val="tx2">
                    <a:lumMod val="75000"/>
                  </a:schemeClr>
                </a:solidFill>
                <a:latin typeface="Consolas" panose="020B0609020204030204" pitchFamily="49" charset="0"/>
              </a:rPr>
              <a:t>int </a:t>
            </a:r>
            <a:r>
              <a:rPr lang="en-US" dirty="0" err="1">
                <a:solidFill>
                  <a:schemeClr val="tx2">
                    <a:lumMod val="75000"/>
                  </a:schemeClr>
                </a:solidFill>
                <a:latin typeface="Consolas" panose="020B0609020204030204" pitchFamily="49" charset="0"/>
              </a:rPr>
              <a:t>blockSize</a:t>
            </a:r>
            <a:r>
              <a:rPr lang="en-US" dirty="0">
                <a:solidFill>
                  <a:schemeClr val="tx2">
                    <a:lumMod val="75000"/>
                  </a:schemeClr>
                </a:solidFill>
                <a:latin typeface="Consolas" panose="020B0609020204030204" pitchFamily="49" charset="0"/>
              </a:rPr>
              <a:t>, double C)</a:t>
            </a:r>
            <a:endParaRPr lang="ru-RU" dirty="0">
              <a:solidFill>
                <a:schemeClr val="tx2">
                  <a:lumMod val="75000"/>
                </a:schemeClr>
              </a:solidFill>
            </a:endParaRPr>
          </a:p>
        </p:txBody>
      </p:sp>
      <p:graphicFrame>
        <p:nvGraphicFramePr>
          <p:cNvPr id="10" name="Таблица 9">
            <a:extLst>
              <a:ext uri="{FF2B5EF4-FFF2-40B4-BE49-F238E27FC236}">
                <a16:creationId xmlns:a16="http://schemas.microsoft.com/office/drawing/2014/main" id="{96A7D3D5-001F-4A19-BB2A-6895F9067DA2}"/>
              </a:ext>
            </a:extLst>
          </p:cNvPr>
          <p:cNvGraphicFramePr>
            <a:graphicFrameLocks noGrp="1"/>
          </p:cNvGraphicFramePr>
          <p:nvPr>
            <p:extLst>
              <p:ext uri="{D42A27DB-BD31-4B8C-83A1-F6EECF244321}">
                <p14:modId xmlns:p14="http://schemas.microsoft.com/office/powerpoint/2010/main" val="1917464799"/>
              </p:ext>
            </p:extLst>
          </p:nvPr>
        </p:nvGraphicFramePr>
        <p:xfrm>
          <a:off x="395536" y="1816963"/>
          <a:ext cx="8186422" cy="4925777"/>
        </p:xfrm>
        <a:graphic>
          <a:graphicData uri="http://schemas.openxmlformats.org/drawingml/2006/table">
            <a:tbl>
              <a:tblPr/>
              <a:tblGrid>
                <a:gridCol w="3073856">
                  <a:extLst>
                    <a:ext uri="{9D8B030D-6E8A-4147-A177-3AD203B41FA5}">
                      <a16:colId xmlns:a16="http://schemas.microsoft.com/office/drawing/2014/main" val="301257064"/>
                    </a:ext>
                  </a:extLst>
                </a:gridCol>
                <a:gridCol w="5112566">
                  <a:extLst>
                    <a:ext uri="{9D8B030D-6E8A-4147-A177-3AD203B41FA5}">
                      <a16:colId xmlns:a16="http://schemas.microsoft.com/office/drawing/2014/main" val="303950315"/>
                    </a:ext>
                  </a:extLst>
                </a:gridCol>
              </a:tblGrid>
              <a:tr h="4925777">
                <a:tc>
                  <a:txBody>
                    <a:bodyPr/>
                    <a:lstStyle/>
                    <a:p>
                      <a:pPr algn="l"/>
                      <a:r>
                        <a:rPr lang="en-US" sz="1500">
                          <a:effectLst/>
                        </a:rPr>
                        <a:t>Parameters:</a:t>
                      </a:r>
                    </a:p>
                  </a:txBody>
                  <a:tcPr marL="40512" marR="64819" marT="8102" marB="8102" anchor="ctr">
                    <a:lnL>
                      <a:noFill/>
                    </a:lnL>
                    <a:lnR>
                      <a:noFill/>
                    </a:lnR>
                    <a:lnT>
                      <a:noFill/>
                    </a:lnT>
                    <a:lnB>
                      <a:noFill/>
                    </a:lnB>
                  </a:tcPr>
                </a:tc>
                <a:tc>
                  <a:txBody>
                    <a:bodyPr/>
                    <a:lstStyle/>
                    <a:p>
                      <a:pPr algn="just">
                        <a:buFont typeface="Arial" panose="020B0604020202020204" pitchFamily="34" charset="0"/>
                        <a:buChar char="•"/>
                      </a:pPr>
                      <a:r>
                        <a:rPr lang="en-US" sz="1500" b="1" dirty="0" err="1">
                          <a:effectLst/>
                        </a:rPr>
                        <a:t>src</a:t>
                      </a:r>
                      <a:r>
                        <a:rPr lang="en-US" sz="1500" dirty="0">
                          <a:effectLst/>
                        </a:rPr>
                        <a:t> – Source 8-bit single-channel image.</a:t>
                      </a:r>
                    </a:p>
                    <a:p>
                      <a:pPr algn="just">
                        <a:buFont typeface="Arial" panose="020B0604020202020204" pitchFamily="34" charset="0"/>
                        <a:buChar char="•"/>
                      </a:pPr>
                      <a:r>
                        <a:rPr lang="en-US" sz="1500" b="1" dirty="0" err="1">
                          <a:effectLst/>
                        </a:rPr>
                        <a:t>dst</a:t>
                      </a:r>
                      <a:r>
                        <a:rPr lang="en-US" sz="1500" dirty="0">
                          <a:effectLst/>
                        </a:rPr>
                        <a:t> – Destination image of the same size and the same type as </a:t>
                      </a:r>
                      <a:r>
                        <a:rPr lang="en-US" sz="1500" dirty="0" err="1">
                          <a:effectLst/>
                        </a:rPr>
                        <a:t>src</a:t>
                      </a:r>
                      <a:r>
                        <a:rPr lang="en-US" sz="1500" dirty="0">
                          <a:effectLst/>
                        </a:rPr>
                        <a:t> .</a:t>
                      </a:r>
                    </a:p>
                    <a:p>
                      <a:pPr algn="just">
                        <a:buFont typeface="Arial" panose="020B0604020202020204" pitchFamily="34" charset="0"/>
                        <a:buChar char="•"/>
                      </a:pPr>
                      <a:r>
                        <a:rPr lang="en-US" sz="1500" b="1" dirty="0" err="1">
                          <a:effectLst/>
                        </a:rPr>
                        <a:t>maxValue</a:t>
                      </a:r>
                      <a:r>
                        <a:rPr lang="en-US" sz="1500" dirty="0">
                          <a:effectLst/>
                        </a:rPr>
                        <a:t> – Non-zero value assigned to the pixels for which the condition is satisfied. See the details below.</a:t>
                      </a:r>
                    </a:p>
                    <a:p>
                      <a:pPr algn="just">
                        <a:buFont typeface="Arial" panose="020B0604020202020204" pitchFamily="34" charset="0"/>
                        <a:buChar char="•"/>
                      </a:pPr>
                      <a:r>
                        <a:rPr lang="en-US" sz="1500" b="1" dirty="0" err="1">
                          <a:effectLst/>
                        </a:rPr>
                        <a:t>adaptiveMethod</a:t>
                      </a:r>
                      <a:r>
                        <a:rPr lang="en-US" sz="1500" dirty="0">
                          <a:effectLst/>
                        </a:rPr>
                        <a:t> – Adaptive thresholding algorithm to use, ADAPTIVE_THRESH_MEAN_C or ADAPTIVE_THRESH_GAUSSIAN_C . See the details below.</a:t>
                      </a:r>
                    </a:p>
                    <a:p>
                      <a:pPr algn="just">
                        <a:buFont typeface="Arial" panose="020B0604020202020204" pitchFamily="34" charset="0"/>
                        <a:buChar char="•"/>
                      </a:pPr>
                      <a:r>
                        <a:rPr lang="en-US" sz="1500" b="1" dirty="0" err="1">
                          <a:effectLst/>
                        </a:rPr>
                        <a:t>thresholdType</a:t>
                      </a:r>
                      <a:r>
                        <a:rPr lang="en-US" sz="1500" dirty="0">
                          <a:effectLst/>
                        </a:rPr>
                        <a:t> – Thresholding type that must be either THRESH_BINARY or THRESH_BINARY_INV .</a:t>
                      </a:r>
                    </a:p>
                    <a:p>
                      <a:pPr algn="just">
                        <a:buFont typeface="Arial" panose="020B0604020202020204" pitchFamily="34" charset="0"/>
                        <a:buChar char="•"/>
                      </a:pPr>
                      <a:r>
                        <a:rPr lang="en-US" sz="1500" b="1" dirty="0" err="1">
                          <a:effectLst/>
                        </a:rPr>
                        <a:t>blockSize</a:t>
                      </a:r>
                      <a:r>
                        <a:rPr lang="en-US" sz="1500" dirty="0">
                          <a:effectLst/>
                        </a:rPr>
                        <a:t> – Size of a pixel neighborhood that is used to calculate a threshold value for the pixel: 3, 5, 7, and so on.</a:t>
                      </a:r>
                    </a:p>
                    <a:p>
                      <a:pPr algn="just">
                        <a:buFont typeface="Arial" panose="020B0604020202020204" pitchFamily="34" charset="0"/>
                        <a:buChar char="•"/>
                      </a:pPr>
                      <a:r>
                        <a:rPr lang="en-US" sz="1500" b="1" dirty="0">
                          <a:effectLst/>
                        </a:rPr>
                        <a:t>C</a:t>
                      </a:r>
                      <a:r>
                        <a:rPr lang="en-US" sz="1500" dirty="0">
                          <a:effectLst/>
                        </a:rPr>
                        <a:t> – Constant subtracted from the mean or weighted mean (see the details below). Normally, it is positive but may be zero or negative as well.</a:t>
                      </a:r>
                    </a:p>
                  </a:txBody>
                  <a:tcPr marL="40512" marR="64819" marT="8102" marB="8102" anchor="ctr">
                    <a:lnL>
                      <a:noFill/>
                    </a:lnL>
                    <a:lnR>
                      <a:noFill/>
                    </a:lnR>
                    <a:lnT>
                      <a:noFill/>
                    </a:lnT>
                    <a:lnB>
                      <a:noFill/>
                    </a:lnB>
                  </a:tcPr>
                </a:tc>
                <a:extLst>
                  <a:ext uri="{0D108BD9-81ED-4DB2-BD59-A6C34878D82A}">
                    <a16:rowId xmlns:a16="http://schemas.microsoft.com/office/drawing/2014/main" val="541474936"/>
                  </a:ext>
                </a:extLst>
              </a:tr>
            </a:tbl>
          </a:graphicData>
        </a:graphic>
      </p:graphicFrame>
    </p:spTree>
    <p:extLst>
      <p:ext uri="{BB962C8B-B14F-4D97-AF65-F5344CB8AC3E}">
        <p14:creationId xmlns:p14="http://schemas.microsoft.com/office/powerpoint/2010/main" val="2349659427"/>
      </p:ext>
    </p:extLst>
  </p:cSld>
  <p:clrMapOvr>
    <a:masterClrMapping/>
  </p:clrMapOvr>
</p:sld>
</file>

<file path=ppt/theme/theme1.xml><?xml version="1.0" encoding="utf-8"?>
<a:theme xmlns:a="http://schemas.openxmlformats.org/drawingml/2006/main" name="Оформление по умолчанию">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Оформление по умолчанию">
      <a:majorFont>
        <a:latin typeface="Verdana"/>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Специальное оформление">
  <a:themeElements>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иальное 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55411</TotalTime>
  <Words>773</Words>
  <Application>Microsoft Office PowerPoint</Application>
  <PresentationFormat>Экран (4:3)</PresentationFormat>
  <Paragraphs>115</Paragraphs>
  <Slides>21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21</vt:i4>
      </vt:variant>
    </vt:vector>
  </HeadingPairs>
  <TitlesOfParts>
    <vt:vector size="28" baseType="lpstr">
      <vt:lpstr>Arial</vt:lpstr>
      <vt:lpstr>Bookman Old Style</vt:lpstr>
      <vt:lpstr>Consolas</vt:lpstr>
      <vt:lpstr>MetaWebPro</vt:lpstr>
      <vt:lpstr>Verdana</vt:lpstr>
      <vt:lpstr>Оформление по умолчанию</vt:lpstr>
      <vt:lpstr>Специальное оформление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Фархутдинов И.И.</dc:creator>
  <cp:lastModifiedBy>Максим Коржуков</cp:lastModifiedBy>
  <cp:revision>3504</cp:revision>
  <cp:lastPrinted>2013-11-28T04:52:31Z</cp:lastPrinted>
  <dcterms:created xsi:type="dcterms:W3CDTF">2009-07-06T03:57:57Z</dcterms:created>
  <dcterms:modified xsi:type="dcterms:W3CDTF">2019-04-05T18:45:06Z</dcterms:modified>
</cp:coreProperties>
</file>