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7A793B-14CD-43D3-BC12-DA1F987A9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CyberBall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1134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6BB315-8E3F-4B40-86B9-7D49F88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Учасники команди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63141B2-AD54-498F-8FCF-945083D2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89551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● </a:t>
            </a:r>
            <a:r>
              <a:rPr lang="uk-UA" dirty="0" smtClean="0"/>
              <a:t>Дьяченко Максим</a:t>
            </a:r>
            <a:endParaRPr lang="uk-UA" sz="2600" dirty="0"/>
          </a:p>
          <a:p>
            <a:pPr marL="0" indent="0">
              <a:buNone/>
            </a:pPr>
            <a:r>
              <a:rPr lang="uk-UA" dirty="0" err="1">
                <a:latin typeface="Bahnschrift Light SemiCondensed" panose="020B0502040204020203" pitchFamily="34" charset="0"/>
              </a:rPr>
              <a:t>Проджект-менеджмент</a:t>
            </a:r>
            <a:r>
              <a:rPr lang="uk-UA" dirty="0">
                <a:latin typeface="Bahnschrift Light SemiCondensed" panose="020B0502040204020203" pitchFamily="34" charset="0"/>
              </a:rPr>
              <a:t>, розробка </a:t>
            </a:r>
            <a:r>
              <a:rPr lang="en-US" dirty="0" smtClean="0">
                <a:latin typeface="Bahnschrift Light SemiCondensed" panose="020B0502040204020203" pitchFamily="34" charset="0"/>
              </a:rPr>
              <a:t>front-</a:t>
            </a:r>
            <a:r>
              <a:rPr lang="en-US" dirty="0" err="1" smtClean="0">
                <a:latin typeface="Bahnschrift Light SemiCondensed" panose="020B0502040204020203" pitchFamily="34" charset="0"/>
              </a:rPr>
              <a:t>ent</a:t>
            </a:r>
            <a:r>
              <a:rPr lang="en-US" dirty="0" smtClean="0">
                <a:latin typeface="Bahnschrift Light SemiCondensed" panose="020B0502040204020203" pitchFamily="34" charset="0"/>
              </a:rPr>
              <a:t> </a:t>
            </a:r>
            <a:r>
              <a:rPr lang="ru-RU" dirty="0" err="1" smtClean="0">
                <a:latin typeface="Bahnschrift Light SemiCondensed" panose="020B0502040204020203" pitchFamily="34" charset="0"/>
              </a:rPr>
              <a:t>частини</a:t>
            </a:r>
            <a:r>
              <a:rPr lang="uk-UA" dirty="0" smtClean="0">
                <a:latin typeface="Bahnschrift Light SemiCondensed" panose="020B0502040204020203" pitchFamily="34" charset="0"/>
              </a:rPr>
              <a:t> </a:t>
            </a:r>
            <a:endParaRPr lang="uk-UA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uk-UA" dirty="0"/>
              <a:t>● </a:t>
            </a:r>
            <a:r>
              <a:rPr lang="uk-UA" sz="2600" dirty="0" smtClean="0"/>
              <a:t>Карлов Євгеній</a:t>
            </a:r>
            <a:endParaRPr lang="uk-UA" sz="2600" dirty="0"/>
          </a:p>
          <a:p>
            <a:pPr marL="0" indent="0">
              <a:buNone/>
            </a:pPr>
            <a:r>
              <a:rPr lang="uk-UA" dirty="0" smtClean="0">
                <a:latin typeface="Bahnschrift Light Condensed" panose="020B0502040204020203" pitchFamily="34" charset="0"/>
              </a:rPr>
              <a:t>Розробка предметної моделі, розробка </a:t>
            </a:r>
            <a:r>
              <a:rPr lang="uk-UA" dirty="0">
                <a:latin typeface="Bahnschrift Light Condensed" panose="020B0502040204020203" pitchFamily="34" charset="0"/>
              </a:rPr>
              <a:t>та тестування </a:t>
            </a:r>
            <a:r>
              <a:rPr lang="uk-UA" dirty="0" smtClean="0">
                <a:latin typeface="Bahnschrift Light Condensed" panose="020B0502040204020203" pitchFamily="34" charset="0"/>
              </a:rPr>
              <a:t>серверної частини</a:t>
            </a:r>
            <a:endParaRPr lang="uk-UA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0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6F3A6A-020D-4931-9B93-1AFED0AD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інформація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235D79-6763-43E6-B2F7-4A501102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CyberBall</a:t>
            </a:r>
            <a:r>
              <a:rPr lang="en-US" dirty="0" smtClean="0"/>
              <a:t> – </a:t>
            </a:r>
            <a:r>
              <a:rPr lang="ru-RU" dirty="0" err="1" smtClean="0"/>
              <a:t>веб-застосунок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користувачу</a:t>
            </a:r>
            <a:r>
              <a:rPr lang="ru-RU" dirty="0" smtClean="0"/>
              <a:t> </a:t>
            </a:r>
            <a:r>
              <a:rPr lang="ru-RU" dirty="0" err="1" smtClean="0"/>
              <a:t>зручно</a:t>
            </a:r>
            <a:r>
              <a:rPr lang="ru-RU" dirty="0" smtClean="0"/>
              <a:t> </a:t>
            </a:r>
            <a:r>
              <a:rPr lang="ru-RU" dirty="0" err="1" smtClean="0"/>
              <a:t>слідкувати</a:t>
            </a:r>
            <a:r>
              <a:rPr lang="ru-RU" dirty="0" smtClean="0"/>
              <a:t> за </a:t>
            </a:r>
            <a:r>
              <a:rPr lang="ru-RU" dirty="0" err="1" smtClean="0"/>
              <a:t>улюбленими</a:t>
            </a:r>
            <a:r>
              <a:rPr lang="ru-RU" dirty="0" smtClean="0"/>
              <a:t> </a:t>
            </a:r>
            <a:r>
              <a:rPr lang="ru-RU" dirty="0" err="1" smtClean="0"/>
              <a:t>подіями</a:t>
            </a:r>
            <a:r>
              <a:rPr lang="ru-RU" dirty="0" smtClean="0"/>
              <a:t>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 футболу та легко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отримувати</a:t>
            </a:r>
            <a:r>
              <a:rPr lang="ru-RU" dirty="0" smtClean="0"/>
              <a:t> про них </a:t>
            </a:r>
            <a:r>
              <a:rPr lang="ru-RU" dirty="0" err="1" smtClean="0"/>
              <a:t>вичерпну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58734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31BC23-2529-449A-A846-8EA605A1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78" y="982132"/>
            <a:ext cx="3972884" cy="787945"/>
          </a:xfrm>
        </p:spPr>
        <p:txBody>
          <a:bodyPr>
            <a:normAutofit fontScale="90000"/>
          </a:bodyPr>
          <a:lstStyle/>
          <a:p>
            <a:r>
              <a:rPr lang="uk-UA" dirty="0"/>
              <a:t>Вхід </a:t>
            </a:r>
            <a:r>
              <a:rPr lang="en-US" dirty="0"/>
              <a:t>/ </a:t>
            </a:r>
            <a:r>
              <a:rPr lang="ru-RU" dirty="0"/>
              <a:t>Ре</a:t>
            </a:r>
            <a:r>
              <a:rPr lang="uk-UA" dirty="0"/>
              <a:t>єстрація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5293A27-825E-40A6-AC0E-297A04AD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9" y="1807507"/>
            <a:ext cx="3509972" cy="43748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050C320-7BA1-4FEB-85D2-781319A6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38" y="2242484"/>
            <a:ext cx="3827462" cy="35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057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93DBA6-F912-40A6-8F59-3AC351AE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5" y="587850"/>
            <a:ext cx="3890520" cy="997670"/>
          </a:xfrm>
        </p:spPr>
        <p:txBody>
          <a:bodyPr>
            <a:normAutofit/>
          </a:bodyPr>
          <a:lstStyle/>
          <a:p>
            <a:r>
              <a:rPr lang="uk-UA" dirty="0"/>
              <a:t>Головне вікно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66A791-957B-411A-BD50-6B83E1DB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71" y="1184586"/>
            <a:ext cx="6872024" cy="48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183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D467B2-54E1-4878-85FF-6E2D5544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15" y="2433427"/>
            <a:ext cx="9601196" cy="1303867"/>
          </a:xfrm>
        </p:spPr>
        <p:txBody>
          <a:bodyPr/>
          <a:lstStyle/>
          <a:p>
            <a:r>
              <a:rPr lang="uk-UA" dirty="0"/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xmlns="" val="305634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60</Words>
  <Application>Microsoft Office PowerPoint</Application>
  <PresentationFormat>Произвольный</PresentationFormat>
  <Paragraphs>11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CyberBall</vt:lpstr>
      <vt:lpstr>Учасники команди</vt:lpstr>
      <vt:lpstr>Загальна інформація</vt:lpstr>
      <vt:lpstr>Вхід / Реєстрація</vt:lpstr>
      <vt:lpstr>Головне вікно</vt:lpstr>
      <vt:lpstr>Дякуємо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Triciyen</dc:title>
  <dc:creator>Пользователь</dc:creator>
  <cp:lastModifiedBy>asisee</cp:lastModifiedBy>
  <cp:revision>11</cp:revision>
  <dcterms:created xsi:type="dcterms:W3CDTF">2019-12-27T06:26:57Z</dcterms:created>
  <dcterms:modified xsi:type="dcterms:W3CDTF">2020-01-17T09:49:02Z</dcterms:modified>
</cp:coreProperties>
</file>