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5b8e1f6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5b8e1f6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c9d7480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c9d7480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55b8e1f6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55b8e1f6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624de88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624de88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0c9859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0c9859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16 Weekly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 Qiuyu, Maxim, Carmen, Javier, Joshua, Recardo, Sophia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all html files are finished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25" y="932225"/>
            <a:ext cx="8987950" cy="421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Continuously</a:t>
            </a:r>
            <a:r>
              <a:rPr lang="en"/>
              <a:t> adding adrs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8925"/>
            <a:ext cx="8718802" cy="395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front-end javascript code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However, we don’t have any code yet to show. We haven’t finished all the code.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</a:t>
            </a:r>
            <a:r>
              <a:rPr lang="en"/>
              <a:t> the storage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have decided to use local storage. One of the members has already practicing using it and learning it.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all the </a:t>
            </a:r>
            <a:r>
              <a:rPr lang="en"/>
              <a:t>updates</a:t>
            </a:r>
            <a:r>
              <a:rPr lang="en"/>
              <a:t>. Since the team meeting is at 6:30 </a:t>
            </a:r>
            <a:r>
              <a:rPr lang="en"/>
              <a:t>which</a:t>
            </a:r>
            <a:r>
              <a:rPr lang="en"/>
              <a:t> is later than this. Probably we will </a:t>
            </a:r>
            <a:r>
              <a:rPr lang="en"/>
              <a:t>have</a:t>
            </a:r>
            <a:r>
              <a:rPr lang="en"/>
              <a:t> more updates next week.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