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Learning curve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</a:p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Scores model as size of data increases</a:t>
            </a:r>
          </a:p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Convergence means more data won’t help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21" name="Shape 2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2" name="learning_curv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934" y="406400"/>
            <a:ext cx="13038667" cy="8964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25" name="Shape 22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6" name="learning_curv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934" y="457200"/>
            <a:ext cx="13038667" cy="8964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2015066" y="3056466"/>
            <a:ext cx="12192001" cy="4521201"/>
          </a:xfrm>
          <a:prstGeom prst="rect">
            <a:avLst/>
          </a:prstGeom>
        </p:spPr>
        <p:txBody>
          <a:bodyPr/>
          <a:lstStyle/>
          <a:p>
            <a:pPr/>
            <a:r>
              <a:t>Polynomial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33" name="Shape 23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4" name="7thor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750" y="306916"/>
            <a:ext cx="13068300" cy="9039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Use fewer degrees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Features matrix grows FAST!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Complex models overfit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880533" y="2988733"/>
            <a:ext cx="12192001" cy="4521201"/>
          </a:xfrm>
          <a:prstGeom prst="rect">
            <a:avLst/>
          </a:prstGeom>
        </p:spPr>
        <p:txBody>
          <a:bodyPr/>
          <a:lstStyle/>
          <a:p>
            <a:pPr/>
            <a:r>
              <a:t>Bias-Variance Tradeoff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2" name="bias-variance.png"/>
          <p:cNvPicPr>
            <a:picLocks noChangeAspect="1"/>
          </p:cNvPicPr>
          <p:nvPr/>
        </p:nvPicPr>
        <p:blipFill>
          <a:blip r:embed="rId2">
            <a:extLst/>
          </a:blip>
          <a:srcRect l="0" t="0" r="47299" b="0"/>
          <a:stretch>
            <a:fillRect/>
          </a:stretch>
        </p:blipFill>
        <p:spPr>
          <a:xfrm>
            <a:off x="-68486" y="-106108"/>
            <a:ext cx="13440104" cy="956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5" name="bias-variance.png"/>
          <p:cNvPicPr>
            <a:picLocks noChangeAspect="1"/>
          </p:cNvPicPr>
          <p:nvPr/>
        </p:nvPicPr>
        <p:blipFill>
          <a:blip r:embed="rId2">
            <a:extLst/>
          </a:blip>
          <a:srcRect l="47566" t="0" r="0" b="0"/>
          <a:stretch>
            <a:fillRect/>
          </a:stretch>
        </p:blipFill>
        <p:spPr>
          <a:xfrm>
            <a:off x="-366818" y="-55308"/>
            <a:ext cx="13372183" cy="956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3845326" y="4244673"/>
            <a:ext cx="5314148" cy="3602707"/>
          </a:xfrm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Overfitting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Model fits training set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Complex models overfit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Validation curve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See if more complex model helps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Look for sweet spot in middle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54" name="Shape 25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5" name="validation-cur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6400"/>
            <a:ext cx="13004801" cy="894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795866" y="3886200"/>
            <a:ext cx="12192001" cy="4521200"/>
          </a:xfrm>
          <a:prstGeom prst="rect">
            <a:avLst/>
          </a:prstGeom>
        </p:spPr>
        <p:txBody>
          <a:bodyPr/>
          <a:lstStyle/>
          <a:p>
            <a:pPr/>
            <a:r>
              <a:t>Regularization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regularization</a:t>
            </a:r>
          </a:p>
        </p:txBody>
      </p:sp>
      <p:sp>
        <p:nvSpPr>
          <p:cNvPr id="262" name="Shape 262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56975" indent="-656975" defTabSz="543656">
              <a:lnSpc>
                <a:spcPct val="100000"/>
              </a:lnSpc>
              <a:spcBef>
                <a:spcPts val="2500"/>
              </a:spcBef>
              <a:buSzPct val="40000"/>
              <a:buBlip>
                <a:blip r:embed="rId2"/>
              </a:buBlip>
              <a:defRPr cap="none" spc="0" sz="5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Fix what “best-fit” means </a:t>
            </a:r>
          </a:p>
          <a:p>
            <a:pPr marL="656975" indent="-656975" defTabSz="543656">
              <a:lnSpc>
                <a:spcPct val="200000"/>
              </a:lnSpc>
              <a:spcBef>
                <a:spcPts val="2500"/>
              </a:spcBef>
              <a:buSzPct val="40000"/>
              <a:buBlip>
                <a:blip r:embed="rId2"/>
              </a:buBlip>
              <a:defRPr cap="none" spc="0" sz="5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 penalty for complex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Ridge Regression (L2)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</a:p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  <a:r>
              <a:t>sum(model.coef_**2)</a:t>
            </a:r>
          </a:p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  <a:r>
              <a:t>Low-signal features will have smaller and smaller coefficients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Lasso Regression (L1)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sum(abs(model.coef_))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Low-signal features will end up with coefficients of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Alpha parameter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406400" y="3953767"/>
            <a:ext cx="12192000" cy="4437065"/>
          </a:xfrm>
          <a:prstGeom prst="rect">
            <a:avLst/>
          </a:prstGeom>
        </p:spPr>
        <p:txBody>
          <a:bodyPr anchor="t"/>
          <a:lstStyle/>
          <a:p>
            <a:pPr marL="637067" indent="-637067" defTabSz="52718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76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Changes how heavily we weight regularization</a:t>
            </a:r>
          </a:p>
          <a:p>
            <a:pPr marL="637067" indent="-637067" defTabSz="52718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76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test different values </a:t>
            </a:r>
            <a:r>
              <a:t>with validation curve!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9428" t="0" r="2942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Yellowbrick</a:t>
            </a:r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Yellowbrick</a:t>
            </a:r>
          </a:p>
        </p:txBody>
      </p:sp>
      <p:sp>
        <p:nvSpPr>
          <p:cNvPr id="201" name="Shape 201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Auto-generates visualizations!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Built to integrate with scikit-learn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Example from data</a:t>
            </a:r>
          </a:p>
        </p:txBody>
      </p:sp>
      <p:sp>
        <p:nvSpPr>
          <p:cNvPr id="204" name="Shape 204"/>
          <p:cNvSpPr/>
          <p:nvPr/>
        </p:nvSpPr>
        <p:spPr>
          <a:xfrm>
            <a:off x="443705" y="3236536"/>
            <a:ext cx="11650664" cy="529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yellowbrick.features import rank2d</a:t>
            </a:r>
          </a:p>
          <a:p>
            <a:pPr>
              <a:defRPr sz="2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 lvl="1"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visualizer = rank2D(X)</a:t>
            </a:r>
          </a:p>
          <a:p>
            <a: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visualizer.poof()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correl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533" y="609600"/>
            <a:ext cx="12259734" cy="8428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Example from Model</a:t>
            </a:r>
          </a:p>
        </p:txBody>
      </p:sp>
      <p:sp>
        <p:nvSpPr>
          <p:cNvPr id="209" name="Shape 209"/>
          <p:cNvSpPr/>
          <p:nvPr/>
        </p:nvSpPr>
        <p:spPr>
          <a:xfrm>
            <a:off x="426772" y="3448203"/>
            <a:ext cx="12981782" cy="514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yellowbrick.regressor import ResidualsPlot</a:t>
            </a:r>
          </a:p>
          <a:p>
            <a:pPr>
              <a:defRPr sz="1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ResidualsPlot(model)</a:t>
            </a:r>
          </a:p>
          <a:p>
            <a: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residua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33" y="581024"/>
            <a:ext cx="12192002" cy="8382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14" name="Shape 21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5" name="predictionerr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6399"/>
            <a:ext cx="13004802" cy="894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