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74" r:id="rId4"/>
    <p:sldId id="275" r:id="rId5"/>
    <p:sldId id="273" r:id="rId6"/>
    <p:sldId id="267" r:id="rId7"/>
    <p:sldId id="276" r:id="rId8"/>
    <p:sldId id="269" r:id="rId9"/>
    <p:sldId id="268" r:id="rId10"/>
    <p:sldId id="265" r:id="rId11"/>
    <p:sldId id="272" r:id="rId12"/>
    <p:sldId id="270" r:id="rId13"/>
    <p:sldId id="259" r:id="rId14"/>
    <p:sldId id="260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39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0944" autoAdjust="0"/>
  </p:normalViewPr>
  <p:slideViewPr>
    <p:cSldViewPr>
      <p:cViewPr varScale="1">
        <p:scale>
          <a:sx n="59" d="100"/>
          <a:sy n="59" d="100"/>
        </p:scale>
        <p:origin x="-160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70CFE-176A-42D4-AAC1-8AD6679F309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9C8D41B-7B10-406A-96D2-22E2F1C33AB7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XML Import und Export</a:t>
          </a:r>
          <a:endParaRPr lang="de-DE" dirty="0">
            <a:solidFill>
              <a:schemeClr val="tx1"/>
            </a:solidFill>
          </a:endParaRPr>
        </a:p>
      </dgm:t>
    </dgm:pt>
    <dgm:pt modelId="{F5367B3D-351E-45E3-B587-44DF94618FEE}" type="parTrans" cxnId="{2B1D6F97-7582-4CDE-9AFF-0715446195B8}">
      <dgm:prSet/>
      <dgm:spPr/>
      <dgm:t>
        <a:bodyPr/>
        <a:lstStyle/>
        <a:p>
          <a:endParaRPr lang="de-DE"/>
        </a:p>
      </dgm:t>
    </dgm:pt>
    <dgm:pt modelId="{06A49C23-CE42-4576-9F90-C02A1BDC69CF}" type="sibTrans" cxnId="{2B1D6F97-7582-4CDE-9AFF-0715446195B8}">
      <dgm:prSet/>
      <dgm:spPr/>
      <dgm:t>
        <a:bodyPr/>
        <a:lstStyle/>
        <a:p>
          <a:endParaRPr lang="de-DE"/>
        </a:p>
      </dgm:t>
    </dgm:pt>
    <dgm:pt modelId="{38D4E6C4-4549-4E88-8B8A-8B680B710C67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Mengenplanung</a:t>
          </a:r>
        </a:p>
      </dgm:t>
    </dgm:pt>
    <dgm:pt modelId="{B0AA0DF8-BDB2-417B-BBB0-92CEB2F51651}" type="parTrans" cxnId="{11CBA53F-EECB-4104-8BDE-02E45FCF9862}">
      <dgm:prSet/>
      <dgm:spPr/>
      <dgm:t>
        <a:bodyPr/>
        <a:lstStyle/>
        <a:p>
          <a:endParaRPr lang="de-DE"/>
        </a:p>
      </dgm:t>
    </dgm:pt>
    <dgm:pt modelId="{250E8339-2135-4C17-9CD0-2F4B9A749CAB}" type="sibTrans" cxnId="{11CBA53F-EECB-4104-8BDE-02E45FCF9862}">
      <dgm:prSet/>
      <dgm:spPr/>
      <dgm:t>
        <a:bodyPr/>
        <a:lstStyle/>
        <a:p>
          <a:endParaRPr lang="de-DE"/>
        </a:p>
      </dgm:t>
    </dgm:pt>
    <dgm:pt modelId="{DD4F70C2-C2FB-4DED-B346-3F46B5C8C744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Bestellverwaltung</a:t>
          </a:r>
          <a:endParaRPr lang="de-DE" dirty="0">
            <a:solidFill>
              <a:schemeClr val="tx1"/>
            </a:solidFill>
          </a:endParaRPr>
        </a:p>
      </dgm:t>
    </dgm:pt>
    <dgm:pt modelId="{7A832436-42A4-4673-B9F9-8CF396803C12}" type="parTrans" cxnId="{4772B205-1529-49B3-AEF4-A7B2C4BC06E4}">
      <dgm:prSet/>
      <dgm:spPr/>
      <dgm:t>
        <a:bodyPr/>
        <a:lstStyle/>
        <a:p>
          <a:endParaRPr lang="de-DE"/>
        </a:p>
      </dgm:t>
    </dgm:pt>
    <dgm:pt modelId="{094EE5D4-5226-49BB-B859-9A068CC5FF9B}" type="sibTrans" cxnId="{4772B205-1529-49B3-AEF4-A7B2C4BC06E4}">
      <dgm:prSet/>
      <dgm:spPr/>
      <dgm:t>
        <a:bodyPr/>
        <a:lstStyle/>
        <a:p>
          <a:endParaRPr lang="de-DE"/>
        </a:p>
      </dgm:t>
    </dgm:pt>
    <dgm:pt modelId="{BA8E8704-8643-4C37-8206-5BEA6687719D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Kapazitätsplanung</a:t>
          </a:r>
          <a:endParaRPr lang="de-DE" dirty="0">
            <a:solidFill>
              <a:schemeClr val="tx1"/>
            </a:solidFill>
          </a:endParaRPr>
        </a:p>
      </dgm:t>
    </dgm:pt>
    <dgm:pt modelId="{EE9D6AA5-8C38-4C00-AF28-1F30ADEA6349}" type="parTrans" cxnId="{597DF89F-37AC-4761-9504-CAAAA0EE0EA9}">
      <dgm:prSet/>
      <dgm:spPr/>
      <dgm:t>
        <a:bodyPr/>
        <a:lstStyle/>
        <a:p>
          <a:endParaRPr lang="de-DE"/>
        </a:p>
      </dgm:t>
    </dgm:pt>
    <dgm:pt modelId="{090171B2-A243-4644-AAFE-10F35FB2819E}" type="sibTrans" cxnId="{597DF89F-37AC-4761-9504-CAAAA0EE0EA9}">
      <dgm:prSet/>
      <dgm:spPr/>
      <dgm:t>
        <a:bodyPr/>
        <a:lstStyle/>
        <a:p>
          <a:endParaRPr lang="de-DE"/>
        </a:p>
      </dgm:t>
    </dgm:pt>
    <dgm:pt modelId="{B36B14EA-1ECC-4FB8-B25E-2D571190B8BE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Analyse und Statistiken</a:t>
          </a:r>
          <a:endParaRPr lang="de-DE" dirty="0">
            <a:solidFill>
              <a:schemeClr val="tx1"/>
            </a:solidFill>
          </a:endParaRPr>
        </a:p>
      </dgm:t>
    </dgm:pt>
    <dgm:pt modelId="{96B74648-A0B0-4FAA-BE1F-AD7F4449A9FD}" type="parTrans" cxnId="{3543D507-549B-43C1-B0D9-5E4BBA015EA6}">
      <dgm:prSet/>
      <dgm:spPr/>
      <dgm:t>
        <a:bodyPr/>
        <a:lstStyle/>
        <a:p>
          <a:endParaRPr lang="de-DE"/>
        </a:p>
      </dgm:t>
    </dgm:pt>
    <dgm:pt modelId="{D055B043-DD5B-4C75-8893-031D514CBC1F}" type="sibTrans" cxnId="{3543D507-549B-43C1-B0D9-5E4BBA015EA6}">
      <dgm:prSet/>
      <dgm:spPr/>
      <dgm:t>
        <a:bodyPr/>
        <a:lstStyle/>
        <a:p>
          <a:endParaRPr lang="de-DE"/>
        </a:p>
      </dgm:t>
    </dgm:pt>
    <dgm:pt modelId="{A442E94A-5443-440C-9CD4-6CDD577A8718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Benutzerverwaltung</a:t>
          </a:r>
          <a:endParaRPr lang="de-DE" dirty="0">
            <a:solidFill>
              <a:schemeClr val="tx1"/>
            </a:solidFill>
          </a:endParaRPr>
        </a:p>
      </dgm:t>
    </dgm:pt>
    <dgm:pt modelId="{43DEFB6F-86B2-44FD-966C-3E716D2A19B8}" type="parTrans" cxnId="{086229D5-864C-44CD-B581-913A6804C1A4}">
      <dgm:prSet/>
      <dgm:spPr/>
      <dgm:t>
        <a:bodyPr/>
        <a:lstStyle/>
        <a:p>
          <a:endParaRPr lang="de-DE"/>
        </a:p>
      </dgm:t>
    </dgm:pt>
    <dgm:pt modelId="{C69AE415-83B2-403B-B8EF-8BD4CF4B3DE6}" type="sibTrans" cxnId="{086229D5-864C-44CD-B581-913A6804C1A4}">
      <dgm:prSet/>
      <dgm:spPr/>
      <dgm:t>
        <a:bodyPr/>
        <a:lstStyle/>
        <a:p>
          <a:endParaRPr lang="de-DE"/>
        </a:p>
      </dgm:t>
    </dgm:pt>
    <dgm:pt modelId="{C71A8E77-E2AB-4BC4-9DC8-CFD5CFBC13E8}" type="pres">
      <dgm:prSet presAssocID="{15570CFE-176A-42D4-AAC1-8AD6679F309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16F723B-75FC-4AFB-987A-2D5ADAAD1426}" type="pres">
      <dgm:prSet presAssocID="{C9C8D41B-7B10-406A-96D2-22E2F1C33AB7}" presName="node" presStyleLbl="node1" presStyleIdx="0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7FBC94-3FB8-4DAE-8201-C34496E8B357}" type="pres">
      <dgm:prSet presAssocID="{06A49C23-CE42-4576-9F90-C02A1BDC69CF}" presName="sibTrans" presStyleCnt="0"/>
      <dgm:spPr/>
    </dgm:pt>
    <dgm:pt modelId="{619D394C-7BE8-4B4A-B466-58591A5D7E8C}" type="pres">
      <dgm:prSet presAssocID="{38D4E6C4-4549-4E88-8B8A-8B680B710C67}" presName="node" presStyleLbl="node1" presStyleIdx="1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B16854-12C6-4FB2-B128-EB9E31BE4F1F}" type="pres">
      <dgm:prSet presAssocID="{250E8339-2135-4C17-9CD0-2F4B9A749CAB}" presName="sibTrans" presStyleCnt="0"/>
      <dgm:spPr/>
    </dgm:pt>
    <dgm:pt modelId="{6E75909A-DD64-400E-8062-DB5DE1EFEEAB}" type="pres">
      <dgm:prSet presAssocID="{DD4F70C2-C2FB-4DED-B346-3F46B5C8C744}" presName="node" presStyleLbl="node1" presStyleIdx="2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E5F711-7C9C-4BCD-BB91-94E1227A010F}" type="pres">
      <dgm:prSet presAssocID="{094EE5D4-5226-49BB-B859-9A068CC5FF9B}" presName="sibTrans" presStyleCnt="0"/>
      <dgm:spPr/>
    </dgm:pt>
    <dgm:pt modelId="{D7A8DA2B-CFD5-4A8F-8484-9EC1815A5D06}" type="pres">
      <dgm:prSet presAssocID="{BA8E8704-8643-4C37-8206-5BEA6687719D}" presName="node" presStyleLbl="node1" presStyleIdx="3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1B742E-25EE-41A0-98DD-31D38D99E360}" type="pres">
      <dgm:prSet presAssocID="{090171B2-A243-4644-AAFE-10F35FB2819E}" presName="sibTrans" presStyleCnt="0"/>
      <dgm:spPr/>
    </dgm:pt>
    <dgm:pt modelId="{B748685B-D4ED-4ECE-88A7-9074F0403905}" type="pres">
      <dgm:prSet presAssocID="{B36B14EA-1ECC-4FB8-B25E-2D571190B8BE}" presName="node" presStyleLbl="node1" presStyleIdx="4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26BE86-1260-45ED-A57B-4DB8A6563C4B}" type="pres">
      <dgm:prSet presAssocID="{D055B043-DD5B-4C75-8893-031D514CBC1F}" presName="sibTrans" presStyleCnt="0"/>
      <dgm:spPr/>
    </dgm:pt>
    <dgm:pt modelId="{3FCC99D6-4692-4327-A8D6-7B22192D170C}" type="pres">
      <dgm:prSet presAssocID="{A442E94A-5443-440C-9CD4-6CDD577A8718}" presName="node" presStyleLbl="node1" presStyleIdx="5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B317DB7-3C14-4642-92F5-D4B0CB06DB3A}" type="presOf" srcId="{C9C8D41B-7B10-406A-96D2-22E2F1C33AB7}" destId="{216F723B-75FC-4AFB-987A-2D5ADAAD1426}" srcOrd="0" destOrd="0" presId="urn:microsoft.com/office/officeart/2005/8/layout/default"/>
    <dgm:cxn modelId="{086229D5-864C-44CD-B581-913A6804C1A4}" srcId="{15570CFE-176A-42D4-AAC1-8AD6679F3099}" destId="{A442E94A-5443-440C-9CD4-6CDD577A8718}" srcOrd="5" destOrd="0" parTransId="{43DEFB6F-86B2-44FD-966C-3E716D2A19B8}" sibTransId="{C69AE415-83B2-403B-B8EF-8BD4CF4B3DE6}"/>
    <dgm:cxn modelId="{16A62162-E5FD-4B6A-ABDE-3AEF1F479B18}" type="presOf" srcId="{DD4F70C2-C2FB-4DED-B346-3F46B5C8C744}" destId="{6E75909A-DD64-400E-8062-DB5DE1EFEEAB}" srcOrd="0" destOrd="0" presId="urn:microsoft.com/office/officeart/2005/8/layout/default"/>
    <dgm:cxn modelId="{F36DCE52-D301-42E5-A943-2BE4279AC63F}" type="presOf" srcId="{15570CFE-176A-42D4-AAC1-8AD6679F3099}" destId="{C71A8E77-E2AB-4BC4-9DC8-CFD5CFBC13E8}" srcOrd="0" destOrd="0" presId="urn:microsoft.com/office/officeart/2005/8/layout/default"/>
    <dgm:cxn modelId="{4772B205-1529-49B3-AEF4-A7B2C4BC06E4}" srcId="{15570CFE-176A-42D4-AAC1-8AD6679F3099}" destId="{DD4F70C2-C2FB-4DED-B346-3F46B5C8C744}" srcOrd="2" destOrd="0" parTransId="{7A832436-42A4-4673-B9F9-8CF396803C12}" sibTransId="{094EE5D4-5226-49BB-B859-9A068CC5FF9B}"/>
    <dgm:cxn modelId="{3543D507-549B-43C1-B0D9-5E4BBA015EA6}" srcId="{15570CFE-176A-42D4-AAC1-8AD6679F3099}" destId="{B36B14EA-1ECC-4FB8-B25E-2D571190B8BE}" srcOrd="4" destOrd="0" parTransId="{96B74648-A0B0-4FAA-BE1F-AD7F4449A9FD}" sibTransId="{D055B043-DD5B-4C75-8893-031D514CBC1F}"/>
    <dgm:cxn modelId="{11CBA53F-EECB-4104-8BDE-02E45FCF9862}" srcId="{15570CFE-176A-42D4-AAC1-8AD6679F3099}" destId="{38D4E6C4-4549-4E88-8B8A-8B680B710C67}" srcOrd="1" destOrd="0" parTransId="{B0AA0DF8-BDB2-417B-BBB0-92CEB2F51651}" sibTransId="{250E8339-2135-4C17-9CD0-2F4B9A749CAB}"/>
    <dgm:cxn modelId="{597DF89F-37AC-4761-9504-CAAAA0EE0EA9}" srcId="{15570CFE-176A-42D4-AAC1-8AD6679F3099}" destId="{BA8E8704-8643-4C37-8206-5BEA6687719D}" srcOrd="3" destOrd="0" parTransId="{EE9D6AA5-8C38-4C00-AF28-1F30ADEA6349}" sibTransId="{090171B2-A243-4644-AAFE-10F35FB2819E}"/>
    <dgm:cxn modelId="{F71B9163-F4BA-4A8F-86B3-CA40A4019DD5}" type="presOf" srcId="{38D4E6C4-4549-4E88-8B8A-8B680B710C67}" destId="{619D394C-7BE8-4B4A-B466-58591A5D7E8C}" srcOrd="0" destOrd="0" presId="urn:microsoft.com/office/officeart/2005/8/layout/default"/>
    <dgm:cxn modelId="{224AA8FC-87E5-446E-8F7B-6F56EA1089E5}" type="presOf" srcId="{BA8E8704-8643-4C37-8206-5BEA6687719D}" destId="{D7A8DA2B-CFD5-4A8F-8484-9EC1815A5D06}" srcOrd="0" destOrd="0" presId="urn:microsoft.com/office/officeart/2005/8/layout/default"/>
    <dgm:cxn modelId="{78B9C3A3-65C0-4397-861C-041B78F0348D}" type="presOf" srcId="{B36B14EA-1ECC-4FB8-B25E-2D571190B8BE}" destId="{B748685B-D4ED-4ECE-88A7-9074F0403905}" srcOrd="0" destOrd="0" presId="urn:microsoft.com/office/officeart/2005/8/layout/default"/>
    <dgm:cxn modelId="{7B64E452-1F3A-47B0-BE6C-442FE2E4446A}" type="presOf" srcId="{A442E94A-5443-440C-9CD4-6CDD577A8718}" destId="{3FCC99D6-4692-4327-A8D6-7B22192D170C}" srcOrd="0" destOrd="0" presId="urn:microsoft.com/office/officeart/2005/8/layout/default"/>
    <dgm:cxn modelId="{2B1D6F97-7582-4CDE-9AFF-0715446195B8}" srcId="{15570CFE-176A-42D4-AAC1-8AD6679F3099}" destId="{C9C8D41B-7B10-406A-96D2-22E2F1C33AB7}" srcOrd="0" destOrd="0" parTransId="{F5367B3D-351E-45E3-B587-44DF94618FEE}" sibTransId="{06A49C23-CE42-4576-9F90-C02A1BDC69CF}"/>
    <dgm:cxn modelId="{AFFFD968-155A-41D2-9B6C-D42E824B3780}" type="presParOf" srcId="{C71A8E77-E2AB-4BC4-9DC8-CFD5CFBC13E8}" destId="{216F723B-75FC-4AFB-987A-2D5ADAAD1426}" srcOrd="0" destOrd="0" presId="urn:microsoft.com/office/officeart/2005/8/layout/default"/>
    <dgm:cxn modelId="{81B6F9D8-82CD-4F10-BD4F-00348506300F}" type="presParOf" srcId="{C71A8E77-E2AB-4BC4-9DC8-CFD5CFBC13E8}" destId="{D47FBC94-3FB8-4DAE-8201-C34496E8B357}" srcOrd="1" destOrd="0" presId="urn:microsoft.com/office/officeart/2005/8/layout/default"/>
    <dgm:cxn modelId="{C683592D-9104-4770-AB09-750CD73A677C}" type="presParOf" srcId="{C71A8E77-E2AB-4BC4-9DC8-CFD5CFBC13E8}" destId="{619D394C-7BE8-4B4A-B466-58591A5D7E8C}" srcOrd="2" destOrd="0" presId="urn:microsoft.com/office/officeart/2005/8/layout/default"/>
    <dgm:cxn modelId="{4215BACF-EA5B-4289-86DD-2A1DDB717E09}" type="presParOf" srcId="{C71A8E77-E2AB-4BC4-9DC8-CFD5CFBC13E8}" destId="{50B16854-12C6-4FB2-B128-EB9E31BE4F1F}" srcOrd="3" destOrd="0" presId="urn:microsoft.com/office/officeart/2005/8/layout/default"/>
    <dgm:cxn modelId="{A38DB529-93E7-4FD3-A88B-3C744798FA32}" type="presParOf" srcId="{C71A8E77-E2AB-4BC4-9DC8-CFD5CFBC13E8}" destId="{6E75909A-DD64-400E-8062-DB5DE1EFEEAB}" srcOrd="4" destOrd="0" presId="urn:microsoft.com/office/officeart/2005/8/layout/default"/>
    <dgm:cxn modelId="{E1BD429D-023A-4140-B785-4C7EE9D2A83D}" type="presParOf" srcId="{C71A8E77-E2AB-4BC4-9DC8-CFD5CFBC13E8}" destId="{35E5F711-7C9C-4BCD-BB91-94E1227A010F}" srcOrd="5" destOrd="0" presId="urn:microsoft.com/office/officeart/2005/8/layout/default"/>
    <dgm:cxn modelId="{4FB761C5-285C-4BDD-9662-8758767BC0D8}" type="presParOf" srcId="{C71A8E77-E2AB-4BC4-9DC8-CFD5CFBC13E8}" destId="{D7A8DA2B-CFD5-4A8F-8484-9EC1815A5D06}" srcOrd="6" destOrd="0" presId="urn:microsoft.com/office/officeart/2005/8/layout/default"/>
    <dgm:cxn modelId="{2531E98F-15DB-44D3-9172-42CBA992A7A3}" type="presParOf" srcId="{C71A8E77-E2AB-4BC4-9DC8-CFD5CFBC13E8}" destId="{301B742E-25EE-41A0-98DD-31D38D99E360}" srcOrd="7" destOrd="0" presId="urn:microsoft.com/office/officeart/2005/8/layout/default"/>
    <dgm:cxn modelId="{32A3C77D-348B-456A-891E-07FF3B532FE1}" type="presParOf" srcId="{C71A8E77-E2AB-4BC4-9DC8-CFD5CFBC13E8}" destId="{B748685B-D4ED-4ECE-88A7-9074F0403905}" srcOrd="8" destOrd="0" presId="urn:microsoft.com/office/officeart/2005/8/layout/default"/>
    <dgm:cxn modelId="{8F03DA5A-A842-4CF9-96CC-FC53EE519C4E}" type="presParOf" srcId="{C71A8E77-E2AB-4BC4-9DC8-CFD5CFBC13E8}" destId="{8C26BE86-1260-45ED-A57B-4DB8A6563C4B}" srcOrd="9" destOrd="0" presId="urn:microsoft.com/office/officeart/2005/8/layout/default"/>
    <dgm:cxn modelId="{0C052041-F0E6-49E8-9B54-3E50316FB8BC}" type="presParOf" srcId="{C71A8E77-E2AB-4BC4-9DC8-CFD5CFBC13E8}" destId="{3FCC99D6-4692-4327-A8D6-7B22192D170C}" srcOrd="10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3E21C-78C9-435D-9F16-145921DB3A5A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373F8-FC42-4DBB-90C0-1B64F0D064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Kurze Erklärung was </a:t>
            </a:r>
            <a:r>
              <a:rPr lang="de-DE" dirty="0" err="1" smtClean="0"/>
              <a:t>was</a:t>
            </a:r>
            <a:r>
              <a:rPr lang="de-DE" dirty="0" smtClean="0"/>
              <a:t>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373F8-FC42-4DBB-90C0-1B64F0D064A8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Supply</a:t>
            </a:r>
            <a:r>
              <a:rPr lang="de-DE" dirty="0" smtClean="0"/>
              <a:t> Chain 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85984" y="6072206"/>
            <a:ext cx="6643702" cy="571504"/>
          </a:xfrm>
        </p:spPr>
        <p:txBody>
          <a:bodyPr/>
          <a:lstStyle/>
          <a:p>
            <a:r>
              <a:rPr lang="de-DE" dirty="0" smtClean="0"/>
              <a:t>Sven </a:t>
            </a:r>
            <a:r>
              <a:rPr lang="de-DE" dirty="0" err="1" smtClean="0"/>
              <a:t>Jaschkewitz</a:t>
            </a:r>
            <a:r>
              <a:rPr lang="de-DE" dirty="0" smtClean="0"/>
              <a:t>, Marius Kahn, Max Hermann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190562"/>
            <a:ext cx="9000000" cy="559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94" y="1170229"/>
            <a:ext cx="9000000" cy="561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00232" y="2428868"/>
            <a:ext cx="5214974" cy="1928826"/>
          </a:xfrm>
        </p:spPr>
        <p:txBody>
          <a:bodyPr>
            <a:noAutofit/>
          </a:bodyPr>
          <a:lstStyle/>
          <a:p>
            <a:pPr algn="ctr"/>
            <a:r>
              <a:rPr lang="de-DE" sz="7000" dirty="0" smtClean="0"/>
              <a:t>Technologie</a:t>
            </a:r>
            <a:endParaRPr lang="de-DE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194" name="Picture 2" descr="https://upload.wikimedia.org/wikipedia/commons/thumb/c/c9/Client-server-model.svg/2000px-Client-server-model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643866" cy="4586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MEAN-</a:t>
            </a:r>
            <a:r>
              <a:rPr lang="de-DE" dirty="0" err="1" smtClean="0"/>
              <a:t>Stack</a:t>
            </a:r>
            <a:endParaRPr lang="de-DE" dirty="0"/>
          </a:p>
        </p:txBody>
      </p:sp>
      <p:pic>
        <p:nvPicPr>
          <p:cNvPr id="4" name="Inhaltsplatzhalter 3" descr="https://i.ytimg.com/vi/Jh0er2pRcq8/maxresdefault.jp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357562"/>
            <a:ext cx="5545915" cy="339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428596" y="2357430"/>
            <a:ext cx="500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Mongo DB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Express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NodeJs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Typescript</a:t>
            </a:r>
            <a:endParaRPr lang="de-DE" dirty="0" smtClean="0"/>
          </a:p>
          <a:p>
            <a:pPr lvl="1"/>
            <a:r>
              <a:rPr lang="de-DE" dirty="0" err="1" smtClean="0"/>
              <a:t>Superset</a:t>
            </a:r>
            <a:r>
              <a:rPr lang="de-DE" dirty="0" smtClean="0"/>
              <a:t> von </a:t>
            </a:r>
            <a:r>
              <a:rPr lang="de-DE" dirty="0" err="1" smtClean="0"/>
              <a:t>Javascript</a:t>
            </a:r>
            <a:endParaRPr lang="de-DE" dirty="0" smtClean="0"/>
          </a:p>
          <a:p>
            <a:pPr lvl="1"/>
            <a:r>
              <a:rPr lang="de-DE" dirty="0" smtClean="0"/>
              <a:t>Starke Typisierung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Gulp</a:t>
            </a:r>
            <a:endParaRPr lang="de-DE" dirty="0" smtClean="0"/>
          </a:p>
          <a:p>
            <a:r>
              <a:rPr lang="de-DE" dirty="0" err="1" smtClean="0"/>
              <a:t>Npm</a:t>
            </a:r>
            <a:endParaRPr lang="de-DE" dirty="0" smtClean="0"/>
          </a:p>
          <a:p>
            <a:r>
              <a:rPr lang="de-DE" dirty="0" err="1" smtClean="0"/>
              <a:t>Webstorm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14282" y="2428868"/>
            <a:ext cx="8715436" cy="1928826"/>
          </a:xfrm>
        </p:spPr>
        <p:txBody>
          <a:bodyPr>
            <a:noAutofit/>
          </a:bodyPr>
          <a:lstStyle/>
          <a:p>
            <a:pPr algn="ctr"/>
            <a:r>
              <a:rPr lang="de-DE" sz="7000" dirty="0" smtClean="0"/>
              <a:t>Live-Demonstration</a:t>
            </a:r>
            <a:endParaRPr lang="de-DE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Planspiel</a:t>
            </a:r>
          </a:p>
          <a:p>
            <a:pPr lvl="1"/>
            <a:r>
              <a:rPr lang="de-DE" dirty="0" smtClean="0"/>
              <a:t>Ausgangssituation</a:t>
            </a:r>
          </a:p>
          <a:p>
            <a:pPr lvl="1"/>
            <a:r>
              <a:rPr lang="de-DE" dirty="0" smtClean="0"/>
              <a:t>Strategie</a:t>
            </a:r>
          </a:p>
          <a:p>
            <a:pPr lvl="1"/>
            <a:r>
              <a:rPr lang="de-DE" dirty="0" smtClean="0"/>
              <a:t>Ergebnisse</a:t>
            </a:r>
          </a:p>
          <a:p>
            <a:r>
              <a:rPr lang="de-DE" dirty="0" smtClean="0"/>
              <a:t>Technologie</a:t>
            </a:r>
          </a:p>
          <a:p>
            <a:r>
              <a:rPr lang="de-DE" dirty="0" smtClean="0"/>
              <a:t>Live - Demonstration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428736"/>
            <a:ext cx="9144000" cy="4000528"/>
          </a:xfrm>
        </p:spPr>
        <p:txBody>
          <a:bodyPr>
            <a:noAutofit/>
          </a:bodyPr>
          <a:lstStyle/>
          <a:p>
            <a:pPr algn="ctr"/>
            <a:r>
              <a:rPr lang="de-DE" sz="6000" dirty="0" smtClean="0"/>
              <a:t>Was ist der </a:t>
            </a:r>
            <a:br>
              <a:rPr lang="de-DE" sz="6000" dirty="0" smtClean="0"/>
            </a:br>
            <a:r>
              <a:rPr lang="de-DE" sz="6000" dirty="0" err="1" smtClean="0"/>
              <a:t>Supply</a:t>
            </a:r>
            <a:r>
              <a:rPr lang="de-DE" sz="6000" dirty="0" smtClean="0"/>
              <a:t> Chain Manager?</a:t>
            </a:r>
            <a:endParaRPr lang="de-DE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57158" y="1363792"/>
            <a:ext cx="7500990" cy="70788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de-DE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Der </a:t>
            </a:r>
            <a:r>
              <a:rPr lang="de-DE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SCManager</a:t>
            </a:r>
            <a:endParaRPr lang="de-DE" sz="40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000232" y="2428868"/>
            <a:ext cx="5214974" cy="1928826"/>
          </a:xfrm>
        </p:spPr>
        <p:txBody>
          <a:bodyPr>
            <a:noAutofit/>
          </a:bodyPr>
          <a:lstStyle/>
          <a:p>
            <a:pPr algn="ctr"/>
            <a:r>
              <a:rPr lang="de-DE" sz="7000" dirty="0" smtClean="0"/>
              <a:t>Planspiel</a:t>
            </a:r>
            <a:endParaRPr lang="de-DE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94" y="1170229"/>
            <a:ext cx="9000000" cy="561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9144000" cy="372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174091"/>
            <a:ext cx="9000000" cy="561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Gerade Verbindung 5"/>
          <p:cNvCxnSpPr/>
          <p:nvPr/>
        </p:nvCxnSpPr>
        <p:spPr>
          <a:xfrm>
            <a:off x="1142976" y="3357562"/>
            <a:ext cx="757242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85720" y="3223439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250000 €</a:t>
            </a:r>
            <a:endParaRPr lang="de-DE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Reduzieren der Lagerbeständen</a:t>
            </a:r>
          </a:p>
          <a:p>
            <a:pPr lvl="1"/>
            <a:r>
              <a:rPr lang="de-DE" dirty="0" smtClean="0"/>
              <a:t>Abbauen der Warteschlangen</a:t>
            </a:r>
          </a:p>
          <a:p>
            <a:endParaRPr lang="de-DE" dirty="0" smtClean="0"/>
          </a:p>
          <a:p>
            <a:r>
              <a:rPr lang="de-DE" dirty="0" smtClean="0"/>
              <a:t>Maßnahmen</a:t>
            </a:r>
          </a:p>
          <a:p>
            <a:pPr lvl="1"/>
            <a:r>
              <a:rPr lang="de-DE" dirty="0" smtClean="0"/>
              <a:t>Kategorisieren der Erzeugnisse nach Teilewert und Fertigungskomplexität</a:t>
            </a:r>
          </a:p>
          <a:p>
            <a:pPr lvl="1">
              <a:buNone/>
            </a:pP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88</Words>
  <Application>Microsoft Office PowerPoint</Application>
  <PresentationFormat>Bildschirmpräsentation (4:3)</PresentationFormat>
  <Paragraphs>46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Rhea</vt:lpstr>
      <vt:lpstr>Supply Chain Manager</vt:lpstr>
      <vt:lpstr>Gliederung</vt:lpstr>
      <vt:lpstr>Was ist der  Supply Chain Manager?</vt:lpstr>
      <vt:lpstr>Folie 4</vt:lpstr>
      <vt:lpstr>Planspiel</vt:lpstr>
      <vt:lpstr>Folie 6</vt:lpstr>
      <vt:lpstr>Folie 7</vt:lpstr>
      <vt:lpstr>Folie 8</vt:lpstr>
      <vt:lpstr>Strategie</vt:lpstr>
      <vt:lpstr>Folie 10</vt:lpstr>
      <vt:lpstr>Folie 11</vt:lpstr>
      <vt:lpstr>Technologie</vt:lpstr>
      <vt:lpstr>Architektur</vt:lpstr>
      <vt:lpstr>MEAN-Stack</vt:lpstr>
      <vt:lpstr>Programmiersprache</vt:lpstr>
      <vt:lpstr>Development Tools</vt:lpstr>
      <vt:lpstr>Live-Demonstration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Manager</dc:title>
  <dc:creator>Max Hermann</dc:creator>
  <cp:lastModifiedBy>Max Hermann</cp:lastModifiedBy>
  <cp:revision>15</cp:revision>
  <dcterms:created xsi:type="dcterms:W3CDTF">2016-01-10T14:24:10Z</dcterms:created>
  <dcterms:modified xsi:type="dcterms:W3CDTF">2016-01-17T15:12:27Z</dcterms:modified>
</cp:coreProperties>
</file>