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944" autoAdjust="0"/>
  </p:normalViewPr>
  <p:slideViewPr>
    <p:cSldViewPr>
      <p:cViewPr varScale="1">
        <p:scale>
          <a:sx n="62" d="100"/>
          <a:sy n="62" d="100"/>
        </p:scale>
        <p:origin x="-20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21C-78C9-435D-9F16-145921DB3A5A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73F8-FC42-4DBB-90C0-1B64F0D064A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Webanwendung</a:t>
            </a:r>
          </a:p>
          <a:p>
            <a:pPr>
              <a:buFontTx/>
              <a:buChar char="-"/>
            </a:pPr>
            <a:r>
              <a:rPr lang="de-DE" dirty="0" smtClean="0"/>
              <a:t> Vorhandene Erfahrungen</a:t>
            </a:r>
          </a:p>
          <a:p>
            <a:pPr>
              <a:buFontTx/>
              <a:buChar char="-"/>
            </a:pPr>
            <a:r>
              <a:rPr lang="de-DE" baseline="0" dirty="0" smtClean="0"/>
              <a:t> Freiheiten bei Design</a:t>
            </a:r>
          </a:p>
          <a:p>
            <a:pPr>
              <a:buFontTx/>
              <a:buChar char="-"/>
            </a:pPr>
            <a:r>
              <a:rPr lang="de-DE" baseline="0" dirty="0" smtClean="0"/>
              <a:t> hohe Performance</a:t>
            </a:r>
          </a:p>
          <a:p>
            <a:pPr>
              <a:buFontTx/>
              <a:buChar char="-"/>
            </a:pPr>
            <a:r>
              <a:rPr lang="de-DE" baseline="0" dirty="0" smtClean="0"/>
              <a:t> viele Framework</a:t>
            </a:r>
          </a:p>
          <a:p>
            <a:pPr>
              <a:buFontTx/>
              <a:buChar char="-"/>
            </a:pPr>
            <a:r>
              <a:rPr lang="de-DE" baseline="0" dirty="0" smtClean="0"/>
              <a:t> bewährte Technologie</a:t>
            </a:r>
          </a:p>
          <a:p>
            <a:pPr>
              <a:buFontTx/>
              <a:buChar char="-"/>
            </a:pPr>
            <a:r>
              <a:rPr lang="de-DE" baseline="0" dirty="0" smtClean="0"/>
              <a:t> Plattform unabhängig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Erklärung was </a:t>
            </a:r>
            <a:r>
              <a:rPr lang="de-DE" dirty="0" err="1" smtClean="0"/>
              <a:t>was</a:t>
            </a:r>
            <a:r>
              <a:rPr lang="de-DE" dirty="0" smtClean="0"/>
              <a:t>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AA11DB-FCE1-432F-BBE7-108BD170E889}" type="datetimeFigureOut">
              <a:rPr lang="de-DE" smtClean="0"/>
              <a:t>10.01.2016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7E1616-9FB3-42C1-9995-E08C915852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Supply</a:t>
            </a:r>
            <a:r>
              <a:rPr lang="de-DE" dirty="0" smtClean="0"/>
              <a:t> Chain 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5984" y="6072206"/>
            <a:ext cx="6643702" cy="571504"/>
          </a:xfrm>
        </p:spPr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Jaschkewitz</a:t>
            </a:r>
            <a:r>
              <a:rPr lang="de-DE" dirty="0" smtClean="0"/>
              <a:t>, Marius Kahn, Max Hermann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Planspiel</a:t>
            </a:r>
          </a:p>
          <a:p>
            <a:pPr lvl="1"/>
            <a:r>
              <a:rPr lang="de-DE" dirty="0" smtClean="0"/>
              <a:t>Strategie</a:t>
            </a:r>
          </a:p>
          <a:p>
            <a:pPr lvl="1"/>
            <a:r>
              <a:rPr lang="de-DE" dirty="0" smtClean="0"/>
              <a:t>Zielsetzung</a:t>
            </a:r>
          </a:p>
          <a:p>
            <a:pPr lvl="1"/>
            <a:r>
              <a:rPr lang="de-DE" dirty="0" smtClean="0"/>
              <a:t>Ergebnisse</a:t>
            </a:r>
          </a:p>
          <a:p>
            <a:r>
              <a:rPr lang="de-DE" dirty="0" smtClean="0"/>
              <a:t>Technologie</a:t>
            </a:r>
          </a:p>
          <a:p>
            <a:r>
              <a:rPr lang="de-DE" dirty="0" smtClean="0"/>
              <a:t>Live-Demonstration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19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3866" cy="45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40"/>
            <a:ext cx="9144000" cy="490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4" name="Inhaltsplatzhalter 3" descr="https://i.ytimg.com/vi/Jh0er2pRcq8/maxresdefaul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357562"/>
            <a:ext cx="5545915" cy="33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596" y="235743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Mongo DB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Express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Starke Typisierung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Gulp</a:t>
            </a:r>
            <a:endParaRPr lang="de-DE" dirty="0" smtClean="0"/>
          </a:p>
          <a:p>
            <a:r>
              <a:rPr lang="de-DE" dirty="0" err="1" smtClean="0"/>
              <a:t>Npm</a:t>
            </a:r>
            <a:endParaRPr lang="de-DE" dirty="0" smtClean="0"/>
          </a:p>
          <a:p>
            <a:r>
              <a:rPr lang="de-DE" dirty="0" err="1" smtClean="0"/>
              <a:t>Webstorm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Livedemonstration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72</Words>
  <Application>Microsoft Office PowerPoint</Application>
  <PresentationFormat>Bildschirmpräsentation (4:3)</PresentationFormat>
  <Paragraphs>37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Rhea</vt:lpstr>
      <vt:lpstr>Supply Chain Manager</vt:lpstr>
      <vt:lpstr>Gliederung</vt:lpstr>
      <vt:lpstr>Planspiel</vt:lpstr>
      <vt:lpstr>Architektur</vt:lpstr>
      <vt:lpstr>Webanwendung</vt:lpstr>
      <vt:lpstr>MEAN-Stack</vt:lpstr>
      <vt:lpstr>Programmiersprache</vt:lpstr>
      <vt:lpstr>Development Tools</vt:lpstr>
      <vt:lpstr>Livedemonstration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Manager</dc:title>
  <dc:creator>Max Hermann</dc:creator>
  <cp:lastModifiedBy>Max Hermann</cp:lastModifiedBy>
  <cp:revision>7</cp:revision>
  <dcterms:created xsi:type="dcterms:W3CDTF">2016-01-10T14:24:10Z</dcterms:created>
  <dcterms:modified xsi:type="dcterms:W3CDTF">2016-01-10T15:30:26Z</dcterms:modified>
</cp:coreProperties>
</file>