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CA0690-275A-4805-9C57-C9DCB5415A6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D45351E-D134-43A3-8B81-C386C900BBD9}">
      <dgm:prSet/>
      <dgm:spPr/>
      <dgm:t>
        <a:bodyPr/>
        <a:lstStyle/>
        <a:p>
          <a:r>
            <a:rPr lang="en-GB"/>
            <a:t>5 functions with each menu option in</a:t>
          </a:r>
          <a:endParaRPr lang="en-US"/>
        </a:p>
      </dgm:t>
    </dgm:pt>
    <dgm:pt modelId="{9705CFBA-35EF-4841-A773-AED701A2ED5F}" type="parTrans" cxnId="{87F5C607-F3F6-4EA3-9DD7-3AD48F299250}">
      <dgm:prSet/>
      <dgm:spPr/>
      <dgm:t>
        <a:bodyPr/>
        <a:lstStyle/>
        <a:p>
          <a:endParaRPr lang="en-US"/>
        </a:p>
      </dgm:t>
    </dgm:pt>
    <dgm:pt modelId="{3A59FDED-C697-4485-94FB-A26F15D7B0D6}" type="sibTrans" cxnId="{87F5C607-F3F6-4EA3-9DD7-3AD48F299250}">
      <dgm:prSet/>
      <dgm:spPr/>
      <dgm:t>
        <a:bodyPr/>
        <a:lstStyle/>
        <a:p>
          <a:endParaRPr lang="en-US"/>
        </a:p>
      </dgm:t>
    </dgm:pt>
    <dgm:pt modelId="{7B01D85F-0264-4503-9D01-133454788769}">
      <dgm:prSet/>
      <dgm:spPr/>
      <dgm:t>
        <a:bodyPr/>
        <a:lstStyle/>
        <a:p>
          <a:r>
            <a:rPr lang="en-GB"/>
            <a:t>Ability to restart program within the program</a:t>
          </a:r>
          <a:endParaRPr lang="en-US"/>
        </a:p>
      </dgm:t>
    </dgm:pt>
    <dgm:pt modelId="{92FC5D2C-9C8A-4204-8CEF-C18D2B801AA9}" type="parTrans" cxnId="{FC078AB3-878B-480B-96D1-7FD3DF9A1424}">
      <dgm:prSet/>
      <dgm:spPr/>
      <dgm:t>
        <a:bodyPr/>
        <a:lstStyle/>
        <a:p>
          <a:endParaRPr lang="en-US"/>
        </a:p>
      </dgm:t>
    </dgm:pt>
    <dgm:pt modelId="{074C0379-3940-44B9-8E3F-1757F89F39D8}" type="sibTrans" cxnId="{FC078AB3-878B-480B-96D1-7FD3DF9A1424}">
      <dgm:prSet/>
      <dgm:spPr/>
      <dgm:t>
        <a:bodyPr/>
        <a:lstStyle/>
        <a:p>
          <a:endParaRPr lang="en-US"/>
        </a:p>
      </dgm:t>
    </dgm:pt>
    <dgm:pt modelId="{E3599FC3-B28F-47DE-981A-AFDCFEFC9D4F}">
      <dgm:prSet/>
      <dgm:spPr/>
      <dgm:t>
        <a:bodyPr/>
        <a:lstStyle/>
        <a:p>
          <a:r>
            <a:rPr lang="en-GB"/>
            <a:t>Store all data in txt files</a:t>
          </a:r>
          <a:endParaRPr lang="en-US"/>
        </a:p>
      </dgm:t>
    </dgm:pt>
    <dgm:pt modelId="{B2EFB63E-59AC-4D55-8BA3-CCB8686B41A5}" type="parTrans" cxnId="{8B5555DB-8F7E-4024-90D8-054B4F8CF2AA}">
      <dgm:prSet/>
      <dgm:spPr/>
      <dgm:t>
        <a:bodyPr/>
        <a:lstStyle/>
        <a:p>
          <a:endParaRPr lang="en-US"/>
        </a:p>
      </dgm:t>
    </dgm:pt>
    <dgm:pt modelId="{5EC807C7-E821-406B-B465-2440CE6E3E85}" type="sibTrans" cxnId="{8B5555DB-8F7E-4024-90D8-054B4F8CF2AA}">
      <dgm:prSet/>
      <dgm:spPr/>
      <dgm:t>
        <a:bodyPr/>
        <a:lstStyle/>
        <a:p>
          <a:endParaRPr lang="en-US"/>
        </a:p>
      </dgm:t>
    </dgm:pt>
    <dgm:pt modelId="{525B3127-9A47-47CF-B559-A807096550A8}">
      <dgm:prSet/>
      <dgm:spPr/>
      <dgm:t>
        <a:bodyPr/>
        <a:lstStyle/>
        <a:p>
          <a:r>
            <a:rPr lang="en-GB"/>
            <a:t>A home menu to pick from the 5 functions</a:t>
          </a:r>
          <a:endParaRPr lang="en-US"/>
        </a:p>
      </dgm:t>
    </dgm:pt>
    <dgm:pt modelId="{F4950AFD-AC10-468C-9583-71D3ACA22556}" type="parTrans" cxnId="{45942C02-0A3E-42BC-BF34-4D46316D0778}">
      <dgm:prSet/>
      <dgm:spPr/>
      <dgm:t>
        <a:bodyPr/>
        <a:lstStyle/>
        <a:p>
          <a:endParaRPr lang="en-US"/>
        </a:p>
      </dgm:t>
    </dgm:pt>
    <dgm:pt modelId="{CFB4A96E-5FE0-426E-BACD-E7131987892E}" type="sibTrans" cxnId="{45942C02-0A3E-42BC-BF34-4D46316D0778}">
      <dgm:prSet/>
      <dgm:spPr/>
      <dgm:t>
        <a:bodyPr/>
        <a:lstStyle/>
        <a:p>
          <a:endParaRPr lang="en-US"/>
        </a:p>
      </dgm:t>
    </dgm:pt>
    <dgm:pt modelId="{B60DAB14-A3EF-42E3-82A0-C034004A19A7}" type="pres">
      <dgm:prSet presAssocID="{95CA0690-275A-4805-9C57-C9DCB5415A6B}" presName="linear" presStyleCnt="0">
        <dgm:presLayoutVars>
          <dgm:animLvl val="lvl"/>
          <dgm:resizeHandles val="exact"/>
        </dgm:presLayoutVars>
      </dgm:prSet>
      <dgm:spPr/>
    </dgm:pt>
    <dgm:pt modelId="{90864C2D-FD86-407C-928B-A4A0557AA324}" type="pres">
      <dgm:prSet presAssocID="{0D45351E-D134-43A3-8B81-C386C900BBD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4360A0F-F427-49ED-BCAE-D6316002AAF8}" type="pres">
      <dgm:prSet presAssocID="{3A59FDED-C697-4485-94FB-A26F15D7B0D6}" presName="spacer" presStyleCnt="0"/>
      <dgm:spPr/>
    </dgm:pt>
    <dgm:pt modelId="{B09599B0-65CF-4A4F-8654-F5A8F282D06C}" type="pres">
      <dgm:prSet presAssocID="{7B01D85F-0264-4503-9D01-13345478876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CADC008-AA8E-495B-9245-D87D47296B95}" type="pres">
      <dgm:prSet presAssocID="{074C0379-3940-44B9-8E3F-1757F89F39D8}" presName="spacer" presStyleCnt="0"/>
      <dgm:spPr/>
    </dgm:pt>
    <dgm:pt modelId="{71991BAE-5E04-485E-BB59-6B95E82C6511}" type="pres">
      <dgm:prSet presAssocID="{E3599FC3-B28F-47DE-981A-AFDCFEFC9D4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86B01BB-9761-48CA-BABD-E8FBA1558D49}" type="pres">
      <dgm:prSet presAssocID="{5EC807C7-E821-406B-B465-2440CE6E3E85}" presName="spacer" presStyleCnt="0"/>
      <dgm:spPr/>
    </dgm:pt>
    <dgm:pt modelId="{7C3698D4-C10C-44F0-B60F-B9A877A9F96B}" type="pres">
      <dgm:prSet presAssocID="{525B3127-9A47-47CF-B559-A807096550A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5942C02-0A3E-42BC-BF34-4D46316D0778}" srcId="{95CA0690-275A-4805-9C57-C9DCB5415A6B}" destId="{525B3127-9A47-47CF-B559-A807096550A8}" srcOrd="3" destOrd="0" parTransId="{F4950AFD-AC10-468C-9583-71D3ACA22556}" sibTransId="{CFB4A96E-5FE0-426E-BACD-E7131987892E}"/>
    <dgm:cxn modelId="{DBE18603-8159-49B0-98B1-33970512B3E5}" type="presOf" srcId="{E3599FC3-B28F-47DE-981A-AFDCFEFC9D4F}" destId="{71991BAE-5E04-485E-BB59-6B95E82C6511}" srcOrd="0" destOrd="0" presId="urn:microsoft.com/office/officeart/2005/8/layout/vList2"/>
    <dgm:cxn modelId="{87F5C607-F3F6-4EA3-9DD7-3AD48F299250}" srcId="{95CA0690-275A-4805-9C57-C9DCB5415A6B}" destId="{0D45351E-D134-43A3-8B81-C386C900BBD9}" srcOrd="0" destOrd="0" parTransId="{9705CFBA-35EF-4841-A773-AED701A2ED5F}" sibTransId="{3A59FDED-C697-4485-94FB-A26F15D7B0D6}"/>
    <dgm:cxn modelId="{07FF1C42-6FBB-4B3D-B8C6-59124AD6648F}" type="presOf" srcId="{95CA0690-275A-4805-9C57-C9DCB5415A6B}" destId="{B60DAB14-A3EF-42E3-82A0-C034004A19A7}" srcOrd="0" destOrd="0" presId="urn:microsoft.com/office/officeart/2005/8/layout/vList2"/>
    <dgm:cxn modelId="{409DC288-EED9-4CBF-B76D-5CED7B46FA8A}" type="presOf" srcId="{7B01D85F-0264-4503-9D01-133454788769}" destId="{B09599B0-65CF-4A4F-8654-F5A8F282D06C}" srcOrd="0" destOrd="0" presId="urn:microsoft.com/office/officeart/2005/8/layout/vList2"/>
    <dgm:cxn modelId="{1BA3B2A3-EB92-40E1-A9DA-5DD5ABC5C677}" type="presOf" srcId="{0D45351E-D134-43A3-8B81-C386C900BBD9}" destId="{90864C2D-FD86-407C-928B-A4A0557AA324}" srcOrd="0" destOrd="0" presId="urn:microsoft.com/office/officeart/2005/8/layout/vList2"/>
    <dgm:cxn modelId="{FC078AB3-878B-480B-96D1-7FD3DF9A1424}" srcId="{95CA0690-275A-4805-9C57-C9DCB5415A6B}" destId="{7B01D85F-0264-4503-9D01-133454788769}" srcOrd="1" destOrd="0" parTransId="{92FC5D2C-9C8A-4204-8CEF-C18D2B801AA9}" sibTransId="{074C0379-3940-44B9-8E3F-1757F89F39D8}"/>
    <dgm:cxn modelId="{E75BE7CA-7EEB-4BC7-8FBD-342B8A458295}" type="presOf" srcId="{525B3127-9A47-47CF-B559-A807096550A8}" destId="{7C3698D4-C10C-44F0-B60F-B9A877A9F96B}" srcOrd="0" destOrd="0" presId="urn:microsoft.com/office/officeart/2005/8/layout/vList2"/>
    <dgm:cxn modelId="{8B5555DB-8F7E-4024-90D8-054B4F8CF2AA}" srcId="{95CA0690-275A-4805-9C57-C9DCB5415A6B}" destId="{E3599FC3-B28F-47DE-981A-AFDCFEFC9D4F}" srcOrd="2" destOrd="0" parTransId="{B2EFB63E-59AC-4D55-8BA3-CCB8686B41A5}" sibTransId="{5EC807C7-E821-406B-B465-2440CE6E3E85}"/>
    <dgm:cxn modelId="{EE960944-A8E3-4626-8313-1FF3567A67D8}" type="presParOf" srcId="{B60DAB14-A3EF-42E3-82A0-C034004A19A7}" destId="{90864C2D-FD86-407C-928B-A4A0557AA324}" srcOrd="0" destOrd="0" presId="urn:microsoft.com/office/officeart/2005/8/layout/vList2"/>
    <dgm:cxn modelId="{EF766629-978B-4647-B34A-1BF6604F8D11}" type="presParOf" srcId="{B60DAB14-A3EF-42E3-82A0-C034004A19A7}" destId="{34360A0F-F427-49ED-BCAE-D6316002AAF8}" srcOrd="1" destOrd="0" presId="urn:microsoft.com/office/officeart/2005/8/layout/vList2"/>
    <dgm:cxn modelId="{D2FA474D-05DE-44E2-A9BC-AE8DC4BD2D4B}" type="presParOf" srcId="{B60DAB14-A3EF-42E3-82A0-C034004A19A7}" destId="{B09599B0-65CF-4A4F-8654-F5A8F282D06C}" srcOrd="2" destOrd="0" presId="urn:microsoft.com/office/officeart/2005/8/layout/vList2"/>
    <dgm:cxn modelId="{F1B0779A-E759-452B-A515-05DBF323FC67}" type="presParOf" srcId="{B60DAB14-A3EF-42E3-82A0-C034004A19A7}" destId="{BCADC008-AA8E-495B-9245-D87D47296B95}" srcOrd="3" destOrd="0" presId="urn:microsoft.com/office/officeart/2005/8/layout/vList2"/>
    <dgm:cxn modelId="{7056D411-5BA4-4E50-BB39-13ADCFC4E09F}" type="presParOf" srcId="{B60DAB14-A3EF-42E3-82A0-C034004A19A7}" destId="{71991BAE-5E04-485E-BB59-6B95E82C6511}" srcOrd="4" destOrd="0" presId="urn:microsoft.com/office/officeart/2005/8/layout/vList2"/>
    <dgm:cxn modelId="{638B7243-DEE9-4A5C-B772-4A005699DC39}" type="presParOf" srcId="{B60DAB14-A3EF-42E3-82A0-C034004A19A7}" destId="{D86B01BB-9761-48CA-BABD-E8FBA1558D49}" srcOrd="5" destOrd="0" presId="urn:microsoft.com/office/officeart/2005/8/layout/vList2"/>
    <dgm:cxn modelId="{ADF5A431-A1D6-4A3A-B6E3-9FAB0CBAEA89}" type="presParOf" srcId="{B60DAB14-A3EF-42E3-82A0-C034004A19A7}" destId="{7C3698D4-C10C-44F0-B60F-B9A877A9F96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864C2D-FD86-407C-928B-A4A0557AA324}">
      <dsp:nvSpPr>
        <dsp:cNvPr id="0" name=""/>
        <dsp:cNvSpPr/>
      </dsp:nvSpPr>
      <dsp:spPr>
        <a:xfrm>
          <a:off x="0" y="46309"/>
          <a:ext cx="6666833" cy="12712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5 functions with each menu option in</a:t>
          </a:r>
          <a:endParaRPr lang="en-US" sz="3200" kern="1200"/>
        </a:p>
      </dsp:txBody>
      <dsp:txXfrm>
        <a:off x="62055" y="108364"/>
        <a:ext cx="6542723" cy="1147095"/>
      </dsp:txXfrm>
    </dsp:sp>
    <dsp:sp modelId="{B09599B0-65CF-4A4F-8654-F5A8F282D06C}">
      <dsp:nvSpPr>
        <dsp:cNvPr id="0" name=""/>
        <dsp:cNvSpPr/>
      </dsp:nvSpPr>
      <dsp:spPr>
        <a:xfrm>
          <a:off x="0" y="1409674"/>
          <a:ext cx="6666833" cy="1271205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Ability to restart program within the program</a:t>
          </a:r>
          <a:endParaRPr lang="en-US" sz="3200" kern="1200"/>
        </a:p>
      </dsp:txBody>
      <dsp:txXfrm>
        <a:off x="62055" y="1471729"/>
        <a:ext cx="6542723" cy="1147095"/>
      </dsp:txXfrm>
    </dsp:sp>
    <dsp:sp modelId="{71991BAE-5E04-485E-BB59-6B95E82C6511}">
      <dsp:nvSpPr>
        <dsp:cNvPr id="0" name=""/>
        <dsp:cNvSpPr/>
      </dsp:nvSpPr>
      <dsp:spPr>
        <a:xfrm>
          <a:off x="0" y="2773040"/>
          <a:ext cx="6666833" cy="1271205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Store all data in txt files</a:t>
          </a:r>
          <a:endParaRPr lang="en-US" sz="3200" kern="1200"/>
        </a:p>
      </dsp:txBody>
      <dsp:txXfrm>
        <a:off x="62055" y="2835095"/>
        <a:ext cx="6542723" cy="1147095"/>
      </dsp:txXfrm>
    </dsp:sp>
    <dsp:sp modelId="{7C3698D4-C10C-44F0-B60F-B9A877A9F96B}">
      <dsp:nvSpPr>
        <dsp:cNvPr id="0" name=""/>
        <dsp:cNvSpPr/>
      </dsp:nvSpPr>
      <dsp:spPr>
        <a:xfrm>
          <a:off x="0" y="4136405"/>
          <a:ext cx="6666833" cy="1271205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A home menu to pick from the 5 functions</a:t>
          </a:r>
          <a:endParaRPr lang="en-US" sz="3200" kern="1200"/>
        </a:p>
      </dsp:txBody>
      <dsp:txXfrm>
        <a:off x="62055" y="4198460"/>
        <a:ext cx="6542723" cy="1147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9E86-7AF5-49B5-9BD9-00E407F54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3D5E5-016E-4929-9F46-7E1663967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93BAA-ABC3-4498-8AE2-3FDBF782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2DF9-41D7-474B-AB7B-B5CA3545DAC5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694AC-13B9-404B-870D-82E984AD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CE698-9064-425A-BE4D-59FAA6F5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AA1F-FB74-4E8A-AB5B-8CAA9983E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72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7603E-5C94-4861-8AA8-22B951DE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E21A7-D025-4D4B-8E79-532FF7B22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714B6-D66A-46CB-B473-C0DECA40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2DF9-41D7-474B-AB7B-B5CA3545DAC5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4E2E0-21EE-48B0-8EC6-E4BB634E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5A98C-4DE9-4D3F-8B13-30EC8761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AA1F-FB74-4E8A-AB5B-8CAA9983E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0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9AD9B6-4594-4AEE-AACA-697AB679E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10BB0-1B9A-473A-98C2-9B481E04B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26FB2-C18A-4744-A846-58AFB570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2DF9-41D7-474B-AB7B-B5CA3545DAC5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E882F-41C4-475E-91F8-472D6099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E1796-3874-4AC7-B697-FD1BF5A7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AA1F-FB74-4E8A-AB5B-8CAA9983E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74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EEA8-99CB-4179-B6EC-B65D6226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21EC5-9F82-4116-A6F9-314B4AA41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19E57-8E42-4CF8-B3EA-5EA17289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2DF9-41D7-474B-AB7B-B5CA3545DAC5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75E1C-4B39-461B-8EAF-53A15675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DF847-B2F2-49D1-841A-EA8C191F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AA1F-FB74-4E8A-AB5B-8CAA9983E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45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F3F9-9026-411A-835A-8A4BCDAD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FB20D-3EE6-4CAD-A0CD-8649658F8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A8604-EC72-4F1D-B3FB-AD9A0954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2DF9-41D7-474B-AB7B-B5CA3545DAC5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6CB9A-9775-4A6C-968F-2EF17F29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CE5B0-8FDA-4B52-AE59-1DB315F0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AA1F-FB74-4E8A-AB5B-8CAA9983E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00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FAC9-6706-4B7B-950D-FE42A555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229E-8056-4910-8CC4-E04106B6F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45287-F7A9-4CD1-8EAA-D44BF9A5C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E5E69-488C-46F5-8CB2-642B9762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2DF9-41D7-474B-AB7B-B5CA3545DAC5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C9E0D-0EB8-44AB-8915-4B83BA23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12822-B1A1-4423-898B-5D321FD7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AA1F-FB74-4E8A-AB5B-8CAA9983E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71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5125-6208-4893-938B-CF4F961B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0628E-12CE-4008-8DA9-89195F714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AD613-0649-40C0-81D7-4BB75D2EC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1D9081-2981-4592-998E-AFBB04A21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FB2CD-5532-4318-99EF-748E92191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6D9A10-45C9-41A5-A7AE-7CC7E21E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2DF9-41D7-474B-AB7B-B5CA3545DAC5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879A6E-212C-4034-81D0-0FA2B1B62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857D13-099F-46E3-A9A1-A85F63B6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AA1F-FB74-4E8A-AB5B-8CAA9983E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51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C453-B10E-4127-B96C-D76804DB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DE275D-2D8A-494B-BF02-83C1FD7C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2DF9-41D7-474B-AB7B-B5CA3545DAC5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84D4E-7FA3-45D2-A7BD-321ED730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E53F8-23D5-4F5C-B2B3-3D8EFAFBB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AA1F-FB74-4E8A-AB5B-8CAA9983E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68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A0792-A7F9-422F-803E-20184FC0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2DF9-41D7-474B-AB7B-B5CA3545DAC5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A254B-5EF4-4DA2-8200-435772BB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82994-D19C-4D08-BC1D-CAA60534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AA1F-FB74-4E8A-AB5B-8CAA9983E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3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0104-B742-4B5C-84DA-BA42F44E7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A7F7C-6EB6-4C61-8745-19CEB6EBA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C5035-FD45-4FDF-ABBD-9DC6122E9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44DC3-33BD-4358-BA23-2062CD46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2DF9-41D7-474B-AB7B-B5CA3545DAC5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019E4-8863-4E63-AB81-E2770D09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96E91-D106-49C9-955F-0A89772A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AA1F-FB74-4E8A-AB5B-8CAA9983E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65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1306-6D32-4091-B330-BCCF7071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D95014-3BE0-49F2-B395-3A5053B8B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5D143-5CF2-4ECD-94E2-9A9B7837D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F7862-3B51-4CE7-8028-9B80E999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2DF9-41D7-474B-AB7B-B5CA3545DAC5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63941-37BE-47A5-883D-3C18F599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96815-0593-4C29-8CEF-DC4EF601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AA1F-FB74-4E8A-AB5B-8CAA9983E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09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8D7EC3-F6D1-47AA-8644-DE15C9D5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1F115-C55B-48A2-9464-BC29EA127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7DA9-E1CB-430A-ADE8-02DB5CC21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22DF9-41D7-474B-AB7B-B5CA3545DAC5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42801-B920-4678-8333-C5CACDB00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E688B-BC44-4A8D-A56E-42C1B2D43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CAA1F-FB74-4E8A-AB5B-8CAA9983E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97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ucid.app/lucidchart/79aeca2c-18b4-458e-a617-ea32b3a1d8a3/edit?view_items=1tfoNpCx3MtO%2CzsfogpGSftnj%2C7rfo6~8fp9We%2C9sfoM6nFl45i%2Clsfo.plo2is7%2CWsfoc0i0_pVq%2CItfo7fip2cfZ%2C7tfoVlRChVd~%2C8sfoeTh61u4T%2Cksfo7F90BtFC%2CHtfoyY2_o2FV%2CZsfouiifFG9N&amp;invitationId=inv_59790375-3b23-46fd-a491-6a85b64600f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x-Hitchings/Bright-Sparks-School-System/blob/main/py_itterations/iteration2.p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ucid.app/lucidchart/1ce7ca6a-0da2-42f6-bf68-3077a589e72a/edit?viewport_loc=1559%2C-309%2C3150%2C1532%2C0_0&amp;invitationId=inv_9d5901c0-1845-4d7a-9162-f642b400275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x-Hitchings/Bright-Sparks-School-System/blob/main/py_itterations/iteration3.p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ucid.app/lucidchart/6beb45ad-fdd0-43af-9f80-ba7eadaf52ad/edit?viewport_loc=-1617%2C-390%2C5450%2C2650%2C0_0&amp;invitationId=inv_78aae857-7fc6-4087-9cc4-70406c981c6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x-Hitchings/Bright-Sparks-School-System/blob/main/py_itterations/iteration1.p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33DA3602-2DDC-4DA2-BCFB-D12CE63523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30" t="9091" r="280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010CD-848F-43B5-B7B4-243634AF7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/>
              <a:t>Bright Sparks Documentation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6022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203EA-FB53-41D1-AB6D-45E924817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Flowchart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1BD2F-986A-4163-BF63-64B3E33C1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lucid.app/lucidchart/79aeca2c-18b4-458e-a617-ea32b3a1d8a3/edit?view_items=1tfoNpCx3MtO%2CzsfogpGSftnj%2C7rfo6~8fp9We%2C9sfoM6nFl45i%2Clsfo.plo2is7%2CWsfoc0i0_pVq%2CItfo7fip2cfZ%2C7tfoVlRChVd~%2C8sfoeTh61u4T%2Cksfo7F90BtFC%2CHtfoyY2_o2FV%2CZsfouiifFG9N&amp;invitationId=inv_59790375-3b23-46fd-a491-6a85b64600f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905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102C2-2EA6-427F-9AD1-4A9A721C2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Commented code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495D5-2E86-43A1-AECD-B33D05DA6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dirty="0">
                <a:hlinkClick r:id="rId2"/>
              </a:rPr>
              <a:t>https://github.com/Max-Hitchings/Bright-Sparks-School-System/blob/main/py_itterations/iteration2.py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753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B2832-E771-443B-B1B8-2523E450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rgbClr val="FFFFFF"/>
                </a:solidFill>
              </a:rPr>
              <a:t>Test plan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22C5F0-C226-4EB9-8DC9-6650C21CD7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463759"/>
              </p:ext>
            </p:extLst>
          </p:nvPr>
        </p:nvGraphicFramePr>
        <p:xfrm>
          <a:off x="838200" y="1805622"/>
          <a:ext cx="10515604" cy="4333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546">
                  <a:extLst>
                    <a:ext uri="{9D8B030D-6E8A-4147-A177-3AD203B41FA5}">
                      <a16:colId xmlns:a16="http://schemas.microsoft.com/office/drawing/2014/main" val="3130221010"/>
                    </a:ext>
                  </a:extLst>
                </a:gridCol>
                <a:gridCol w="1415619">
                  <a:extLst>
                    <a:ext uri="{9D8B030D-6E8A-4147-A177-3AD203B41FA5}">
                      <a16:colId xmlns:a16="http://schemas.microsoft.com/office/drawing/2014/main" val="1820547767"/>
                    </a:ext>
                  </a:extLst>
                </a:gridCol>
                <a:gridCol w="1096955">
                  <a:extLst>
                    <a:ext uri="{9D8B030D-6E8A-4147-A177-3AD203B41FA5}">
                      <a16:colId xmlns:a16="http://schemas.microsoft.com/office/drawing/2014/main" val="2006923075"/>
                    </a:ext>
                  </a:extLst>
                </a:gridCol>
                <a:gridCol w="1104138">
                  <a:extLst>
                    <a:ext uri="{9D8B030D-6E8A-4147-A177-3AD203B41FA5}">
                      <a16:colId xmlns:a16="http://schemas.microsoft.com/office/drawing/2014/main" val="2598249986"/>
                    </a:ext>
                  </a:extLst>
                </a:gridCol>
                <a:gridCol w="1777375">
                  <a:extLst>
                    <a:ext uri="{9D8B030D-6E8A-4147-A177-3AD203B41FA5}">
                      <a16:colId xmlns:a16="http://schemas.microsoft.com/office/drawing/2014/main" val="2814163100"/>
                    </a:ext>
                  </a:extLst>
                </a:gridCol>
                <a:gridCol w="1550568">
                  <a:extLst>
                    <a:ext uri="{9D8B030D-6E8A-4147-A177-3AD203B41FA5}">
                      <a16:colId xmlns:a16="http://schemas.microsoft.com/office/drawing/2014/main" val="541959587"/>
                    </a:ext>
                  </a:extLst>
                </a:gridCol>
                <a:gridCol w="2776403">
                  <a:extLst>
                    <a:ext uri="{9D8B030D-6E8A-4147-A177-3AD203B41FA5}">
                      <a16:colId xmlns:a16="http://schemas.microsoft.com/office/drawing/2014/main" val="2057573504"/>
                    </a:ext>
                  </a:extLst>
                </a:gridCol>
              </a:tblGrid>
              <a:tr h="807469">
                <a:tc>
                  <a:txBody>
                    <a:bodyPr/>
                    <a:lstStyle/>
                    <a:p>
                      <a:r>
                        <a:rPr lang="en-GB" sz="1500" dirty="0"/>
                        <a:t>Menu option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US" sz="15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 name​</a:t>
                      </a:r>
                      <a:endParaRPr lang="en-GB" sz="150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US" sz="15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case​</a:t>
                      </a:r>
                      <a:endParaRPr lang="en-GB" sz="150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US" sz="15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 data​</a:t>
                      </a:r>
                      <a:endParaRPr lang="en-GB" sz="150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5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Expected ​</a:t>
                      </a:r>
                    </a:p>
                    <a:p>
                      <a:pPr rtl="0" fontAlgn="base"/>
                      <a:r>
                        <a:rPr lang="en-US" sz="15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  <a:p>
                      <a:endParaRPr lang="en-GB" sz="150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US" sz="15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 Output​</a:t>
                      </a:r>
                      <a:endParaRPr lang="en-GB" sz="150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US" sz="15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 needed​</a:t>
                      </a:r>
                      <a:endParaRPr lang="en-GB" sz="1500" dirty="0"/>
                    </a:p>
                  </a:txBody>
                  <a:tcPr marL="76504" marR="76504" marT="38252" marB="38252"/>
                </a:tc>
                <a:extLst>
                  <a:ext uri="{0D108BD9-81ED-4DB2-BD59-A6C34878D82A}">
                    <a16:rowId xmlns:a16="http://schemas.microsoft.com/office/drawing/2014/main" val="3543276203"/>
                  </a:ext>
                </a:extLst>
              </a:tr>
              <a:tr h="574182">
                <a:tc>
                  <a:txBody>
                    <a:bodyPr/>
                    <a:lstStyle/>
                    <a:p>
                      <a:r>
                        <a:rPr lang="en-GB" sz="1500" dirty="0"/>
                        <a:t>1, 2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student_id</a:t>
                      </a:r>
                      <a:endParaRPr lang="en-GB" sz="15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invalid</a:t>
                      </a:r>
                      <a:endParaRPr lang="en-GB" sz="150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“S4”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"That student ID was invalid\</a:t>
                      </a:r>
                      <a:r>
                        <a:rPr lang="en-GB" sz="1500" dirty="0" err="1"/>
                        <a:t>nTry</a:t>
                      </a:r>
                      <a:r>
                        <a:rPr lang="en-GB" sz="1500" dirty="0"/>
                        <a:t> another one "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"That student ID was invalid\</a:t>
                      </a:r>
                      <a:r>
                        <a:rPr lang="en-GB" sz="1500" dirty="0" err="1"/>
                        <a:t>nTry</a:t>
                      </a:r>
                      <a:r>
                        <a:rPr lang="en-GB" sz="1500" dirty="0"/>
                        <a:t> another one "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Complete</a:t>
                      </a:r>
                    </a:p>
                  </a:txBody>
                  <a:tcPr marL="76504" marR="76504" marT="38252" marB="38252"/>
                </a:tc>
                <a:extLst>
                  <a:ext uri="{0D108BD9-81ED-4DB2-BD59-A6C34878D82A}">
                    <a16:rowId xmlns:a16="http://schemas.microsoft.com/office/drawing/2014/main" val="2553689190"/>
                  </a:ext>
                </a:extLst>
              </a:tr>
              <a:tr h="574182">
                <a:tc>
                  <a:txBody>
                    <a:bodyPr/>
                    <a:lstStyle/>
                    <a:p>
                      <a:r>
                        <a:rPr lang="en-GB" sz="1500" dirty="0"/>
                        <a:t>2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  <a:p>
                      <a:endParaRPr lang="en-GB" sz="1500" dirty="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Boundary</a:t>
                      </a:r>
                      <a:endParaRPr lang="en-GB" sz="1500" dirty="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“maths”</a:t>
                      </a:r>
                      <a:endParaRPr lang="en-GB" sz="1500" dirty="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"What is the new mark?”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"What is the new mark?”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Complete</a:t>
                      </a:r>
                    </a:p>
                  </a:txBody>
                  <a:tcPr marL="76504" marR="76504" marT="38252" marB="38252"/>
                </a:tc>
                <a:extLst>
                  <a:ext uri="{0D108BD9-81ED-4DB2-BD59-A6C34878D82A}">
                    <a16:rowId xmlns:a16="http://schemas.microsoft.com/office/drawing/2014/main" val="1833056172"/>
                  </a:ext>
                </a:extLst>
              </a:tr>
              <a:tr h="574182">
                <a:tc>
                  <a:txBody>
                    <a:bodyPr/>
                    <a:lstStyle/>
                    <a:p>
                      <a:r>
                        <a:rPr lang="en-GB" sz="1500" dirty="0"/>
                        <a:t>2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student[i+1]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invalid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“Hello”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"You must enter a number"</a:t>
                      </a:r>
                      <a:endParaRPr lang="en-GB" sz="15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"You must enter a number”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Complete</a:t>
                      </a:r>
                    </a:p>
                    <a:p>
                      <a:endParaRPr lang="en-GB" sz="1500" dirty="0"/>
                    </a:p>
                  </a:txBody>
                  <a:tcPr marL="76504" marR="76504" marT="38252" marB="38252"/>
                </a:tc>
                <a:extLst>
                  <a:ext uri="{0D108BD9-81ED-4DB2-BD59-A6C34878D82A}">
                    <a16:rowId xmlns:a16="http://schemas.microsoft.com/office/drawing/2014/main" val="1777630936"/>
                  </a:ext>
                </a:extLst>
              </a:tr>
              <a:tr h="807469">
                <a:tc>
                  <a:txBody>
                    <a:bodyPr/>
                    <a:lstStyle/>
                    <a:p>
                      <a:r>
                        <a:rPr lang="en-GB" sz="1500" dirty="0"/>
                        <a:t>2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student[i+1]</a:t>
                      </a:r>
                    </a:p>
                    <a:p>
                      <a:endParaRPr lang="en-GB" sz="15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invalid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“S1”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"You must enter a number"</a:t>
                      </a:r>
                      <a:endParaRPr lang="en-GB" sz="15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5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"You must enter a number"</a:t>
                      </a:r>
                      <a:endParaRPr lang="en-GB" sz="15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5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Complete</a:t>
                      </a:r>
                    </a:p>
                  </a:txBody>
                  <a:tcPr marL="76504" marR="76504" marT="38252" marB="38252"/>
                </a:tc>
                <a:extLst>
                  <a:ext uri="{0D108BD9-81ED-4DB2-BD59-A6C34878D82A}">
                    <a16:rowId xmlns:a16="http://schemas.microsoft.com/office/drawing/2014/main" val="2667920187"/>
                  </a:ext>
                </a:extLst>
              </a:tr>
              <a:tr h="807469">
                <a:tc>
                  <a:txBody>
                    <a:bodyPr/>
                    <a:lstStyle/>
                    <a:p>
                      <a:r>
                        <a:rPr lang="en-GB" sz="1500" dirty="0"/>
                        <a:t>5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endParaRPr lang="en-GB" sz="150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leader board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Add the 5</a:t>
                      </a:r>
                      <a:r>
                        <a:rPr lang="en-GB" sz="1500" baseline="30000" dirty="0"/>
                        <a:t>th</a:t>
                      </a:r>
                      <a:r>
                        <a:rPr lang="en-GB" sz="1500" dirty="0"/>
                        <a:t> menu option</a:t>
                      </a:r>
                    </a:p>
                  </a:txBody>
                  <a:tcPr marL="76504" marR="76504" marT="38252" marB="38252"/>
                </a:tc>
                <a:extLst>
                  <a:ext uri="{0D108BD9-81ED-4DB2-BD59-A6C34878D82A}">
                    <a16:rowId xmlns:a16="http://schemas.microsoft.com/office/drawing/2014/main" val="2418829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681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70C06-E5EA-4C3C-B46E-ED7FC830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GB" sz="6800">
                <a:solidFill>
                  <a:schemeClr val="bg1"/>
                </a:solidFill>
              </a:rPr>
              <a:t>Evaluation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D3CEA-418C-4958-ABA9-D87DBD3FB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I completed all my aims for this iteration by adding the necessary checks for inputs</a:t>
            </a:r>
          </a:p>
          <a:p>
            <a:r>
              <a:rPr lang="en-GB" sz="2000" dirty="0">
                <a:solidFill>
                  <a:schemeClr val="bg1"/>
                </a:solidFill>
              </a:rPr>
              <a:t>Aim now is to add the 5</a:t>
            </a:r>
            <a:r>
              <a:rPr lang="en-GB" sz="2000" baseline="30000" dirty="0">
                <a:solidFill>
                  <a:schemeClr val="bg1"/>
                </a:solidFill>
              </a:rPr>
              <a:t>th</a:t>
            </a:r>
            <a:r>
              <a:rPr lang="en-GB" sz="2000" dirty="0">
                <a:solidFill>
                  <a:schemeClr val="bg1"/>
                </a:solidFill>
              </a:rPr>
              <a:t> menu option</a:t>
            </a:r>
          </a:p>
        </p:txBody>
      </p:sp>
    </p:spTree>
    <p:extLst>
      <p:ext uri="{BB962C8B-B14F-4D97-AF65-F5344CB8AC3E}">
        <p14:creationId xmlns:p14="http://schemas.microsoft.com/office/powerpoint/2010/main" val="2623556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F508C-E6B6-4DB8-BB4C-71A268F0D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ITERATION 3</a:t>
            </a:r>
          </a:p>
        </p:txBody>
      </p:sp>
    </p:spTree>
    <p:extLst>
      <p:ext uri="{BB962C8B-B14F-4D97-AF65-F5344CB8AC3E}">
        <p14:creationId xmlns:p14="http://schemas.microsoft.com/office/powerpoint/2010/main" val="1287689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203EA-FB53-41D1-AB6D-45E924817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Flowchart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1BD2F-986A-4163-BF63-64B3E33C1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https://lucid.app/lucidchart/1ce7ca6a-0da2-42f6-bf68-3077a589e72a/edit?viewport_loc=1559%2C-309%2C3150%2C1532%2C0_0&amp;invitationId=inv_9d5901c0-1845-4d7a-9162-f642b4002751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74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102C2-2EA6-427F-9AD1-4A9A721C2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Commented code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495D5-2E86-43A1-AECD-B33D05DA6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dirty="0">
                <a:hlinkClick r:id="rId2"/>
              </a:rPr>
              <a:t>https://github.com/Max-Hitchings/Bright-Sparks-School-System/blob/main/py_itterations/iteration3.py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020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B2832-E771-443B-B1B8-2523E450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rgbClr val="FFFFFF"/>
                </a:solidFill>
              </a:rPr>
              <a:t>Test plan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22C5F0-C226-4EB9-8DC9-6650C21CD7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0970046"/>
              </p:ext>
            </p:extLst>
          </p:nvPr>
        </p:nvGraphicFramePr>
        <p:xfrm>
          <a:off x="838196" y="2124365"/>
          <a:ext cx="10515612" cy="336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547">
                  <a:extLst>
                    <a:ext uri="{9D8B030D-6E8A-4147-A177-3AD203B41FA5}">
                      <a16:colId xmlns:a16="http://schemas.microsoft.com/office/drawing/2014/main" val="3130221010"/>
                    </a:ext>
                  </a:extLst>
                </a:gridCol>
                <a:gridCol w="1415620">
                  <a:extLst>
                    <a:ext uri="{9D8B030D-6E8A-4147-A177-3AD203B41FA5}">
                      <a16:colId xmlns:a16="http://schemas.microsoft.com/office/drawing/2014/main" val="1820547767"/>
                    </a:ext>
                  </a:extLst>
                </a:gridCol>
                <a:gridCol w="1096956">
                  <a:extLst>
                    <a:ext uri="{9D8B030D-6E8A-4147-A177-3AD203B41FA5}">
                      <a16:colId xmlns:a16="http://schemas.microsoft.com/office/drawing/2014/main" val="2006923075"/>
                    </a:ext>
                  </a:extLst>
                </a:gridCol>
                <a:gridCol w="1104139">
                  <a:extLst>
                    <a:ext uri="{9D8B030D-6E8A-4147-A177-3AD203B41FA5}">
                      <a16:colId xmlns:a16="http://schemas.microsoft.com/office/drawing/2014/main" val="2598249986"/>
                    </a:ext>
                  </a:extLst>
                </a:gridCol>
                <a:gridCol w="1777376">
                  <a:extLst>
                    <a:ext uri="{9D8B030D-6E8A-4147-A177-3AD203B41FA5}">
                      <a16:colId xmlns:a16="http://schemas.microsoft.com/office/drawing/2014/main" val="2814163100"/>
                    </a:ext>
                  </a:extLst>
                </a:gridCol>
                <a:gridCol w="1550569">
                  <a:extLst>
                    <a:ext uri="{9D8B030D-6E8A-4147-A177-3AD203B41FA5}">
                      <a16:colId xmlns:a16="http://schemas.microsoft.com/office/drawing/2014/main" val="541959587"/>
                    </a:ext>
                  </a:extLst>
                </a:gridCol>
                <a:gridCol w="2776405">
                  <a:extLst>
                    <a:ext uri="{9D8B030D-6E8A-4147-A177-3AD203B41FA5}">
                      <a16:colId xmlns:a16="http://schemas.microsoft.com/office/drawing/2014/main" val="2057573504"/>
                    </a:ext>
                  </a:extLst>
                </a:gridCol>
              </a:tblGrid>
              <a:tr h="1062180">
                <a:tc>
                  <a:txBody>
                    <a:bodyPr/>
                    <a:lstStyle/>
                    <a:p>
                      <a:r>
                        <a:rPr lang="en-GB" sz="1500" dirty="0"/>
                        <a:t>Menu option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US" sz="15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 name​</a:t>
                      </a:r>
                      <a:endParaRPr lang="en-GB" sz="1500" dirty="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US" sz="15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case​</a:t>
                      </a:r>
                      <a:endParaRPr lang="en-GB" sz="150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US" sz="15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 data​</a:t>
                      </a:r>
                      <a:endParaRPr lang="en-GB" sz="150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5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Expected ​</a:t>
                      </a:r>
                    </a:p>
                    <a:p>
                      <a:pPr rtl="0" fontAlgn="base"/>
                      <a:r>
                        <a:rPr lang="en-US" sz="15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  <a:p>
                      <a:endParaRPr lang="en-GB" sz="150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US" sz="15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 Output​</a:t>
                      </a:r>
                      <a:endParaRPr lang="en-GB" sz="150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US" sz="15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 needed​</a:t>
                      </a:r>
                      <a:endParaRPr lang="en-GB" sz="1500" dirty="0"/>
                    </a:p>
                  </a:txBody>
                  <a:tcPr marL="76504" marR="76504" marT="38252" marB="38252"/>
                </a:tc>
                <a:extLst>
                  <a:ext uri="{0D108BD9-81ED-4DB2-BD59-A6C34878D82A}">
                    <a16:rowId xmlns:a16="http://schemas.microsoft.com/office/drawing/2014/main" val="3543276203"/>
                  </a:ext>
                </a:extLst>
              </a:tr>
              <a:tr h="989732">
                <a:tc>
                  <a:txBody>
                    <a:bodyPr/>
                    <a:lstStyle/>
                    <a:p>
                      <a:r>
                        <a:rPr lang="en-GB" sz="1500" dirty="0"/>
                        <a:t>5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valid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totals.txt file exists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Sorted list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Sorted list</a:t>
                      </a:r>
                    </a:p>
                    <a:p>
                      <a:endParaRPr lang="en-GB" sz="1500" dirty="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N/A</a:t>
                      </a:r>
                    </a:p>
                  </a:txBody>
                  <a:tcPr marL="76504" marR="76504" marT="38252" marB="38252"/>
                </a:tc>
                <a:extLst>
                  <a:ext uri="{0D108BD9-81ED-4DB2-BD59-A6C34878D82A}">
                    <a16:rowId xmlns:a16="http://schemas.microsoft.com/office/drawing/2014/main" val="2553689190"/>
                  </a:ext>
                </a:extLst>
              </a:tr>
              <a:tr h="1314003">
                <a:tc>
                  <a:txBody>
                    <a:bodyPr/>
                    <a:lstStyle/>
                    <a:p>
                      <a:r>
                        <a:rPr lang="en-GB" sz="1500" dirty="0"/>
                        <a:t>5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  <a:p>
                      <a:endParaRPr lang="en-GB" sz="1500" dirty="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Invalid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totals.txt file doesn’t exist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"please use option 4 before using this option"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"please use option 4 before using this option"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N/A</a:t>
                      </a:r>
                    </a:p>
                  </a:txBody>
                  <a:tcPr marL="76504" marR="76504" marT="38252" marB="38252"/>
                </a:tc>
                <a:extLst>
                  <a:ext uri="{0D108BD9-81ED-4DB2-BD59-A6C34878D82A}">
                    <a16:rowId xmlns:a16="http://schemas.microsoft.com/office/drawing/2014/main" val="1833056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18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70C06-E5EA-4C3C-B46E-ED7FC830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GB" sz="6800">
                <a:solidFill>
                  <a:schemeClr val="bg1"/>
                </a:solidFill>
              </a:rPr>
              <a:t>Evaluation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D3CEA-418C-4958-ABA9-D87DBD3FB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I completed all my aims for this iteration by adding the 5</a:t>
            </a:r>
            <a:r>
              <a:rPr lang="en-GB" sz="2000" baseline="30000" dirty="0">
                <a:solidFill>
                  <a:schemeClr val="bg1"/>
                </a:solidFill>
              </a:rPr>
              <a:t>th</a:t>
            </a:r>
            <a:r>
              <a:rPr lang="en-GB" sz="2000" dirty="0">
                <a:solidFill>
                  <a:schemeClr val="bg1"/>
                </a:solidFill>
              </a:rPr>
              <a:t> menu option so It went quite well</a:t>
            </a:r>
          </a:p>
        </p:txBody>
      </p:sp>
    </p:spTree>
    <p:extLst>
      <p:ext uri="{BB962C8B-B14F-4D97-AF65-F5344CB8AC3E}">
        <p14:creationId xmlns:p14="http://schemas.microsoft.com/office/powerpoint/2010/main" val="218002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7D33F-998C-402F-B7ED-67056E2E7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Brief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2BC5F8E-E37A-43D9-BB66-BC7A7C45B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156" y="1675227"/>
            <a:ext cx="754368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2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400F8-CAC0-44FF-8068-E02228514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Criteria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7D67A9-6985-41BC-8B80-504853EE7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2107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087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F508C-E6B6-4DB8-BB4C-71A268F0D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ITERATION 1</a:t>
            </a:r>
          </a:p>
        </p:txBody>
      </p:sp>
    </p:spTree>
    <p:extLst>
      <p:ext uri="{BB962C8B-B14F-4D97-AF65-F5344CB8AC3E}">
        <p14:creationId xmlns:p14="http://schemas.microsoft.com/office/powerpoint/2010/main" val="2858454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203EA-FB53-41D1-AB6D-45E924817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Flowchart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1BD2F-986A-4163-BF63-64B3E33C1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https://lucid.app/lucidchart/6beb45ad-fdd0-43af-9f80-ba7eadaf52ad/edit?viewport_loc=-1617%2C-390%2C5450%2C2650%2C0_0&amp;invitationId=inv_78aae857-7fc6-4087-9cc4-70406c981c6e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39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102C2-2EA6-427F-9AD1-4A9A721C2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Commented code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495D5-2E86-43A1-AECD-B33D05DA6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>
                <a:hlinkClick r:id="rId2"/>
              </a:rPr>
              <a:t>https://github.com/Max-Hitchings/Bright-Sparks-School-System/blob/main/py_itterations/iteration1.py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36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B2832-E771-443B-B1B8-2523E450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rgbClr val="FFFFFF"/>
                </a:solidFill>
              </a:rPr>
              <a:t>Test plan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22C5F0-C226-4EB9-8DC9-6650C21CD7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473430"/>
              </p:ext>
            </p:extLst>
          </p:nvPr>
        </p:nvGraphicFramePr>
        <p:xfrm>
          <a:off x="838200" y="2307838"/>
          <a:ext cx="10515604" cy="3525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546">
                  <a:extLst>
                    <a:ext uri="{9D8B030D-6E8A-4147-A177-3AD203B41FA5}">
                      <a16:colId xmlns:a16="http://schemas.microsoft.com/office/drawing/2014/main" val="3130221010"/>
                    </a:ext>
                  </a:extLst>
                </a:gridCol>
                <a:gridCol w="1415619">
                  <a:extLst>
                    <a:ext uri="{9D8B030D-6E8A-4147-A177-3AD203B41FA5}">
                      <a16:colId xmlns:a16="http://schemas.microsoft.com/office/drawing/2014/main" val="1820547767"/>
                    </a:ext>
                  </a:extLst>
                </a:gridCol>
                <a:gridCol w="1096955">
                  <a:extLst>
                    <a:ext uri="{9D8B030D-6E8A-4147-A177-3AD203B41FA5}">
                      <a16:colId xmlns:a16="http://schemas.microsoft.com/office/drawing/2014/main" val="2006923075"/>
                    </a:ext>
                  </a:extLst>
                </a:gridCol>
                <a:gridCol w="1104138">
                  <a:extLst>
                    <a:ext uri="{9D8B030D-6E8A-4147-A177-3AD203B41FA5}">
                      <a16:colId xmlns:a16="http://schemas.microsoft.com/office/drawing/2014/main" val="2598249986"/>
                    </a:ext>
                  </a:extLst>
                </a:gridCol>
                <a:gridCol w="1777375">
                  <a:extLst>
                    <a:ext uri="{9D8B030D-6E8A-4147-A177-3AD203B41FA5}">
                      <a16:colId xmlns:a16="http://schemas.microsoft.com/office/drawing/2014/main" val="2814163100"/>
                    </a:ext>
                  </a:extLst>
                </a:gridCol>
                <a:gridCol w="1550568">
                  <a:extLst>
                    <a:ext uri="{9D8B030D-6E8A-4147-A177-3AD203B41FA5}">
                      <a16:colId xmlns:a16="http://schemas.microsoft.com/office/drawing/2014/main" val="541959587"/>
                    </a:ext>
                  </a:extLst>
                </a:gridCol>
                <a:gridCol w="2776403">
                  <a:extLst>
                    <a:ext uri="{9D8B030D-6E8A-4147-A177-3AD203B41FA5}">
                      <a16:colId xmlns:a16="http://schemas.microsoft.com/office/drawing/2014/main" val="2057573504"/>
                    </a:ext>
                  </a:extLst>
                </a:gridCol>
              </a:tblGrid>
              <a:tr h="807469">
                <a:tc>
                  <a:txBody>
                    <a:bodyPr/>
                    <a:lstStyle/>
                    <a:p>
                      <a:r>
                        <a:rPr lang="en-GB" sz="1500"/>
                        <a:t>Menu option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US" sz="15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 name​</a:t>
                      </a:r>
                      <a:endParaRPr lang="en-GB" sz="150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US" sz="15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case​</a:t>
                      </a:r>
                      <a:endParaRPr lang="en-GB" sz="150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US" sz="15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 data​</a:t>
                      </a:r>
                      <a:endParaRPr lang="en-GB" sz="150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5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Expected ​</a:t>
                      </a:r>
                    </a:p>
                    <a:p>
                      <a:pPr rtl="0" fontAlgn="base"/>
                      <a:r>
                        <a:rPr lang="en-US" sz="15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  <a:p>
                      <a:endParaRPr lang="en-GB" sz="150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US" sz="15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 Output​</a:t>
                      </a:r>
                      <a:endParaRPr lang="en-GB" sz="150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US" sz="15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 needed​</a:t>
                      </a:r>
                      <a:endParaRPr lang="en-GB" sz="1500"/>
                    </a:p>
                  </a:txBody>
                  <a:tcPr marL="76504" marR="76504" marT="38252" marB="38252"/>
                </a:tc>
                <a:extLst>
                  <a:ext uri="{0D108BD9-81ED-4DB2-BD59-A6C34878D82A}">
                    <a16:rowId xmlns:a16="http://schemas.microsoft.com/office/drawing/2014/main" val="3543276203"/>
                  </a:ext>
                </a:extLst>
              </a:tr>
              <a:tr h="574182">
                <a:tc>
                  <a:txBody>
                    <a:bodyPr/>
                    <a:lstStyle/>
                    <a:p>
                      <a:r>
                        <a:rPr lang="en-GB" sz="1500"/>
                        <a:t>1, 2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student_id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invalid</a:t>
                      </a:r>
                      <a:endParaRPr lang="en-GB" sz="150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“S4”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"That student ID was invalid\</a:t>
                      </a:r>
                      <a:r>
                        <a:rPr lang="en-GB" sz="1500" dirty="0" err="1"/>
                        <a:t>nTry</a:t>
                      </a:r>
                      <a:r>
                        <a:rPr lang="en-GB" sz="1500" dirty="0"/>
                        <a:t> another one "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"That student ID was invalid\</a:t>
                      </a:r>
                      <a:r>
                        <a:rPr lang="en-GB" sz="1500" dirty="0" err="1"/>
                        <a:t>nTry</a:t>
                      </a:r>
                      <a:r>
                        <a:rPr lang="en-GB" sz="1500" dirty="0"/>
                        <a:t> another one "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Add error messages + retries</a:t>
                      </a:r>
                    </a:p>
                  </a:txBody>
                  <a:tcPr marL="76504" marR="76504" marT="38252" marB="38252"/>
                </a:tc>
                <a:extLst>
                  <a:ext uri="{0D108BD9-81ED-4DB2-BD59-A6C34878D82A}">
                    <a16:rowId xmlns:a16="http://schemas.microsoft.com/office/drawing/2014/main" val="2553689190"/>
                  </a:ext>
                </a:extLst>
              </a:tr>
              <a:tr h="574182">
                <a:tc>
                  <a:txBody>
                    <a:bodyPr/>
                    <a:lstStyle/>
                    <a:p>
                      <a:r>
                        <a:rPr lang="en-GB" sz="1500"/>
                        <a:t>2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  <a:p>
                      <a:endParaRPr lang="en-GB" sz="150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Boundary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“maths”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"What is the new mark?”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"Operation successful :)”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Remove case sensitivity</a:t>
                      </a:r>
                    </a:p>
                  </a:txBody>
                  <a:tcPr marL="76504" marR="76504" marT="38252" marB="38252"/>
                </a:tc>
                <a:extLst>
                  <a:ext uri="{0D108BD9-81ED-4DB2-BD59-A6C34878D82A}">
                    <a16:rowId xmlns:a16="http://schemas.microsoft.com/office/drawing/2014/main" val="1833056172"/>
                  </a:ext>
                </a:extLst>
              </a:tr>
              <a:tr h="574182">
                <a:tc>
                  <a:txBody>
                    <a:bodyPr/>
                    <a:lstStyle/>
                    <a:p>
                      <a:r>
                        <a:rPr lang="en-GB" sz="1500"/>
                        <a:t>2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student[i+1]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invalid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“Hello”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"You must enter a number"</a:t>
                      </a:r>
                      <a:endParaRPr lang="en-GB" sz="15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"Operation successful :)”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/>
                        <a:t>Add error messages + retries</a:t>
                      </a:r>
                    </a:p>
                    <a:p>
                      <a:endParaRPr lang="en-GB" sz="1500"/>
                    </a:p>
                  </a:txBody>
                  <a:tcPr marL="76504" marR="76504" marT="38252" marB="38252"/>
                </a:tc>
                <a:extLst>
                  <a:ext uri="{0D108BD9-81ED-4DB2-BD59-A6C34878D82A}">
                    <a16:rowId xmlns:a16="http://schemas.microsoft.com/office/drawing/2014/main" val="1777630936"/>
                  </a:ext>
                </a:extLst>
              </a:tr>
              <a:tr h="807469">
                <a:tc>
                  <a:txBody>
                    <a:bodyPr/>
                    <a:lstStyle/>
                    <a:p>
                      <a:r>
                        <a:rPr lang="en-GB" sz="1500"/>
                        <a:t>2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student[i+1]</a:t>
                      </a:r>
                    </a:p>
                    <a:p>
                      <a:endParaRPr lang="en-GB" sz="15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invalid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“S1”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5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"Operation successful :)”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5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It need to skip the student ID and names in the search</a:t>
                      </a:r>
                    </a:p>
                  </a:txBody>
                  <a:tcPr marL="76504" marR="76504" marT="38252" marB="38252"/>
                </a:tc>
                <a:extLst>
                  <a:ext uri="{0D108BD9-81ED-4DB2-BD59-A6C34878D82A}">
                    <a16:rowId xmlns:a16="http://schemas.microsoft.com/office/drawing/2014/main" val="266792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4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70C06-E5EA-4C3C-B46E-ED7FC830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GB" sz="6800">
                <a:solidFill>
                  <a:schemeClr val="bg1"/>
                </a:solidFill>
              </a:rPr>
              <a:t>Evaluation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D3CEA-418C-4958-ABA9-D87DBD3FB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This code is okay however it doesn’t handle invalid inputs very well by either spiting out an error message or just not saying anything</a:t>
            </a:r>
          </a:p>
          <a:p>
            <a:r>
              <a:rPr lang="en-GB" sz="2000" dirty="0">
                <a:solidFill>
                  <a:schemeClr val="bg1"/>
                </a:solidFill>
              </a:rPr>
              <a:t>This is what I will aim to improve in the next iteration</a:t>
            </a:r>
          </a:p>
        </p:txBody>
      </p:sp>
    </p:spTree>
    <p:extLst>
      <p:ext uri="{BB962C8B-B14F-4D97-AF65-F5344CB8AC3E}">
        <p14:creationId xmlns:p14="http://schemas.microsoft.com/office/powerpoint/2010/main" val="322455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F508C-E6B6-4DB8-BB4C-71A268F0D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ITERATION 2</a:t>
            </a:r>
          </a:p>
        </p:txBody>
      </p:sp>
    </p:spTree>
    <p:extLst>
      <p:ext uri="{BB962C8B-B14F-4D97-AF65-F5344CB8AC3E}">
        <p14:creationId xmlns:p14="http://schemas.microsoft.com/office/powerpoint/2010/main" val="400168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638</Words>
  <Application>Microsoft Office PowerPoint</Application>
  <PresentationFormat>Widescreen</PresentationFormat>
  <Paragraphs>131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Bright Sparks Documentation</vt:lpstr>
      <vt:lpstr>Brief</vt:lpstr>
      <vt:lpstr>Criteria</vt:lpstr>
      <vt:lpstr>ITERATION 1</vt:lpstr>
      <vt:lpstr>Flowchart</vt:lpstr>
      <vt:lpstr>Commented code</vt:lpstr>
      <vt:lpstr>Test plan</vt:lpstr>
      <vt:lpstr>Evaluation</vt:lpstr>
      <vt:lpstr>ITERATION 2</vt:lpstr>
      <vt:lpstr>Flowchart</vt:lpstr>
      <vt:lpstr>Commented code</vt:lpstr>
      <vt:lpstr>Test plan</vt:lpstr>
      <vt:lpstr>Evaluation</vt:lpstr>
      <vt:lpstr>ITERATION 3</vt:lpstr>
      <vt:lpstr>Flowchart</vt:lpstr>
      <vt:lpstr>Commented code</vt:lpstr>
      <vt:lpstr>Test plan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Sparks Documentation</dc:title>
  <dc:creator>max hitchings</dc:creator>
  <cp:lastModifiedBy>max hitchings</cp:lastModifiedBy>
  <cp:revision>7</cp:revision>
  <dcterms:created xsi:type="dcterms:W3CDTF">2021-11-02T16:47:33Z</dcterms:created>
  <dcterms:modified xsi:type="dcterms:W3CDTF">2021-11-02T23:57:48Z</dcterms:modified>
</cp:coreProperties>
</file>