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A0690-275A-4805-9C57-C9DCB5415A6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45351E-D134-43A3-8B81-C386C900BBD9}">
      <dgm:prSet/>
      <dgm:spPr/>
      <dgm:t>
        <a:bodyPr/>
        <a:lstStyle/>
        <a:p>
          <a:r>
            <a:rPr lang="en-GB"/>
            <a:t>5 functions with each menu option in</a:t>
          </a:r>
          <a:endParaRPr lang="en-US"/>
        </a:p>
      </dgm:t>
    </dgm:pt>
    <dgm:pt modelId="{9705CFBA-35EF-4841-A773-AED701A2ED5F}" type="parTrans" cxnId="{87F5C607-F3F6-4EA3-9DD7-3AD48F299250}">
      <dgm:prSet/>
      <dgm:spPr/>
      <dgm:t>
        <a:bodyPr/>
        <a:lstStyle/>
        <a:p>
          <a:endParaRPr lang="en-US"/>
        </a:p>
      </dgm:t>
    </dgm:pt>
    <dgm:pt modelId="{3A59FDED-C697-4485-94FB-A26F15D7B0D6}" type="sibTrans" cxnId="{87F5C607-F3F6-4EA3-9DD7-3AD48F299250}">
      <dgm:prSet/>
      <dgm:spPr/>
      <dgm:t>
        <a:bodyPr/>
        <a:lstStyle/>
        <a:p>
          <a:endParaRPr lang="en-US"/>
        </a:p>
      </dgm:t>
    </dgm:pt>
    <dgm:pt modelId="{7B01D85F-0264-4503-9D01-133454788769}">
      <dgm:prSet/>
      <dgm:spPr/>
      <dgm:t>
        <a:bodyPr/>
        <a:lstStyle/>
        <a:p>
          <a:r>
            <a:rPr lang="en-GB"/>
            <a:t>Ability to restart program within the program</a:t>
          </a:r>
          <a:endParaRPr lang="en-US"/>
        </a:p>
      </dgm:t>
    </dgm:pt>
    <dgm:pt modelId="{92FC5D2C-9C8A-4204-8CEF-C18D2B801AA9}" type="parTrans" cxnId="{FC078AB3-878B-480B-96D1-7FD3DF9A1424}">
      <dgm:prSet/>
      <dgm:spPr/>
      <dgm:t>
        <a:bodyPr/>
        <a:lstStyle/>
        <a:p>
          <a:endParaRPr lang="en-US"/>
        </a:p>
      </dgm:t>
    </dgm:pt>
    <dgm:pt modelId="{074C0379-3940-44B9-8E3F-1757F89F39D8}" type="sibTrans" cxnId="{FC078AB3-878B-480B-96D1-7FD3DF9A1424}">
      <dgm:prSet/>
      <dgm:spPr/>
      <dgm:t>
        <a:bodyPr/>
        <a:lstStyle/>
        <a:p>
          <a:endParaRPr lang="en-US"/>
        </a:p>
      </dgm:t>
    </dgm:pt>
    <dgm:pt modelId="{E3599FC3-B28F-47DE-981A-AFDCFEFC9D4F}">
      <dgm:prSet/>
      <dgm:spPr/>
      <dgm:t>
        <a:bodyPr/>
        <a:lstStyle/>
        <a:p>
          <a:r>
            <a:rPr lang="en-GB"/>
            <a:t>Store all data in txt files</a:t>
          </a:r>
          <a:endParaRPr lang="en-US"/>
        </a:p>
      </dgm:t>
    </dgm:pt>
    <dgm:pt modelId="{B2EFB63E-59AC-4D55-8BA3-CCB8686B41A5}" type="parTrans" cxnId="{8B5555DB-8F7E-4024-90D8-054B4F8CF2AA}">
      <dgm:prSet/>
      <dgm:spPr/>
      <dgm:t>
        <a:bodyPr/>
        <a:lstStyle/>
        <a:p>
          <a:endParaRPr lang="en-US"/>
        </a:p>
      </dgm:t>
    </dgm:pt>
    <dgm:pt modelId="{5EC807C7-E821-406B-B465-2440CE6E3E85}" type="sibTrans" cxnId="{8B5555DB-8F7E-4024-90D8-054B4F8CF2AA}">
      <dgm:prSet/>
      <dgm:spPr/>
      <dgm:t>
        <a:bodyPr/>
        <a:lstStyle/>
        <a:p>
          <a:endParaRPr lang="en-US"/>
        </a:p>
      </dgm:t>
    </dgm:pt>
    <dgm:pt modelId="{525B3127-9A47-47CF-B559-A807096550A8}">
      <dgm:prSet/>
      <dgm:spPr/>
      <dgm:t>
        <a:bodyPr/>
        <a:lstStyle/>
        <a:p>
          <a:r>
            <a:rPr lang="en-GB"/>
            <a:t>A home menu to pick from the 5 functions</a:t>
          </a:r>
          <a:endParaRPr lang="en-US"/>
        </a:p>
      </dgm:t>
    </dgm:pt>
    <dgm:pt modelId="{F4950AFD-AC10-468C-9583-71D3ACA22556}" type="parTrans" cxnId="{45942C02-0A3E-42BC-BF34-4D46316D0778}">
      <dgm:prSet/>
      <dgm:spPr/>
      <dgm:t>
        <a:bodyPr/>
        <a:lstStyle/>
        <a:p>
          <a:endParaRPr lang="en-US"/>
        </a:p>
      </dgm:t>
    </dgm:pt>
    <dgm:pt modelId="{CFB4A96E-5FE0-426E-BACD-E7131987892E}" type="sibTrans" cxnId="{45942C02-0A3E-42BC-BF34-4D46316D0778}">
      <dgm:prSet/>
      <dgm:spPr/>
      <dgm:t>
        <a:bodyPr/>
        <a:lstStyle/>
        <a:p>
          <a:endParaRPr lang="en-US"/>
        </a:p>
      </dgm:t>
    </dgm:pt>
    <dgm:pt modelId="{B60DAB14-A3EF-42E3-82A0-C034004A19A7}" type="pres">
      <dgm:prSet presAssocID="{95CA0690-275A-4805-9C57-C9DCB5415A6B}" presName="linear" presStyleCnt="0">
        <dgm:presLayoutVars>
          <dgm:animLvl val="lvl"/>
          <dgm:resizeHandles val="exact"/>
        </dgm:presLayoutVars>
      </dgm:prSet>
      <dgm:spPr/>
    </dgm:pt>
    <dgm:pt modelId="{90864C2D-FD86-407C-928B-A4A0557AA324}" type="pres">
      <dgm:prSet presAssocID="{0D45351E-D134-43A3-8B81-C386C900BB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360A0F-F427-49ED-BCAE-D6316002AAF8}" type="pres">
      <dgm:prSet presAssocID="{3A59FDED-C697-4485-94FB-A26F15D7B0D6}" presName="spacer" presStyleCnt="0"/>
      <dgm:spPr/>
    </dgm:pt>
    <dgm:pt modelId="{B09599B0-65CF-4A4F-8654-F5A8F282D06C}" type="pres">
      <dgm:prSet presAssocID="{7B01D85F-0264-4503-9D01-1334547887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DC008-AA8E-495B-9245-D87D47296B95}" type="pres">
      <dgm:prSet presAssocID="{074C0379-3940-44B9-8E3F-1757F89F39D8}" presName="spacer" presStyleCnt="0"/>
      <dgm:spPr/>
    </dgm:pt>
    <dgm:pt modelId="{71991BAE-5E04-485E-BB59-6B95E82C6511}" type="pres">
      <dgm:prSet presAssocID="{E3599FC3-B28F-47DE-981A-AFDCFEFC9D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01BB-9761-48CA-BABD-E8FBA1558D49}" type="pres">
      <dgm:prSet presAssocID="{5EC807C7-E821-406B-B465-2440CE6E3E85}" presName="spacer" presStyleCnt="0"/>
      <dgm:spPr/>
    </dgm:pt>
    <dgm:pt modelId="{7C3698D4-C10C-44F0-B60F-B9A877A9F96B}" type="pres">
      <dgm:prSet presAssocID="{525B3127-9A47-47CF-B559-A807096550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942C02-0A3E-42BC-BF34-4D46316D0778}" srcId="{95CA0690-275A-4805-9C57-C9DCB5415A6B}" destId="{525B3127-9A47-47CF-B559-A807096550A8}" srcOrd="3" destOrd="0" parTransId="{F4950AFD-AC10-468C-9583-71D3ACA22556}" sibTransId="{CFB4A96E-5FE0-426E-BACD-E7131987892E}"/>
    <dgm:cxn modelId="{DBE18603-8159-49B0-98B1-33970512B3E5}" type="presOf" srcId="{E3599FC3-B28F-47DE-981A-AFDCFEFC9D4F}" destId="{71991BAE-5E04-485E-BB59-6B95E82C6511}" srcOrd="0" destOrd="0" presId="urn:microsoft.com/office/officeart/2005/8/layout/vList2"/>
    <dgm:cxn modelId="{87F5C607-F3F6-4EA3-9DD7-3AD48F299250}" srcId="{95CA0690-275A-4805-9C57-C9DCB5415A6B}" destId="{0D45351E-D134-43A3-8B81-C386C900BBD9}" srcOrd="0" destOrd="0" parTransId="{9705CFBA-35EF-4841-A773-AED701A2ED5F}" sibTransId="{3A59FDED-C697-4485-94FB-A26F15D7B0D6}"/>
    <dgm:cxn modelId="{07FF1C42-6FBB-4B3D-B8C6-59124AD6648F}" type="presOf" srcId="{95CA0690-275A-4805-9C57-C9DCB5415A6B}" destId="{B60DAB14-A3EF-42E3-82A0-C034004A19A7}" srcOrd="0" destOrd="0" presId="urn:microsoft.com/office/officeart/2005/8/layout/vList2"/>
    <dgm:cxn modelId="{409DC288-EED9-4CBF-B76D-5CED7B46FA8A}" type="presOf" srcId="{7B01D85F-0264-4503-9D01-133454788769}" destId="{B09599B0-65CF-4A4F-8654-F5A8F282D06C}" srcOrd="0" destOrd="0" presId="urn:microsoft.com/office/officeart/2005/8/layout/vList2"/>
    <dgm:cxn modelId="{1BA3B2A3-EB92-40E1-A9DA-5DD5ABC5C677}" type="presOf" srcId="{0D45351E-D134-43A3-8B81-C386C900BBD9}" destId="{90864C2D-FD86-407C-928B-A4A0557AA324}" srcOrd="0" destOrd="0" presId="urn:microsoft.com/office/officeart/2005/8/layout/vList2"/>
    <dgm:cxn modelId="{FC078AB3-878B-480B-96D1-7FD3DF9A1424}" srcId="{95CA0690-275A-4805-9C57-C9DCB5415A6B}" destId="{7B01D85F-0264-4503-9D01-133454788769}" srcOrd="1" destOrd="0" parTransId="{92FC5D2C-9C8A-4204-8CEF-C18D2B801AA9}" sibTransId="{074C0379-3940-44B9-8E3F-1757F89F39D8}"/>
    <dgm:cxn modelId="{E75BE7CA-7EEB-4BC7-8FBD-342B8A458295}" type="presOf" srcId="{525B3127-9A47-47CF-B559-A807096550A8}" destId="{7C3698D4-C10C-44F0-B60F-B9A877A9F96B}" srcOrd="0" destOrd="0" presId="urn:microsoft.com/office/officeart/2005/8/layout/vList2"/>
    <dgm:cxn modelId="{8B5555DB-8F7E-4024-90D8-054B4F8CF2AA}" srcId="{95CA0690-275A-4805-9C57-C9DCB5415A6B}" destId="{E3599FC3-B28F-47DE-981A-AFDCFEFC9D4F}" srcOrd="2" destOrd="0" parTransId="{B2EFB63E-59AC-4D55-8BA3-CCB8686B41A5}" sibTransId="{5EC807C7-E821-406B-B465-2440CE6E3E85}"/>
    <dgm:cxn modelId="{EE960944-A8E3-4626-8313-1FF3567A67D8}" type="presParOf" srcId="{B60DAB14-A3EF-42E3-82A0-C034004A19A7}" destId="{90864C2D-FD86-407C-928B-A4A0557AA324}" srcOrd="0" destOrd="0" presId="urn:microsoft.com/office/officeart/2005/8/layout/vList2"/>
    <dgm:cxn modelId="{EF766629-978B-4647-B34A-1BF6604F8D11}" type="presParOf" srcId="{B60DAB14-A3EF-42E3-82A0-C034004A19A7}" destId="{34360A0F-F427-49ED-BCAE-D6316002AAF8}" srcOrd="1" destOrd="0" presId="urn:microsoft.com/office/officeart/2005/8/layout/vList2"/>
    <dgm:cxn modelId="{D2FA474D-05DE-44E2-A9BC-AE8DC4BD2D4B}" type="presParOf" srcId="{B60DAB14-A3EF-42E3-82A0-C034004A19A7}" destId="{B09599B0-65CF-4A4F-8654-F5A8F282D06C}" srcOrd="2" destOrd="0" presId="urn:microsoft.com/office/officeart/2005/8/layout/vList2"/>
    <dgm:cxn modelId="{F1B0779A-E759-452B-A515-05DBF323FC67}" type="presParOf" srcId="{B60DAB14-A3EF-42E3-82A0-C034004A19A7}" destId="{BCADC008-AA8E-495B-9245-D87D47296B95}" srcOrd="3" destOrd="0" presId="urn:microsoft.com/office/officeart/2005/8/layout/vList2"/>
    <dgm:cxn modelId="{7056D411-5BA4-4E50-BB39-13ADCFC4E09F}" type="presParOf" srcId="{B60DAB14-A3EF-42E3-82A0-C034004A19A7}" destId="{71991BAE-5E04-485E-BB59-6B95E82C6511}" srcOrd="4" destOrd="0" presId="urn:microsoft.com/office/officeart/2005/8/layout/vList2"/>
    <dgm:cxn modelId="{638B7243-DEE9-4A5C-B772-4A005699DC39}" type="presParOf" srcId="{B60DAB14-A3EF-42E3-82A0-C034004A19A7}" destId="{D86B01BB-9761-48CA-BABD-E8FBA1558D49}" srcOrd="5" destOrd="0" presId="urn:microsoft.com/office/officeart/2005/8/layout/vList2"/>
    <dgm:cxn modelId="{ADF5A431-A1D6-4A3A-B6E3-9FAB0CBAEA89}" type="presParOf" srcId="{B60DAB14-A3EF-42E3-82A0-C034004A19A7}" destId="{7C3698D4-C10C-44F0-B60F-B9A877A9F9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64C2D-FD86-407C-928B-A4A0557AA324}">
      <dsp:nvSpPr>
        <dsp:cNvPr id="0" name=""/>
        <dsp:cNvSpPr/>
      </dsp:nvSpPr>
      <dsp:spPr>
        <a:xfrm>
          <a:off x="0" y="46309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5 functions with each menu option in</a:t>
          </a:r>
          <a:endParaRPr lang="en-US" sz="3200" kern="1200"/>
        </a:p>
      </dsp:txBody>
      <dsp:txXfrm>
        <a:off x="62055" y="108364"/>
        <a:ext cx="6542723" cy="1147095"/>
      </dsp:txXfrm>
    </dsp:sp>
    <dsp:sp modelId="{B09599B0-65CF-4A4F-8654-F5A8F282D06C}">
      <dsp:nvSpPr>
        <dsp:cNvPr id="0" name=""/>
        <dsp:cNvSpPr/>
      </dsp:nvSpPr>
      <dsp:spPr>
        <a:xfrm>
          <a:off x="0" y="1409674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Ability to restart program within the program</a:t>
          </a:r>
          <a:endParaRPr lang="en-US" sz="3200" kern="1200"/>
        </a:p>
      </dsp:txBody>
      <dsp:txXfrm>
        <a:off x="62055" y="1471729"/>
        <a:ext cx="6542723" cy="1147095"/>
      </dsp:txXfrm>
    </dsp:sp>
    <dsp:sp modelId="{71991BAE-5E04-485E-BB59-6B95E82C6511}">
      <dsp:nvSpPr>
        <dsp:cNvPr id="0" name=""/>
        <dsp:cNvSpPr/>
      </dsp:nvSpPr>
      <dsp:spPr>
        <a:xfrm>
          <a:off x="0" y="2773040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Store all data in txt files</a:t>
          </a:r>
          <a:endParaRPr lang="en-US" sz="3200" kern="1200"/>
        </a:p>
      </dsp:txBody>
      <dsp:txXfrm>
        <a:off x="62055" y="2835095"/>
        <a:ext cx="6542723" cy="1147095"/>
      </dsp:txXfrm>
    </dsp:sp>
    <dsp:sp modelId="{7C3698D4-C10C-44F0-B60F-B9A877A9F96B}">
      <dsp:nvSpPr>
        <dsp:cNvPr id="0" name=""/>
        <dsp:cNvSpPr/>
      </dsp:nvSpPr>
      <dsp:spPr>
        <a:xfrm>
          <a:off x="0" y="4136405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home menu to pick from the 5 functions</a:t>
          </a:r>
          <a:endParaRPr lang="en-US" sz="3200" kern="1200"/>
        </a:p>
      </dsp:txBody>
      <dsp:txXfrm>
        <a:off x="62055" y="4198460"/>
        <a:ext cx="6542723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E86-7AF5-49B5-9BD9-00E407F5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3D5E5-016E-4929-9F46-7E166396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3BAA-ABC3-4498-8AE2-3FDBF782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94AC-13B9-404B-870D-82E984AD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E698-9064-425A-BE4D-59FAA6F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2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603E-5C94-4861-8AA8-22B951DE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21A7-D025-4D4B-8E79-532FF7B2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14B6-D66A-46CB-B473-C0DECA40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E2E0-21EE-48B0-8EC6-E4BB634E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A98C-4DE9-4D3F-8B13-30EC87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D9B6-4594-4AEE-AACA-697AB679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0BB0-1B9A-473A-98C2-9B481E04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6FB2-C18A-4744-A846-58AFB570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882F-41C4-475E-91F8-472D609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1796-3874-4AC7-B697-FD1BF5A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EA8-99CB-4179-B6EC-B65D6226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1EC5-9F82-4116-A6F9-314B4AA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E57-8E42-4CF8-B3EA-5EA17289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5E1C-4B39-461B-8EAF-53A15675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847-B2F2-49D1-841A-EA8C191F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3F9-9026-411A-835A-8A4BCDA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B20D-3EE6-4CAD-A0CD-8649658F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8604-EC72-4F1D-B3FB-AD9A095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CB9A-9775-4A6C-968F-2EF17F29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E5B0-8FDA-4B52-AE59-1DB315F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FAC9-6706-4B7B-950D-FE42A555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229E-8056-4910-8CC4-E04106B6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5287-F7A9-4CD1-8EAA-D44BF9A5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5E69-488C-46F5-8CB2-642B9762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9E0D-0EB8-44AB-8915-4B83BA23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2822-B1A1-4423-898B-5D321FD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125-6208-4893-938B-CF4F961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628E-12CE-4008-8DA9-89195F71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D613-0649-40C0-81D7-4BB75D2EC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D9081-2981-4592-998E-AFBB04A21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B2CD-5532-4318-99EF-748E921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D9A10-45C9-41A5-A7AE-7CC7E21E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9A6E-212C-4034-81D0-0FA2B1B6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57D13-099F-46E3-A9A1-A85F63B6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453-B10E-4127-B96C-D76804D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E275D-2D8A-494B-BF02-83C1FD7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4D4E-7FA3-45D2-A7BD-321ED73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3F8-23D5-4F5C-B2B3-3D8EFAFB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0792-A7F9-422F-803E-20184FC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254B-5EF4-4DA2-8200-435772B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2994-D19C-4D08-BC1D-CAA6053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3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104-B742-4B5C-84DA-BA42F44E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7F7C-6EB6-4C61-8745-19CEB6EB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5035-FD45-4FDF-ABBD-9DC6122E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4DC3-33BD-4358-BA23-2062CD46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019E4-8863-4E63-AB81-E2770D0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96E91-D106-49C9-955F-0A89772A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306-6D32-4091-B330-BCCF7071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95014-3BE0-49F2-B395-3A5053B8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D143-5CF2-4ECD-94E2-9A9B7837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7862-3B51-4CE7-8028-9B80E99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3941-37BE-47A5-883D-3C18F59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6815-0593-4C29-8CEF-DC4EF601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D7EC3-F6D1-47AA-8644-DE15C9D5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F115-C55B-48A2-9464-BC29EA12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DA9-E1CB-430A-ADE8-02DB5CC2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2801-B920-4678-8333-C5CACDB0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688B-BC44-4A8D-A56E-42C1B2D43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79aeca2c-18b4-458e-a617-ea32b3a1d8a3/edit?view_items=1tfoNpCx3MtO%2CzsfogpGSftnj%2C7rfo6~8fp9We%2C9sfoM6nFl45i%2Clsfo.plo2is7%2CWsfoc0i0_pVq%2CItfo7fip2cfZ%2C7tfoVlRChVd~%2C8sfoeTh61u4T%2Cksfo7F90BtFC%2CHtfoyY2_o2FV%2CZsfouiifFG9N&amp;invitationId=inv_59790375-3b23-46fd-a491-6a85b64600f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2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6beb45ad-fdd0-43af-9f80-ba7eadaf52ad/edit?viewport_loc=-1617%2C-390%2C5450%2C2650%2C0_0&amp;invitationId=inv_78aae857-7fc6-4087-9cc4-70406c981c6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1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3DA3602-2DDC-4DA2-BCFB-D12CE635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10CD-848F-43B5-B7B4-243634AF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Bright Sparks Documentation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02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79aeca2c-18b4-458e-a617-ea32b3a1d8a3/edit?view_items=1tfoNpCx3MtO%2CzsfogpGSftnj%2C7rfo6~8fp9We%2C9sfoM6nFl45i%2Clsfo.plo2is7%2CWsfoc0i0_pVq%2CItfo7fip2cfZ%2C7tfoVlRChVd~%2C8sfoeTh61u4T%2Cksfo7F90BtFC%2CHtfoyY2_o2FV%2CZsfouiifFG9N&amp;invitationId=inv_59790375-3b23-46fd-a491-6a85b64600f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0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https://github.com/Max-Hitchings/Bright-Sparks-School-System/blob/main/py_itterations/iteration2.py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5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63759"/>
              </p:ext>
            </p:extLst>
          </p:nvPr>
        </p:nvGraphicFramePr>
        <p:xfrm>
          <a:off x="838200" y="1805622"/>
          <a:ext cx="10515604" cy="433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6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19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5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8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8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3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1, 2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“S4”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Boundary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“maths”</a:t>
                      </a:r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“Hello”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"You must enter a number”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Complete</a:t>
                      </a:r>
                    </a:p>
                    <a:p>
                      <a:endParaRPr lang="en-GB" sz="1500" dirty="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777630936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  <a:p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“S1”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Complete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667920187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 dirty="0"/>
                        <a:t>5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leader board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Add the 5</a:t>
                      </a:r>
                      <a:r>
                        <a:rPr lang="en-GB" sz="1500" baseline="30000" dirty="0"/>
                        <a:t>th</a:t>
                      </a:r>
                      <a:r>
                        <a:rPr lang="en-GB" sz="1500" dirty="0"/>
                        <a:t> menu option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41882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8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I completed all my aims for this iteration by adding the necessary checks for inputs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Aim now is to add the 5</a:t>
            </a:r>
            <a:r>
              <a:rPr lang="en-GB" sz="2000" baseline="30000" dirty="0">
                <a:solidFill>
                  <a:schemeClr val="bg1"/>
                </a:solidFill>
              </a:rPr>
              <a:t>th</a:t>
            </a:r>
            <a:r>
              <a:rPr lang="en-GB" sz="2000" dirty="0">
                <a:solidFill>
                  <a:schemeClr val="bg1"/>
                </a:solidFill>
              </a:rPr>
              <a:t> menu option</a:t>
            </a:r>
          </a:p>
        </p:txBody>
      </p:sp>
    </p:spTree>
    <p:extLst>
      <p:ext uri="{BB962C8B-B14F-4D97-AF65-F5344CB8AC3E}">
        <p14:creationId xmlns:p14="http://schemas.microsoft.com/office/powerpoint/2010/main" val="26235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D33F-998C-402F-B7ED-67056E2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Brief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BC5F8E-E37A-43D9-BB66-BC7A7C45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400F8-CAC0-44FF-8068-E022285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D67A9-6985-41BC-8B80-504853EE7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10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8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85845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https://lucid.app/lucidchart/6beb45ad-fdd0-43af-9f80-ba7eadaf52ad/edit?viewport_loc=-1617%2C-390%2C5450%2C2650%2C0_0&amp;invitationId=inv_78aae857-7fc6-4087-9cc4-70406c981c6e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>
                <a:hlinkClick r:id="rId2"/>
              </a:rPr>
              <a:t>https://github.com/Max-Hitchings/Bright-Sparks-School-System/blob/main/py_itterations/iteration1.py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473430"/>
              </p:ext>
            </p:extLst>
          </p:nvPr>
        </p:nvGraphicFramePr>
        <p:xfrm>
          <a:off x="838200" y="2307838"/>
          <a:ext cx="10515604" cy="352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6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19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5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8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8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3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1, 2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“S4”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"That student ID was invalid\</a:t>
                      </a:r>
                      <a:r>
                        <a:rPr lang="en-GB" sz="1500" dirty="0" err="1"/>
                        <a:t>nTry</a:t>
                      </a:r>
                      <a:r>
                        <a:rPr lang="en-GB" sz="1500" dirty="0"/>
                        <a:t> another one "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Add error messages + retries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Boundary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“maths”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Remove case sensitivity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“Hello”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"You must enter a number"</a:t>
                      </a:r>
                      <a:endParaRPr lang="en-GB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/>
                        <a:t>Add error messages + retries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777630936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  <a:p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“S1”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It need to skip the student ID and names in the search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66792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This code is okay however it doesn’t handle invalid inputs very well by either spiting out an error message or just not saying anything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This is what I will aim to improve in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22455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00168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496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Bright Sparks Documentation</vt:lpstr>
      <vt:lpstr>Brief</vt:lpstr>
      <vt:lpstr>Criteria</vt:lpstr>
      <vt:lpstr>ITERATION 1</vt:lpstr>
      <vt:lpstr>Flowchart</vt:lpstr>
      <vt:lpstr>Commented code</vt:lpstr>
      <vt:lpstr>Test plan</vt:lpstr>
      <vt:lpstr>Evaluation</vt:lpstr>
      <vt:lpstr>ITERATION 2</vt:lpstr>
      <vt:lpstr>Flowchart</vt:lpstr>
      <vt:lpstr>Commented code</vt:lpstr>
      <vt:lpstr>Test plan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Sparks Documentation</dc:title>
  <dc:creator>max hitchings</dc:creator>
  <cp:lastModifiedBy>max hitchings</cp:lastModifiedBy>
  <cp:revision>6</cp:revision>
  <dcterms:created xsi:type="dcterms:W3CDTF">2021-11-02T16:47:33Z</dcterms:created>
  <dcterms:modified xsi:type="dcterms:W3CDTF">2021-11-02T22:58:50Z</dcterms:modified>
</cp:coreProperties>
</file>