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5CA0690-275A-4805-9C57-C9DCB5415A6B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0D45351E-D134-43A3-8B81-C386C900BBD9}">
      <dgm:prSet/>
      <dgm:spPr/>
      <dgm:t>
        <a:bodyPr/>
        <a:lstStyle/>
        <a:p>
          <a:r>
            <a:rPr lang="en-GB"/>
            <a:t>5 functions with each menu option in</a:t>
          </a:r>
          <a:endParaRPr lang="en-US"/>
        </a:p>
      </dgm:t>
    </dgm:pt>
    <dgm:pt modelId="{9705CFBA-35EF-4841-A773-AED701A2ED5F}" type="parTrans" cxnId="{87F5C607-F3F6-4EA3-9DD7-3AD48F299250}">
      <dgm:prSet/>
      <dgm:spPr/>
      <dgm:t>
        <a:bodyPr/>
        <a:lstStyle/>
        <a:p>
          <a:endParaRPr lang="en-US"/>
        </a:p>
      </dgm:t>
    </dgm:pt>
    <dgm:pt modelId="{3A59FDED-C697-4485-94FB-A26F15D7B0D6}" type="sibTrans" cxnId="{87F5C607-F3F6-4EA3-9DD7-3AD48F299250}">
      <dgm:prSet/>
      <dgm:spPr/>
      <dgm:t>
        <a:bodyPr/>
        <a:lstStyle/>
        <a:p>
          <a:endParaRPr lang="en-US"/>
        </a:p>
      </dgm:t>
    </dgm:pt>
    <dgm:pt modelId="{7B01D85F-0264-4503-9D01-133454788769}">
      <dgm:prSet/>
      <dgm:spPr/>
      <dgm:t>
        <a:bodyPr/>
        <a:lstStyle/>
        <a:p>
          <a:r>
            <a:rPr lang="en-GB"/>
            <a:t>Ability to restart program within the program</a:t>
          </a:r>
          <a:endParaRPr lang="en-US"/>
        </a:p>
      </dgm:t>
    </dgm:pt>
    <dgm:pt modelId="{92FC5D2C-9C8A-4204-8CEF-C18D2B801AA9}" type="parTrans" cxnId="{FC078AB3-878B-480B-96D1-7FD3DF9A1424}">
      <dgm:prSet/>
      <dgm:spPr/>
      <dgm:t>
        <a:bodyPr/>
        <a:lstStyle/>
        <a:p>
          <a:endParaRPr lang="en-US"/>
        </a:p>
      </dgm:t>
    </dgm:pt>
    <dgm:pt modelId="{074C0379-3940-44B9-8E3F-1757F89F39D8}" type="sibTrans" cxnId="{FC078AB3-878B-480B-96D1-7FD3DF9A1424}">
      <dgm:prSet/>
      <dgm:spPr/>
      <dgm:t>
        <a:bodyPr/>
        <a:lstStyle/>
        <a:p>
          <a:endParaRPr lang="en-US"/>
        </a:p>
      </dgm:t>
    </dgm:pt>
    <dgm:pt modelId="{E3599FC3-B28F-47DE-981A-AFDCFEFC9D4F}">
      <dgm:prSet/>
      <dgm:spPr/>
      <dgm:t>
        <a:bodyPr/>
        <a:lstStyle/>
        <a:p>
          <a:r>
            <a:rPr lang="en-GB"/>
            <a:t>Store all data in txt files</a:t>
          </a:r>
          <a:endParaRPr lang="en-US"/>
        </a:p>
      </dgm:t>
    </dgm:pt>
    <dgm:pt modelId="{B2EFB63E-59AC-4D55-8BA3-CCB8686B41A5}" type="parTrans" cxnId="{8B5555DB-8F7E-4024-90D8-054B4F8CF2AA}">
      <dgm:prSet/>
      <dgm:spPr/>
      <dgm:t>
        <a:bodyPr/>
        <a:lstStyle/>
        <a:p>
          <a:endParaRPr lang="en-US"/>
        </a:p>
      </dgm:t>
    </dgm:pt>
    <dgm:pt modelId="{5EC807C7-E821-406B-B465-2440CE6E3E85}" type="sibTrans" cxnId="{8B5555DB-8F7E-4024-90D8-054B4F8CF2AA}">
      <dgm:prSet/>
      <dgm:spPr/>
      <dgm:t>
        <a:bodyPr/>
        <a:lstStyle/>
        <a:p>
          <a:endParaRPr lang="en-US"/>
        </a:p>
      </dgm:t>
    </dgm:pt>
    <dgm:pt modelId="{525B3127-9A47-47CF-B559-A807096550A8}">
      <dgm:prSet/>
      <dgm:spPr/>
      <dgm:t>
        <a:bodyPr/>
        <a:lstStyle/>
        <a:p>
          <a:r>
            <a:rPr lang="en-GB"/>
            <a:t>A home menu to pick from the 5 functions</a:t>
          </a:r>
          <a:endParaRPr lang="en-US"/>
        </a:p>
      </dgm:t>
    </dgm:pt>
    <dgm:pt modelId="{F4950AFD-AC10-468C-9583-71D3ACA22556}" type="parTrans" cxnId="{45942C02-0A3E-42BC-BF34-4D46316D0778}">
      <dgm:prSet/>
      <dgm:spPr/>
      <dgm:t>
        <a:bodyPr/>
        <a:lstStyle/>
        <a:p>
          <a:endParaRPr lang="en-US"/>
        </a:p>
      </dgm:t>
    </dgm:pt>
    <dgm:pt modelId="{CFB4A96E-5FE0-426E-BACD-E7131987892E}" type="sibTrans" cxnId="{45942C02-0A3E-42BC-BF34-4D46316D0778}">
      <dgm:prSet/>
      <dgm:spPr/>
      <dgm:t>
        <a:bodyPr/>
        <a:lstStyle/>
        <a:p>
          <a:endParaRPr lang="en-US"/>
        </a:p>
      </dgm:t>
    </dgm:pt>
    <dgm:pt modelId="{B60DAB14-A3EF-42E3-82A0-C034004A19A7}" type="pres">
      <dgm:prSet presAssocID="{95CA0690-275A-4805-9C57-C9DCB5415A6B}" presName="linear" presStyleCnt="0">
        <dgm:presLayoutVars>
          <dgm:animLvl val="lvl"/>
          <dgm:resizeHandles val="exact"/>
        </dgm:presLayoutVars>
      </dgm:prSet>
      <dgm:spPr/>
    </dgm:pt>
    <dgm:pt modelId="{90864C2D-FD86-407C-928B-A4A0557AA324}" type="pres">
      <dgm:prSet presAssocID="{0D45351E-D134-43A3-8B81-C386C900BBD9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34360A0F-F427-49ED-BCAE-D6316002AAF8}" type="pres">
      <dgm:prSet presAssocID="{3A59FDED-C697-4485-94FB-A26F15D7B0D6}" presName="spacer" presStyleCnt="0"/>
      <dgm:spPr/>
    </dgm:pt>
    <dgm:pt modelId="{B09599B0-65CF-4A4F-8654-F5A8F282D06C}" type="pres">
      <dgm:prSet presAssocID="{7B01D85F-0264-4503-9D01-133454788769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BCADC008-AA8E-495B-9245-D87D47296B95}" type="pres">
      <dgm:prSet presAssocID="{074C0379-3940-44B9-8E3F-1757F89F39D8}" presName="spacer" presStyleCnt="0"/>
      <dgm:spPr/>
    </dgm:pt>
    <dgm:pt modelId="{71991BAE-5E04-485E-BB59-6B95E82C6511}" type="pres">
      <dgm:prSet presAssocID="{E3599FC3-B28F-47DE-981A-AFDCFEFC9D4F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D86B01BB-9761-48CA-BABD-E8FBA1558D49}" type="pres">
      <dgm:prSet presAssocID="{5EC807C7-E821-406B-B465-2440CE6E3E85}" presName="spacer" presStyleCnt="0"/>
      <dgm:spPr/>
    </dgm:pt>
    <dgm:pt modelId="{7C3698D4-C10C-44F0-B60F-B9A877A9F96B}" type="pres">
      <dgm:prSet presAssocID="{525B3127-9A47-47CF-B559-A807096550A8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45942C02-0A3E-42BC-BF34-4D46316D0778}" srcId="{95CA0690-275A-4805-9C57-C9DCB5415A6B}" destId="{525B3127-9A47-47CF-B559-A807096550A8}" srcOrd="3" destOrd="0" parTransId="{F4950AFD-AC10-468C-9583-71D3ACA22556}" sibTransId="{CFB4A96E-5FE0-426E-BACD-E7131987892E}"/>
    <dgm:cxn modelId="{DBE18603-8159-49B0-98B1-33970512B3E5}" type="presOf" srcId="{E3599FC3-B28F-47DE-981A-AFDCFEFC9D4F}" destId="{71991BAE-5E04-485E-BB59-6B95E82C6511}" srcOrd="0" destOrd="0" presId="urn:microsoft.com/office/officeart/2005/8/layout/vList2"/>
    <dgm:cxn modelId="{87F5C607-F3F6-4EA3-9DD7-3AD48F299250}" srcId="{95CA0690-275A-4805-9C57-C9DCB5415A6B}" destId="{0D45351E-D134-43A3-8B81-C386C900BBD9}" srcOrd="0" destOrd="0" parTransId="{9705CFBA-35EF-4841-A773-AED701A2ED5F}" sibTransId="{3A59FDED-C697-4485-94FB-A26F15D7B0D6}"/>
    <dgm:cxn modelId="{07FF1C42-6FBB-4B3D-B8C6-59124AD6648F}" type="presOf" srcId="{95CA0690-275A-4805-9C57-C9DCB5415A6B}" destId="{B60DAB14-A3EF-42E3-82A0-C034004A19A7}" srcOrd="0" destOrd="0" presId="urn:microsoft.com/office/officeart/2005/8/layout/vList2"/>
    <dgm:cxn modelId="{409DC288-EED9-4CBF-B76D-5CED7B46FA8A}" type="presOf" srcId="{7B01D85F-0264-4503-9D01-133454788769}" destId="{B09599B0-65CF-4A4F-8654-F5A8F282D06C}" srcOrd="0" destOrd="0" presId="urn:microsoft.com/office/officeart/2005/8/layout/vList2"/>
    <dgm:cxn modelId="{1BA3B2A3-EB92-40E1-A9DA-5DD5ABC5C677}" type="presOf" srcId="{0D45351E-D134-43A3-8B81-C386C900BBD9}" destId="{90864C2D-FD86-407C-928B-A4A0557AA324}" srcOrd="0" destOrd="0" presId="urn:microsoft.com/office/officeart/2005/8/layout/vList2"/>
    <dgm:cxn modelId="{FC078AB3-878B-480B-96D1-7FD3DF9A1424}" srcId="{95CA0690-275A-4805-9C57-C9DCB5415A6B}" destId="{7B01D85F-0264-4503-9D01-133454788769}" srcOrd="1" destOrd="0" parTransId="{92FC5D2C-9C8A-4204-8CEF-C18D2B801AA9}" sibTransId="{074C0379-3940-44B9-8E3F-1757F89F39D8}"/>
    <dgm:cxn modelId="{E75BE7CA-7EEB-4BC7-8FBD-342B8A458295}" type="presOf" srcId="{525B3127-9A47-47CF-B559-A807096550A8}" destId="{7C3698D4-C10C-44F0-B60F-B9A877A9F96B}" srcOrd="0" destOrd="0" presId="urn:microsoft.com/office/officeart/2005/8/layout/vList2"/>
    <dgm:cxn modelId="{8B5555DB-8F7E-4024-90D8-054B4F8CF2AA}" srcId="{95CA0690-275A-4805-9C57-C9DCB5415A6B}" destId="{E3599FC3-B28F-47DE-981A-AFDCFEFC9D4F}" srcOrd="2" destOrd="0" parTransId="{B2EFB63E-59AC-4D55-8BA3-CCB8686B41A5}" sibTransId="{5EC807C7-E821-406B-B465-2440CE6E3E85}"/>
    <dgm:cxn modelId="{EE960944-A8E3-4626-8313-1FF3567A67D8}" type="presParOf" srcId="{B60DAB14-A3EF-42E3-82A0-C034004A19A7}" destId="{90864C2D-FD86-407C-928B-A4A0557AA324}" srcOrd="0" destOrd="0" presId="urn:microsoft.com/office/officeart/2005/8/layout/vList2"/>
    <dgm:cxn modelId="{EF766629-978B-4647-B34A-1BF6604F8D11}" type="presParOf" srcId="{B60DAB14-A3EF-42E3-82A0-C034004A19A7}" destId="{34360A0F-F427-49ED-BCAE-D6316002AAF8}" srcOrd="1" destOrd="0" presId="urn:microsoft.com/office/officeart/2005/8/layout/vList2"/>
    <dgm:cxn modelId="{D2FA474D-05DE-44E2-A9BC-AE8DC4BD2D4B}" type="presParOf" srcId="{B60DAB14-A3EF-42E3-82A0-C034004A19A7}" destId="{B09599B0-65CF-4A4F-8654-F5A8F282D06C}" srcOrd="2" destOrd="0" presId="urn:microsoft.com/office/officeart/2005/8/layout/vList2"/>
    <dgm:cxn modelId="{F1B0779A-E759-452B-A515-05DBF323FC67}" type="presParOf" srcId="{B60DAB14-A3EF-42E3-82A0-C034004A19A7}" destId="{BCADC008-AA8E-495B-9245-D87D47296B95}" srcOrd="3" destOrd="0" presId="urn:microsoft.com/office/officeart/2005/8/layout/vList2"/>
    <dgm:cxn modelId="{7056D411-5BA4-4E50-BB39-13ADCFC4E09F}" type="presParOf" srcId="{B60DAB14-A3EF-42E3-82A0-C034004A19A7}" destId="{71991BAE-5E04-485E-BB59-6B95E82C6511}" srcOrd="4" destOrd="0" presId="urn:microsoft.com/office/officeart/2005/8/layout/vList2"/>
    <dgm:cxn modelId="{638B7243-DEE9-4A5C-B772-4A005699DC39}" type="presParOf" srcId="{B60DAB14-A3EF-42E3-82A0-C034004A19A7}" destId="{D86B01BB-9761-48CA-BABD-E8FBA1558D49}" srcOrd="5" destOrd="0" presId="urn:microsoft.com/office/officeart/2005/8/layout/vList2"/>
    <dgm:cxn modelId="{ADF5A431-A1D6-4A3A-B6E3-9FAB0CBAEA89}" type="presParOf" srcId="{B60DAB14-A3EF-42E3-82A0-C034004A19A7}" destId="{7C3698D4-C10C-44F0-B60F-B9A877A9F96B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864C2D-FD86-407C-928B-A4A0557AA324}">
      <dsp:nvSpPr>
        <dsp:cNvPr id="0" name=""/>
        <dsp:cNvSpPr/>
      </dsp:nvSpPr>
      <dsp:spPr>
        <a:xfrm>
          <a:off x="0" y="46309"/>
          <a:ext cx="6666833" cy="1271205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kern="1200"/>
            <a:t>5 functions with each menu option in</a:t>
          </a:r>
          <a:endParaRPr lang="en-US" sz="3200" kern="1200"/>
        </a:p>
      </dsp:txBody>
      <dsp:txXfrm>
        <a:off x="62055" y="108364"/>
        <a:ext cx="6542723" cy="1147095"/>
      </dsp:txXfrm>
    </dsp:sp>
    <dsp:sp modelId="{B09599B0-65CF-4A4F-8654-F5A8F282D06C}">
      <dsp:nvSpPr>
        <dsp:cNvPr id="0" name=""/>
        <dsp:cNvSpPr/>
      </dsp:nvSpPr>
      <dsp:spPr>
        <a:xfrm>
          <a:off x="0" y="1409674"/>
          <a:ext cx="6666833" cy="1271205"/>
        </a:xfrm>
        <a:prstGeom prst="roundRect">
          <a:avLst/>
        </a:prstGeom>
        <a:gradFill rotWithShape="0">
          <a:gsLst>
            <a:gs pos="0">
              <a:schemeClr val="accent5">
                <a:hueOff val="-2252848"/>
                <a:satOff val="-5806"/>
                <a:lumOff val="-392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2252848"/>
                <a:satOff val="-5806"/>
                <a:lumOff val="-392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2252848"/>
                <a:satOff val="-5806"/>
                <a:lumOff val="-392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kern="1200"/>
            <a:t>Ability to restart program within the program</a:t>
          </a:r>
          <a:endParaRPr lang="en-US" sz="3200" kern="1200"/>
        </a:p>
      </dsp:txBody>
      <dsp:txXfrm>
        <a:off x="62055" y="1471729"/>
        <a:ext cx="6542723" cy="1147095"/>
      </dsp:txXfrm>
    </dsp:sp>
    <dsp:sp modelId="{71991BAE-5E04-485E-BB59-6B95E82C6511}">
      <dsp:nvSpPr>
        <dsp:cNvPr id="0" name=""/>
        <dsp:cNvSpPr/>
      </dsp:nvSpPr>
      <dsp:spPr>
        <a:xfrm>
          <a:off x="0" y="2773040"/>
          <a:ext cx="6666833" cy="1271205"/>
        </a:xfrm>
        <a:prstGeom prst="roundRect">
          <a:avLst/>
        </a:prstGeom>
        <a:gradFill rotWithShape="0">
          <a:gsLst>
            <a:gs pos="0">
              <a:schemeClr val="accent5">
                <a:hueOff val="-4505695"/>
                <a:satOff val="-11613"/>
                <a:lumOff val="-784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4505695"/>
                <a:satOff val="-11613"/>
                <a:lumOff val="-784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4505695"/>
                <a:satOff val="-11613"/>
                <a:lumOff val="-784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kern="1200"/>
            <a:t>Store all data in txt files</a:t>
          </a:r>
          <a:endParaRPr lang="en-US" sz="3200" kern="1200"/>
        </a:p>
      </dsp:txBody>
      <dsp:txXfrm>
        <a:off x="62055" y="2835095"/>
        <a:ext cx="6542723" cy="1147095"/>
      </dsp:txXfrm>
    </dsp:sp>
    <dsp:sp modelId="{7C3698D4-C10C-44F0-B60F-B9A877A9F96B}">
      <dsp:nvSpPr>
        <dsp:cNvPr id="0" name=""/>
        <dsp:cNvSpPr/>
      </dsp:nvSpPr>
      <dsp:spPr>
        <a:xfrm>
          <a:off x="0" y="4136405"/>
          <a:ext cx="6666833" cy="1271205"/>
        </a:xfrm>
        <a:prstGeom prst="roundRect">
          <a:avLst/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kern="1200"/>
            <a:t>A home menu to pick from the 5 functions</a:t>
          </a:r>
          <a:endParaRPr lang="en-US" sz="3200" kern="1200"/>
        </a:p>
      </dsp:txBody>
      <dsp:txXfrm>
        <a:off x="62055" y="4198460"/>
        <a:ext cx="6542723" cy="11470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69E86-7AF5-49B5-9BD9-00E407F540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E3D5E5-016E-4929-9F46-7E16639676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093BAA-ABC3-4498-8AE2-3FDBF7822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22DF9-41D7-474B-AB7B-B5CA3545DAC5}" type="datetimeFigureOut">
              <a:rPr lang="en-GB" smtClean="0"/>
              <a:t>02/11/2021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B694AC-13B9-404B-870D-82E984ADE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0CE698-9064-425A-BE4D-59FAA6F5C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CAA1F-FB74-4E8A-AB5B-8CAA9983EF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4721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7603E-5C94-4861-8AA8-22B951DEF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3E21A7-D025-4D4B-8E79-532FF7B22B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B714B6-D66A-46CB-B473-C0DECA406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22DF9-41D7-474B-AB7B-B5CA3545DAC5}" type="datetimeFigureOut">
              <a:rPr lang="en-GB" smtClean="0"/>
              <a:t>02/11/2021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F4E2E0-21EE-48B0-8EC6-E4BB634E4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05A98C-4DE9-4D3F-8B13-30EC87616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CAA1F-FB74-4E8A-AB5B-8CAA9983EF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401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9AD9B6-4594-4AEE-AACA-697AB679E0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210BB0-1B9A-473A-98C2-9B481E04B6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426FB2-C18A-4744-A846-58AFB5708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22DF9-41D7-474B-AB7B-B5CA3545DAC5}" type="datetimeFigureOut">
              <a:rPr lang="en-GB" smtClean="0"/>
              <a:t>02/11/2021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DE882F-41C4-475E-91F8-472D60996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7E1796-3874-4AC7-B697-FD1BF5A7E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CAA1F-FB74-4E8A-AB5B-8CAA9983EF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0745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5EEA8-99CB-4179-B6EC-B65D62266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221EC5-9F82-4116-A6F9-314B4AA412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219E57-8E42-4CF8-B3EA-5EA172892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22DF9-41D7-474B-AB7B-B5CA3545DAC5}" type="datetimeFigureOut">
              <a:rPr lang="en-GB" smtClean="0"/>
              <a:t>02/11/2021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C75E1C-4B39-461B-8EAF-53A156758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9DF847-B2F2-49D1-841A-EA8C191F1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CAA1F-FB74-4E8A-AB5B-8CAA9983EF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5452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4F3F9-9026-411A-835A-8A4BCDAD8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AFB20D-3EE6-4CAD-A0CD-8649658F81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9A8604-EC72-4F1D-B3FB-AD9A0954A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22DF9-41D7-474B-AB7B-B5CA3545DAC5}" type="datetimeFigureOut">
              <a:rPr lang="en-GB" smtClean="0"/>
              <a:t>02/11/2021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46CB9A-9775-4A6C-968F-2EF17F292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0CE5B0-8FDA-4B52-AE59-1DB315F0C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CAA1F-FB74-4E8A-AB5B-8CAA9983EF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2001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FFAC9-6706-4B7B-950D-FE42A5558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ED229E-8056-4910-8CC4-E04106B6F3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445287-F7A9-4CD1-8EAA-D44BF9A5CC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7E5E69-488C-46F5-8CB2-642B97628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22DF9-41D7-474B-AB7B-B5CA3545DAC5}" type="datetimeFigureOut">
              <a:rPr lang="en-GB" smtClean="0"/>
              <a:t>02/11/2021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1C9E0D-0EB8-44AB-8915-4B83BA23C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E12822-B1A1-4423-898B-5D321FD76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CAA1F-FB74-4E8A-AB5B-8CAA9983EF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5717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F5125-6208-4893-938B-CF4F961BC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10628E-12CE-4008-8DA9-89195F7145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0AD613-0649-40C0-81D7-4BB75D2EC7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1D9081-2981-4592-998E-AFBB04A217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9FB2CD-5532-4318-99EF-748E921912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6D9A10-45C9-41A5-A7AE-7CC7E21E3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22DF9-41D7-474B-AB7B-B5CA3545DAC5}" type="datetimeFigureOut">
              <a:rPr lang="en-GB" smtClean="0"/>
              <a:t>02/11/2021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879A6E-212C-4034-81D0-0FA2B1B62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857D13-099F-46E3-A9A1-A85F63B64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CAA1F-FB74-4E8A-AB5B-8CAA9983EF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9517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3C453-B10E-4127-B96C-D76804DBA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DE275D-2D8A-494B-BF02-83C1FD7C9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22DF9-41D7-474B-AB7B-B5CA3545DAC5}" type="datetimeFigureOut">
              <a:rPr lang="en-GB" smtClean="0"/>
              <a:t>02/11/2021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284D4E-7FA3-45D2-A7BD-321ED730E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6E53F8-23D5-4F5C-B2B3-3D8EFAFBB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CAA1F-FB74-4E8A-AB5B-8CAA9983EF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686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7A0792-A7F9-422F-803E-20184FC06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22DF9-41D7-474B-AB7B-B5CA3545DAC5}" type="datetimeFigureOut">
              <a:rPr lang="en-GB" smtClean="0"/>
              <a:t>02/11/2021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8A254B-5EF4-4DA2-8200-435772BB2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482994-D19C-4D08-BC1D-CAA60534E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CAA1F-FB74-4E8A-AB5B-8CAA9983EF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3532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A0104-B742-4B5C-84DA-BA42F44E7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FA7F7C-6EB6-4C61-8745-19CEB6EBA7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6C5035-FD45-4FDF-ABBD-9DC6122E9E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E44DC3-33BD-4358-BA23-2062CD46C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22DF9-41D7-474B-AB7B-B5CA3545DAC5}" type="datetimeFigureOut">
              <a:rPr lang="en-GB" smtClean="0"/>
              <a:t>02/11/2021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F019E4-8863-4E63-AB81-E2770D092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F96E91-D106-49C9-955F-0A89772A8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CAA1F-FB74-4E8A-AB5B-8CAA9983EF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7656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E1306-6D32-4091-B330-BCCF7071F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D95014-3BE0-49F2-B395-3A5053B8BA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5D143-5CF2-4ECD-94E2-9A9B7837DB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DF7862-3B51-4CE7-8028-9B80E9992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22DF9-41D7-474B-AB7B-B5CA3545DAC5}" type="datetimeFigureOut">
              <a:rPr lang="en-GB" smtClean="0"/>
              <a:t>02/11/2021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E63941-37BE-47A5-883D-3C18F599F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E96815-0593-4C29-8CEF-DC4EF601F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CAA1F-FB74-4E8A-AB5B-8CAA9983EF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8097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8D7EC3-F6D1-47AA-8644-DE15C9D50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01F115-C55B-48A2-9464-BC29EA1273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5B7DA9-E1CB-430A-ADE8-02DB5CC212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E22DF9-41D7-474B-AB7B-B5CA3545DAC5}" type="datetimeFigureOut">
              <a:rPr lang="en-GB" smtClean="0"/>
              <a:t>02/11/2021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442801-B920-4678-8333-C5CACDB008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E688B-BC44-4A8D-A56E-42C1B2D438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1CAA1F-FB74-4E8A-AB5B-8CAA9983EF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3979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lucid.app/lucidchart/6beb45ad-fdd0-43af-9f80-ba7eadaf52ad/edit?viewport_loc=-1617%2C-390%2C5450%2C2650%2C0_0&amp;invitationId=inv_78aae857-7fc6-4087-9cc4-70406c981c6e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ax-Hitchings/Bright-Sparks-School-System/blob/main/py_itterations/iteration1.py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Light bulb on yellow background with sketched light beams and cord">
            <a:extLst>
              <a:ext uri="{FF2B5EF4-FFF2-40B4-BE49-F238E27FC236}">
                <a16:creationId xmlns:a16="http://schemas.microsoft.com/office/drawing/2014/main" id="{33DA3602-2DDC-4DA2-BCFB-D12CE63523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530" t="9091" r="2801" b="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C010CD-848F-43B5-B7B4-243634AF73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GB" sz="4800"/>
              <a:t>Bright Sparks Documentation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860220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3203EA-FB53-41D1-AB6D-45E924817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FFFFFF"/>
                </a:solidFill>
              </a:rPr>
              <a:t>Flowchart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51BD2F-986A-4163-BF63-64B3E33C1C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19059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E7D33F-998C-402F-B7ED-67056E2E7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Brief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02BC5F8E-E37A-43D9-BB66-BC7A7C45BE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24156" y="1675227"/>
            <a:ext cx="7543688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328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2400F8-CAC0-44FF-8068-E02228514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n-GB" sz="4000">
                <a:solidFill>
                  <a:srgbClr val="FFFFFF"/>
                </a:solidFill>
              </a:rPr>
              <a:t>Criteria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F7D67A9-6985-41BC-8B80-504853EE7C6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521073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50876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DF508C-E6B6-4DB8-BB4C-71A268F0D0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ITERATION 1</a:t>
            </a:r>
          </a:p>
        </p:txBody>
      </p:sp>
    </p:spTree>
    <p:extLst>
      <p:ext uri="{BB962C8B-B14F-4D97-AF65-F5344CB8AC3E}">
        <p14:creationId xmlns:p14="http://schemas.microsoft.com/office/powerpoint/2010/main" val="28584540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3203EA-FB53-41D1-AB6D-45E924817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FFFFFF"/>
                </a:solidFill>
              </a:rPr>
              <a:t>Flowchart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51BD2F-986A-4163-BF63-64B3E33C1C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GB" dirty="0">
                <a:hlinkClick r:id="rId2"/>
              </a:rPr>
              <a:t>https://lucid.app/lucidchart/6beb45ad-fdd0-43af-9f80-ba7eadaf52ad/edit?viewport_loc=-1617%2C-390%2C5450%2C2650%2C0_0&amp;invitationId=inv_78aae857-7fc6-4087-9cc4-70406c981c6e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433955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E102C2-2EA6-427F-9AD1-4A9A721C2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FFFFFF"/>
                </a:solidFill>
              </a:rPr>
              <a:t>Commented code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495D5-2E86-43A1-AECD-B33D05DA60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GB">
                <a:hlinkClick r:id="rId2"/>
              </a:rPr>
              <a:t>https://github.com/Max-Hitchings/Bright-Sparks-School-System/blob/main/py_itterations/iteration1.py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773642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AE2B703B-46F9-481A-A605-82E2A828C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5B2832-E771-443B-B1B8-2523E4501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9863"/>
            <a:ext cx="10515600" cy="1004594"/>
          </a:xfrm>
        </p:spPr>
        <p:txBody>
          <a:bodyPr>
            <a:normAutofit/>
          </a:bodyPr>
          <a:lstStyle/>
          <a:p>
            <a:pPr algn="ctr"/>
            <a:r>
              <a:rPr lang="en-GB">
                <a:solidFill>
                  <a:srgbClr val="FFFFFF"/>
                </a:solidFill>
              </a:rPr>
              <a:t>Test plan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F13BE4D7-0C3D-4906-B230-A1C5B4665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496" y="1587970"/>
            <a:ext cx="11033008" cy="4768380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822C5F0-C226-4EB9-8DC9-6650C21CD7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4434379"/>
              </p:ext>
            </p:extLst>
          </p:nvPr>
        </p:nvGraphicFramePr>
        <p:xfrm>
          <a:off x="838200" y="2307838"/>
          <a:ext cx="10515604" cy="33374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4546">
                  <a:extLst>
                    <a:ext uri="{9D8B030D-6E8A-4147-A177-3AD203B41FA5}">
                      <a16:colId xmlns:a16="http://schemas.microsoft.com/office/drawing/2014/main" val="3130221010"/>
                    </a:ext>
                  </a:extLst>
                </a:gridCol>
                <a:gridCol w="1415619">
                  <a:extLst>
                    <a:ext uri="{9D8B030D-6E8A-4147-A177-3AD203B41FA5}">
                      <a16:colId xmlns:a16="http://schemas.microsoft.com/office/drawing/2014/main" val="1820547767"/>
                    </a:ext>
                  </a:extLst>
                </a:gridCol>
                <a:gridCol w="1096955">
                  <a:extLst>
                    <a:ext uri="{9D8B030D-6E8A-4147-A177-3AD203B41FA5}">
                      <a16:colId xmlns:a16="http://schemas.microsoft.com/office/drawing/2014/main" val="2006923075"/>
                    </a:ext>
                  </a:extLst>
                </a:gridCol>
                <a:gridCol w="1104138">
                  <a:extLst>
                    <a:ext uri="{9D8B030D-6E8A-4147-A177-3AD203B41FA5}">
                      <a16:colId xmlns:a16="http://schemas.microsoft.com/office/drawing/2014/main" val="2598249986"/>
                    </a:ext>
                  </a:extLst>
                </a:gridCol>
                <a:gridCol w="1777375">
                  <a:extLst>
                    <a:ext uri="{9D8B030D-6E8A-4147-A177-3AD203B41FA5}">
                      <a16:colId xmlns:a16="http://schemas.microsoft.com/office/drawing/2014/main" val="2814163100"/>
                    </a:ext>
                  </a:extLst>
                </a:gridCol>
                <a:gridCol w="1550568">
                  <a:extLst>
                    <a:ext uri="{9D8B030D-6E8A-4147-A177-3AD203B41FA5}">
                      <a16:colId xmlns:a16="http://schemas.microsoft.com/office/drawing/2014/main" val="541959587"/>
                    </a:ext>
                  </a:extLst>
                </a:gridCol>
                <a:gridCol w="2776403">
                  <a:extLst>
                    <a:ext uri="{9D8B030D-6E8A-4147-A177-3AD203B41FA5}">
                      <a16:colId xmlns:a16="http://schemas.microsoft.com/office/drawing/2014/main" val="2057573504"/>
                    </a:ext>
                  </a:extLst>
                </a:gridCol>
              </a:tblGrid>
              <a:tr h="807469">
                <a:tc>
                  <a:txBody>
                    <a:bodyPr/>
                    <a:lstStyle/>
                    <a:p>
                      <a:r>
                        <a:rPr lang="en-GB" sz="1500"/>
                        <a:t>Menu option</a:t>
                      </a:r>
                    </a:p>
                  </a:txBody>
                  <a:tcPr marL="76504" marR="76504" marT="38252" marB="38252"/>
                </a:tc>
                <a:tc>
                  <a:txBody>
                    <a:bodyPr/>
                    <a:lstStyle/>
                    <a:p>
                      <a:r>
                        <a:rPr lang="en-US" sz="1500" b="1" i="0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Variable name​</a:t>
                      </a:r>
                      <a:endParaRPr lang="en-GB" sz="1500"/>
                    </a:p>
                  </a:txBody>
                  <a:tcPr marL="76504" marR="76504" marT="38252" marB="38252"/>
                </a:tc>
                <a:tc>
                  <a:txBody>
                    <a:bodyPr/>
                    <a:lstStyle/>
                    <a:p>
                      <a:r>
                        <a:rPr lang="en-US" sz="1500" b="1" i="0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 case​</a:t>
                      </a:r>
                      <a:endParaRPr lang="en-GB" sz="1500"/>
                    </a:p>
                  </a:txBody>
                  <a:tcPr marL="76504" marR="76504" marT="38252" marB="38252"/>
                </a:tc>
                <a:tc>
                  <a:txBody>
                    <a:bodyPr/>
                    <a:lstStyle/>
                    <a:p>
                      <a:r>
                        <a:rPr lang="en-US" sz="1500" b="1" i="0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 data​</a:t>
                      </a:r>
                      <a:endParaRPr lang="en-GB" sz="1500"/>
                    </a:p>
                  </a:txBody>
                  <a:tcPr marL="76504" marR="76504" marT="38252" marB="38252"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500" b="1" i="0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Expected ​</a:t>
                      </a:r>
                    </a:p>
                    <a:p>
                      <a:pPr rtl="0" fontAlgn="base"/>
                      <a:r>
                        <a:rPr lang="en-US" sz="1500" b="1" i="0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output</a:t>
                      </a:r>
                    </a:p>
                    <a:p>
                      <a:endParaRPr lang="en-GB" sz="1500"/>
                    </a:p>
                  </a:txBody>
                  <a:tcPr marL="76504" marR="76504" marT="38252" marB="38252"/>
                </a:tc>
                <a:tc>
                  <a:txBody>
                    <a:bodyPr/>
                    <a:lstStyle/>
                    <a:p>
                      <a:r>
                        <a:rPr lang="en-US" sz="1500" b="1" i="0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Actual Output​</a:t>
                      </a:r>
                      <a:endParaRPr lang="en-GB" sz="1500"/>
                    </a:p>
                  </a:txBody>
                  <a:tcPr marL="76504" marR="76504" marT="38252" marB="38252"/>
                </a:tc>
                <a:tc>
                  <a:txBody>
                    <a:bodyPr/>
                    <a:lstStyle/>
                    <a:p>
                      <a:r>
                        <a:rPr lang="en-US" sz="1500" b="1" i="0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Action needed​</a:t>
                      </a:r>
                      <a:endParaRPr lang="en-GB" sz="1500"/>
                    </a:p>
                  </a:txBody>
                  <a:tcPr marL="76504" marR="76504" marT="38252" marB="38252"/>
                </a:tc>
                <a:extLst>
                  <a:ext uri="{0D108BD9-81ED-4DB2-BD59-A6C34878D82A}">
                    <a16:rowId xmlns:a16="http://schemas.microsoft.com/office/drawing/2014/main" val="3543276203"/>
                  </a:ext>
                </a:extLst>
              </a:tr>
              <a:tr h="574182">
                <a:tc>
                  <a:txBody>
                    <a:bodyPr/>
                    <a:lstStyle/>
                    <a:p>
                      <a:r>
                        <a:rPr lang="en-GB" sz="1500"/>
                        <a:t>1, 2</a:t>
                      </a:r>
                    </a:p>
                  </a:txBody>
                  <a:tcPr marL="76504" marR="76504" marT="38252" marB="3825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5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student_id</a:t>
                      </a:r>
                    </a:p>
                  </a:txBody>
                  <a:tcPr marL="76504" marR="76504" marT="38252" marB="38252"/>
                </a:tc>
                <a:tc>
                  <a:txBody>
                    <a:bodyPr/>
                    <a:lstStyle/>
                    <a:p>
                      <a:r>
                        <a:rPr lang="en-US" sz="15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invalid</a:t>
                      </a:r>
                      <a:endParaRPr lang="en-GB" sz="1500"/>
                    </a:p>
                  </a:txBody>
                  <a:tcPr marL="76504" marR="76504" marT="38252" marB="38252"/>
                </a:tc>
                <a:tc>
                  <a:txBody>
                    <a:bodyPr/>
                    <a:lstStyle/>
                    <a:p>
                      <a:r>
                        <a:rPr lang="en-GB" sz="1500"/>
                        <a:t>“S4”</a:t>
                      </a:r>
                    </a:p>
                  </a:txBody>
                  <a:tcPr marL="76504" marR="76504" marT="38252" marB="38252"/>
                </a:tc>
                <a:tc>
                  <a:txBody>
                    <a:bodyPr/>
                    <a:lstStyle/>
                    <a:p>
                      <a:r>
                        <a:rPr lang="en-GB" sz="1500"/>
                        <a:t>Sorry this student doesn’t exist</a:t>
                      </a:r>
                    </a:p>
                  </a:txBody>
                  <a:tcPr marL="76504" marR="76504" marT="38252" marB="38252"/>
                </a:tc>
                <a:tc>
                  <a:txBody>
                    <a:bodyPr/>
                    <a:lstStyle/>
                    <a:p>
                      <a:r>
                        <a:rPr lang="en-GB" sz="1500"/>
                        <a:t>N/A</a:t>
                      </a:r>
                    </a:p>
                  </a:txBody>
                  <a:tcPr marL="76504" marR="76504" marT="38252" marB="38252"/>
                </a:tc>
                <a:tc>
                  <a:txBody>
                    <a:bodyPr/>
                    <a:lstStyle/>
                    <a:p>
                      <a:r>
                        <a:rPr lang="en-GB" sz="1500"/>
                        <a:t>Add error messages + retries</a:t>
                      </a:r>
                    </a:p>
                  </a:txBody>
                  <a:tcPr marL="76504" marR="76504" marT="38252" marB="38252"/>
                </a:tc>
                <a:extLst>
                  <a:ext uri="{0D108BD9-81ED-4DB2-BD59-A6C34878D82A}">
                    <a16:rowId xmlns:a16="http://schemas.microsoft.com/office/drawing/2014/main" val="2553689190"/>
                  </a:ext>
                </a:extLst>
              </a:tr>
              <a:tr h="574182">
                <a:tc>
                  <a:txBody>
                    <a:bodyPr/>
                    <a:lstStyle/>
                    <a:p>
                      <a:r>
                        <a:rPr lang="en-GB" sz="1500"/>
                        <a:t>2</a:t>
                      </a:r>
                    </a:p>
                  </a:txBody>
                  <a:tcPr marL="76504" marR="76504" marT="38252" marB="3825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5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subject</a:t>
                      </a:r>
                    </a:p>
                    <a:p>
                      <a:endParaRPr lang="en-GB" sz="1500"/>
                    </a:p>
                  </a:txBody>
                  <a:tcPr marL="76504" marR="76504" marT="38252" marB="38252"/>
                </a:tc>
                <a:tc>
                  <a:txBody>
                    <a:bodyPr/>
                    <a:lstStyle/>
                    <a:p>
                      <a:r>
                        <a:rPr lang="en-GB" sz="1500"/>
                        <a:t>Boundary</a:t>
                      </a:r>
                    </a:p>
                  </a:txBody>
                  <a:tcPr marL="76504" marR="76504" marT="38252" marB="38252"/>
                </a:tc>
                <a:tc>
                  <a:txBody>
                    <a:bodyPr/>
                    <a:lstStyle/>
                    <a:p>
                      <a:r>
                        <a:rPr lang="en-GB" sz="1500"/>
                        <a:t>“maths”</a:t>
                      </a:r>
                    </a:p>
                  </a:txBody>
                  <a:tcPr marL="76504" marR="76504" marT="38252" marB="3825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5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"What is the new mark?”</a:t>
                      </a:r>
                    </a:p>
                  </a:txBody>
                  <a:tcPr marL="76504" marR="76504" marT="38252" marB="3825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5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"Operation successful :)”</a:t>
                      </a:r>
                    </a:p>
                  </a:txBody>
                  <a:tcPr marL="76504" marR="76504" marT="38252" marB="38252"/>
                </a:tc>
                <a:tc>
                  <a:txBody>
                    <a:bodyPr/>
                    <a:lstStyle/>
                    <a:p>
                      <a:r>
                        <a:rPr lang="en-GB" sz="1500"/>
                        <a:t>Remove case sensitivity</a:t>
                      </a:r>
                    </a:p>
                  </a:txBody>
                  <a:tcPr marL="76504" marR="76504" marT="38252" marB="38252"/>
                </a:tc>
                <a:extLst>
                  <a:ext uri="{0D108BD9-81ED-4DB2-BD59-A6C34878D82A}">
                    <a16:rowId xmlns:a16="http://schemas.microsoft.com/office/drawing/2014/main" val="1833056172"/>
                  </a:ext>
                </a:extLst>
              </a:tr>
              <a:tr h="574182">
                <a:tc>
                  <a:txBody>
                    <a:bodyPr/>
                    <a:lstStyle/>
                    <a:p>
                      <a:r>
                        <a:rPr lang="en-GB" sz="1500"/>
                        <a:t>2</a:t>
                      </a:r>
                    </a:p>
                  </a:txBody>
                  <a:tcPr marL="76504" marR="76504" marT="38252" marB="38252"/>
                </a:tc>
                <a:tc>
                  <a:txBody>
                    <a:bodyPr/>
                    <a:lstStyle/>
                    <a:p>
                      <a:r>
                        <a:rPr lang="en-GB" sz="15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student[i+1]</a:t>
                      </a:r>
                    </a:p>
                  </a:txBody>
                  <a:tcPr marL="76504" marR="76504" marT="38252" marB="38252"/>
                </a:tc>
                <a:tc>
                  <a:txBody>
                    <a:bodyPr/>
                    <a:lstStyle/>
                    <a:p>
                      <a:r>
                        <a:rPr lang="en-GB" sz="1500"/>
                        <a:t>invalid</a:t>
                      </a:r>
                    </a:p>
                  </a:txBody>
                  <a:tcPr marL="76504" marR="76504" marT="38252" marB="38252"/>
                </a:tc>
                <a:tc>
                  <a:txBody>
                    <a:bodyPr/>
                    <a:lstStyle/>
                    <a:p>
                      <a:r>
                        <a:rPr lang="en-GB" sz="1500"/>
                        <a:t>“Hello”</a:t>
                      </a:r>
                    </a:p>
                  </a:txBody>
                  <a:tcPr marL="76504" marR="76504" marT="38252" marB="3825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500"/>
                        <a:t>“</a:t>
                      </a:r>
                      <a:r>
                        <a:rPr lang="en-GB" sz="15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Please enter a number”</a:t>
                      </a:r>
                    </a:p>
                  </a:txBody>
                  <a:tcPr marL="76504" marR="76504" marT="38252" marB="3825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5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"Operation successful :)”</a:t>
                      </a:r>
                    </a:p>
                  </a:txBody>
                  <a:tcPr marL="76504" marR="76504" marT="38252" marB="3825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500"/>
                        <a:t>Add error messages + retries</a:t>
                      </a:r>
                    </a:p>
                    <a:p>
                      <a:endParaRPr lang="en-GB" sz="1500"/>
                    </a:p>
                  </a:txBody>
                  <a:tcPr marL="76504" marR="76504" marT="38252" marB="38252"/>
                </a:tc>
                <a:extLst>
                  <a:ext uri="{0D108BD9-81ED-4DB2-BD59-A6C34878D82A}">
                    <a16:rowId xmlns:a16="http://schemas.microsoft.com/office/drawing/2014/main" val="1777630936"/>
                  </a:ext>
                </a:extLst>
              </a:tr>
              <a:tr h="807469">
                <a:tc>
                  <a:txBody>
                    <a:bodyPr/>
                    <a:lstStyle/>
                    <a:p>
                      <a:r>
                        <a:rPr lang="en-GB" sz="1500"/>
                        <a:t>2</a:t>
                      </a:r>
                    </a:p>
                  </a:txBody>
                  <a:tcPr marL="76504" marR="76504" marT="38252" marB="3825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5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student[i+1]</a:t>
                      </a:r>
                    </a:p>
                    <a:p>
                      <a:endParaRPr lang="en-GB" sz="1500" b="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504" marR="76504" marT="38252" marB="38252"/>
                </a:tc>
                <a:tc>
                  <a:txBody>
                    <a:bodyPr/>
                    <a:lstStyle/>
                    <a:p>
                      <a:r>
                        <a:rPr lang="en-GB" sz="1500"/>
                        <a:t>invalid</a:t>
                      </a:r>
                    </a:p>
                  </a:txBody>
                  <a:tcPr marL="76504" marR="76504" marT="38252" marB="38252"/>
                </a:tc>
                <a:tc>
                  <a:txBody>
                    <a:bodyPr/>
                    <a:lstStyle/>
                    <a:p>
                      <a:r>
                        <a:rPr lang="en-GB" sz="1500"/>
                        <a:t>“S1”</a:t>
                      </a:r>
                    </a:p>
                  </a:txBody>
                  <a:tcPr marL="76504" marR="76504" marT="38252" marB="3825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500" b="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504" marR="76504" marT="38252" marB="3825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5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"Operation successful :)”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500" b="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504" marR="76504" marT="38252" marB="38252"/>
                </a:tc>
                <a:tc>
                  <a:txBody>
                    <a:bodyPr/>
                    <a:lstStyle/>
                    <a:p>
                      <a:r>
                        <a:rPr lang="en-GB" sz="1500" dirty="0"/>
                        <a:t>It need to skip the student ID and names in the search</a:t>
                      </a:r>
                    </a:p>
                  </a:txBody>
                  <a:tcPr marL="76504" marR="76504" marT="38252" marB="38252"/>
                </a:tc>
                <a:extLst>
                  <a:ext uri="{0D108BD9-81ED-4DB2-BD59-A6C34878D82A}">
                    <a16:rowId xmlns:a16="http://schemas.microsoft.com/office/drawing/2014/main" val="26679201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1439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270C06-E5EA-4C3C-B46E-ED7FC830A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141" y="1450655"/>
            <a:ext cx="3932030" cy="3956690"/>
          </a:xfrm>
        </p:spPr>
        <p:txBody>
          <a:bodyPr anchor="ctr">
            <a:normAutofit/>
          </a:bodyPr>
          <a:lstStyle/>
          <a:p>
            <a:r>
              <a:rPr lang="en-GB" sz="6800">
                <a:solidFill>
                  <a:schemeClr val="bg1"/>
                </a:solidFill>
              </a:rPr>
              <a:t>Evaluation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67633D1-6EE6-4118-B9F0-B363477BE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1450655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D7FFC6-42A9-49CB-B5E9-B3F6B0383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5408571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FD3CEA-418C-4958-ABA9-D87DBD3FB5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108061"/>
            <a:ext cx="5008901" cy="4571972"/>
          </a:xfrm>
        </p:spPr>
        <p:txBody>
          <a:bodyPr anchor="ctr">
            <a:normAutofit/>
          </a:bodyPr>
          <a:lstStyle/>
          <a:p>
            <a:r>
              <a:rPr lang="en-GB" sz="2000" dirty="0">
                <a:solidFill>
                  <a:schemeClr val="bg1"/>
                </a:solidFill>
              </a:rPr>
              <a:t>This code is okay however it doesn’t handle invalid inputs very well by either spiting out an error message or just not saying anything</a:t>
            </a:r>
          </a:p>
          <a:p>
            <a:r>
              <a:rPr lang="en-GB" sz="2000" dirty="0">
                <a:solidFill>
                  <a:schemeClr val="bg1"/>
                </a:solidFill>
              </a:rPr>
              <a:t>This is what I will aim to improve in the next iteration</a:t>
            </a:r>
          </a:p>
        </p:txBody>
      </p:sp>
    </p:spTree>
    <p:extLst>
      <p:ext uri="{BB962C8B-B14F-4D97-AF65-F5344CB8AC3E}">
        <p14:creationId xmlns:p14="http://schemas.microsoft.com/office/powerpoint/2010/main" val="3224551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DF508C-E6B6-4DB8-BB4C-71A268F0D0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ITERATION 2</a:t>
            </a:r>
          </a:p>
        </p:txBody>
      </p:sp>
    </p:spTree>
    <p:extLst>
      <p:ext uri="{BB962C8B-B14F-4D97-AF65-F5344CB8AC3E}">
        <p14:creationId xmlns:p14="http://schemas.microsoft.com/office/powerpoint/2010/main" val="40016825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</TotalTime>
  <Words>241</Words>
  <Application>Microsoft Office PowerPoint</Application>
  <PresentationFormat>Widescreen</PresentationFormat>
  <Paragraphs>53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Bright Sparks Documentation</vt:lpstr>
      <vt:lpstr>Brief</vt:lpstr>
      <vt:lpstr>Criteria</vt:lpstr>
      <vt:lpstr>ITERATION 1</vt:lpstr>
      <vt:lpstr>Flowchart</vt:lpstr>
      <vt:lpstr>Commented code</vt:lpstr>
      <vt:lpstr>Test plan</vt:lpstr>
      <vt:lpstr>Evaluation</vt:lpstr>
      <vt:lpstr>ITERATION 2</vt:lpstr>
      <vt:lpstr>Flowchart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Bright Sparks Documentation</dc:title>
  <dc:creator>max hitchings</dc:creator>
  <cp:lastModifiedBy>max hitchings</cp:lastModifiedBy>
  <cp:revision>2</cp:revision>
  <dcterms:created xsi:type="dcterms:W3CDTF">2021-11-02T16:47:33Z</dcterms:created>
  <dcterms:modified xsi:type="dcterms:W3CDTF">2021-11-02T22:09:06Z</dcterms:modified>
</cp:coreProperties>
</file>