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549A-4CC8-4B3F-9736-9A8648B5D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7CBC8-CB12-4951-8360-BC766AB7F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0DF10-9A92-4FD4-83A9-75ED890C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D8B9-242E-436F-8B03-81FB7DA27958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3526-E3B0-49CE-96B2-D437C6D2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65C88-711D-425D-8F2C-8027E4E4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D258-48FF-4327-9727-D50849725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44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5DA8-2772-4A5E-9D9E-806B9B70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CF3BA-541B-4F22-80B9-2476046C1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7BE8-95B7-4171-96CA-26F33D0A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D8B9-242E-436F-8B03-81FB7DA27958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B76C-545A-4781-AC1C-BAE548CA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BB04-D307-4C4B-A068-301539C4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D258-48FF-4327-9727-D50849725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47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00E1E-2B65-4F1C-8C4B-37742F9F2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98648-22C6-4992-B80F-7C5754069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580E5-27D4-4D36-9040-B1BD2A51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D8B9-242E-436F-8B03-81FB7DA27958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443B7-81AA-49E8-8D10-121EE3F5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B960-0D06-4AA4-90BB-190D8ECB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D258-48FF-4327-9727-D50849725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31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8433-F520-4D86-9AD2-08C835DD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53AB-4723-4BB9-A7EC-EB107F2D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D081C-B559-49F3-B585-FFAE8E09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D8B9-242E-436F-8B03-81FB7DA27958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2EAE1-1617-429F-991C-07267CED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6BEA0-21E9-4321-8A9E-59B5E20D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D258-48FF-4327-9727-D50849725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77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BB0C-2B32-41E2-989B-C8947FC4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27E1C-CCF1-4303-A029-2F9BEED7E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F9BD0-DE7B-4D41-AAAD-5B57A2FB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D8B9-242E-436F-8B03-81FB7DA27958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182-CCDC-4B39-A3E7-15A3A1CA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C1A48-59AD-4BCC-A318-CD29539D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D258-48FF-4327-9727-D50849725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1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343C-BA14-4C4C-9FEE-942F690F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66CAD-7F70-404A-BE7E-FEFD7C814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7EBCE-2732-4884-B052-67EC6F99E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7E3F4-52B4-4B14-8E98-7F6F1DB6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D8B9-242E-436F-8B03-81FB7DA27958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90839-3C0E-4B9E-9E03-0F3217C8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DFACC-339A-4DF8-87CA-FC28DB88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D258-48FF-4327-9727-D50849725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47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A87A-E30F-4A71-AB6B-6A548919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BF062-7779-41A5-ACCB-F13F76669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5122C-329A-4D7F-B75B-0DDD2FA3D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AFE24-2CAC-4EE8-8B76-9890B7F17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4C34D-19A4-40EF-8FEC-DE7AC6BFA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62E2D-9BBA-423F-9BF2-CC569704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D8B9-242E-436F-8B03-81FB7DA27958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279B8-D536-49D4-B009-DA526774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DFB35-288A-4A59-B318-3AF518A1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D258-48FF-4327-9727-D50849725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08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17DD-B594-497B-9772-C21773AD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189E2-3A61-40D0-BF98-1183F598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D8B9-242E-436F-8B03-81FB7DA27958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E63BF-AF08-47EB-9180-7AE0BD78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DE7A8-EA24-47CE-811E-80FEC7C5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D258-48FF-4327-9727-D50849725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40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7BAC0-AD0D-4AA9-A5F1-B0987C90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D8B9-242E-436F-8B03-81FB7DA27958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78885-9188-4FB4-8058-54E2AA40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24741-085F-4AFD-BC8B-87ED73B1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D258-48FF-4327-9727-D50849725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5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193A-61C3-474B-890C-233B360E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493B2-D850-4D83-BB55-D6B17F77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0325B-7868-461F-9FDD-B27B2C18D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4C667-420F-4FBD-AAD9-A08F377E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D8B9-242E-436F-8B03-81FB7DA27958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95733-BC59-40C0-8EBD-D635B989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FDC1D-8131-4097-9EB9-185558D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D258-48FF-4327-9727-D50849725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1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B294-A11C-4F1E-AFFA-9419E6CD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9242B-B20A-4FCF-B4DF-D27A170BB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0D15F-8761-4DD6-A8CE-C43F6A683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2A04A-BC15-4FEA-8366-744C8D9B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D8B9-242E-436F-8B03-81FB7DA27958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145FD-5A7E-4463-A53D-A5296EF2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341D0-C314-4D4A-A31A-E8C5B058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D258-48FF-4327-9727-D50849725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03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FDFDC-E1E0-4B8D-A609-C9BE4BD0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0CBA3-8F02-4167-BB94-460A6AAC4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064D-9BF4-43E8-8755-6838C0D7E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D8B9-242E-436F-8B03-81FB7DA27958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11FA0-3F4A-481D-B5AD-7DCAB3336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E40D1-B4F5-4683-A92A-F269C5F57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D258-48FF-4327-9727-D50849725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79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079-AC5E-45D3-909D-23548D948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Caesar Cipher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4719F-9DBB-4C04-8E4A-3926E2A36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Evidence</a:t>
            </a:r>
          </a:p>
        </p:txBody>
      </p:sp>
    </p:spTree>
    <p:extLst>
      <p:ext uri="{BB962C8B-B14F-4D97-AF65-F5344CB8AC3E}">
        <p14:creationId xmlns:p14="http://schemas.microsoft.com/office/powerpoint/2010/main" val="281061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0876-64CE-4F12-806F-E35A471E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</a:t>
            </a:r>
          </a:p>
        </p:txBody>
      </p:sp>
    </p:spTree>
    <p:extLst>
      <p:ext uri="{BB962C8B-B14F-4D97-AF65-F5344CB8AC3E}">
        <p14:creationId xmlns:p14="http://schemas.microsoft.com/office/powerpoint/2010/main" val="417753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3856-BB69-441F-B82D-9C749DFC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B4ABA-F823-43E3-AAD4-AE2FA26B17C7}"/>
              </a:ext>
            </a:extLst>
          </p:cNvPr>
          <p:cNvSpPr txBox="1"/>
          <p:nvPr/>
        </p:nvSpPr>
        <p:spPr>
          <a:xfrm>
            <a:off x="1087821" y="1876097"/>
            <a:ext cx="7898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Iterate over inputted text</a:t>
            </a:r>
          </a:p>
          <a:p>
            <a:r>
              <a:rPr lang="en-GB" dirty="0"/>
              <a:t>Convert to ascii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13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B1EF-10DF-4B82-BF4C-8170BFEB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8E3D-4665-4826-A687-5577FCF0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11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B1EF-10DF-4B82-BF4C-8170BFEB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8E3D-4665-4826-A687-5577FCF0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95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2319-0D1E-44AE-85CE-3D4A7CFD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368-64AE-4273-A281-08E5A875A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99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B407-9348-483B-A1C6-632F33B6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improvements / plans for next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99E32-5353-4148-90BC-4CE5E3830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73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9398-5A33-4852-90AE-41B551A2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2678-86EF-4B36-9181-3F7556AC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And so on</a:t>
            </a:r>
          </a:p>
        </p:txBody>
      </p:sp>
    </p:spTree>
    <p:extLst>
      <p:ext uri="{BB962C8B-B14F-4D97-AF65-F5344CB8AC3E}">
        <p14:creationId xmlns:p14="http://schemas.microsoft.com/office/powerpoint/2010/main" val="286796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120D-3F9B-4851-8261-8ED1C0D1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702A6-111C-4866-8BD1-AAE098BA3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5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Caesar Cipher</vt:lpstr>
      <vt:lpstr>Brief</vt:lpstr>
      <vt:lpstr>Iteration 1</vt:lpstr>
      <vt:lpstr>Design</vt:lpstr>
      <vt:lpstr>Development</vt:lpstr>
      <vt:lpstr>Testing</vt:lpstr>
      <vt:lpstr>Evaluation / improvements / plans for next iteration</vt:lpstr>
      <vt:lpstr>Iteration 2</vt:lpstr>
      <vt:lpstr>Overall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Caesar Cipher</dc:title>
  <dc:creator>Frances Leonard</dc:creator>
  <cp:lastModifiedBy>Frances Leonard</cp:lastModifiedBy>
  <cp:revision>1</cp:revision>
  <dcterms:created xsi:type="dcterms:W3CDTF">2021-03-10T14:38:00Z</dcterms:created>
  <dcterms:modified xsi:type="dcterms:W3CDTF">2021-03-10T14:41:38Z</dcterms:modified>
</cp:coreProperties>
</file>