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AEC1B-CFF7-4081-A9C6-A46CE0E7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BD8915-A234-483B-892F-F16802DC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A15BF-8B13-41AD-B9B0-610662F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96370-F70C-4363-AFEC-ED49F5E4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E4C54-0299-495E-A3EE-42CA3C7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2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8744A-8EC0-47F0-9D5C-5CE86725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2414F1-8783-4541-9138-7211640D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5A99AA-46E2-4965-9076-5E48883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5AD04-1648-43A7-92D8-9BF9C6CF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4C297-D2F3-4AAD-BF4C-D0208D38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8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DB45E0-0C4D-4CCD-A50D-4AFB0F02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65DD5F-7ACF-420A-995F-762AE950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32CF38-4CC3-46B8-A676-C46550C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4B87F-FC6D-423F-A0A1-F8D824ED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75A5C-01EC-4469-950F-99758776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6DEB3-24D4-4B30-868C-7295ADB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B13B7-26BD-417C-A34E-D7334AE8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63AE71-2F17-450F-964F-46FDE64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CE44B-392C-45E5-822B-62E2BF6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FE51C-D427-4258-85FF-1691E9AC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9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3B01D-4D4F-459F-B551-BD633EF0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F356B-D00E-4854-B1B0-DA2EC73C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362E5-D790-4C22-B8A3-92ED927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2F0D9-F799-4C73-9B33-87E7751E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8C685-BDFA-4F51-AF2C-05ED0A3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5CFAC-4722-4355-97E5-D81717A6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7D2CD-8703-4CC2-8E8C-E07031141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F98B3B-B9AD-491E-8086-6CD6040B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90278-9E12-413C-8C60-252B3DFF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8735C9-EA02-45E1-81F6-6E1B28D1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69D126-BBC7-4E3C-BE00-833A9E9F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6BABC-BD39-48AE-9C3D-CA3DB7EF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3A807-DB0F-483F-9FD8-C5530C34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182919-D050-4F96-A761-11A727FB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68DE3C-00A7-47AA-BCE4-1D0CF166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E55863-001E-4F27-A355-C9ED78425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B70046-F61F-482D-AA23-6A0DD07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67AF64-F9A3-4CF4-A6B1-0E3599F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CDB228-1B4C-4BFF-85F7-16FE838E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AAA25-CD91-44FC-95CB-DD343E49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CA3858-C787-4DB9-A6DB-224DEAAC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D534F6-924B-4DBA-9193-9694DE3A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4CFCB6-FCC2-4806-A976-A222018F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0797A5-71E4-439E-B2F7-31847C8E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DBC566-817C-4EC7-9BF0-0577BD06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F3013-47FE-44E3-AE95-29A1BBF9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32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D83CB-2D53-4AB1-A642-688A8969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06028-E940-4A0D-B688-ABD3D05E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F0C377-5584-4B44-B6B9-F06DDEE7C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DAC8D-DE04-4135-8F9E-2426994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D93F62-88C5-4275-BE83-2ABCFAAE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6D672-D58A-4F66-9343-83800886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58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98AF8-21CC-4E7C-9070-D11C283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919334-0B6A-40C8-9F40-3F7EB96D9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A7C827-8F19-4CA3-ADC2-A163449D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70C19B-E2E0-44F4-83D2-C11C447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AF238-860D-432A-A013-D4610E9E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17564-203A-4289-8BBF-DB50132D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FACF74-BA19-4132-8B1F-22AAFD35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522E8B-1D0B-4884-9BCF-F4A18905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8B8D8-4AE8-480A-8E5A-0D050C83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A852-1BA7-4B65-8E29-090A5974849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92A17-B0A5-4D5A-91B7-AECCC2058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6A76A-C498-4BEC-8152-54DDED7C9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75D9-C223-4FE2-AB2E-AF562FBAC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7868910-AB00-4131-A66F-72BB9943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01524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DD18D2E-8D7B-4E19-9AF9-735025789437}"/>
              </a:ext>
            </a:extLst>
          </p:cNvPr>
          <p:cNvSpPr/>
          <p:nvPr/>
        </p:nvSpPr>
        <p:spPr>
          <a:xfrm>
            <a:off x="9040936" y="793238"/>
            <a:ext cx="4029512" cy="225663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真愛碼頭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似乎已經不在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所謂渡輪的地方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也成為了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空白的一塊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享受海風的吹拂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靜靜的看著這片天空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6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家愷 許</dc:creator>
  <cp:lastModifiedBy>家愷 許</cp:lastModifiedBy>
  <cp:revision>4</cp:revision>
  <dcterms:created xsi:type="dcterms:W3CDTF">2019-03-08T09:37:49Z</dcterms:created>
  <dcterms:modified xsi:type="dcterms:W3CDTF">2019-03-10T12:53:18Z</dcterms:modified>
</cp:coreProperties>
</file>