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52B96-36BD-42F2-B4D5-B77691D81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BBF42-74A8-461F-A977-6D99383E9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20981A-BF36-4F0E-AA8A-A324045C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C074-38FB-4AF5-92C0-FC4388606F23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410DFA-1431-4E06-BEBA-EEFB38E2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D746F0-1461-4183-B048-D369FADA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861-6AB4-464C-98C0-7BA9581A1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2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15C56-EC49-4002-A66D-329B71EF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705B13-F967-461C-98D2-61EDB1CE3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63252F-C1FA-4688-AF9B-38CC4B60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C074-38FB-4AF5-92C0-FC4388606F23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2EDD83-6417-4AF3-8C84-1316CA84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42C39A-BB30-4DAA-8002-B61804BB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861-6AB4-464C-98C0-7BA9581A1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5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43F6732-D160-452F-BF5B-7A92EF095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1CBEDA-6477-413E-9D9B-552653843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F3349E-C197-4311-8FAF-74F94094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C074-38FB-4AF5-92C0-FC4388606F23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5555BE-F77D-4F3A-B54B-ACD638E1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CAC957-F28C-4D1F-8853-876562EC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861-6AB4-464C-98C0-7BA9581A1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54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B5391-09E2-4653-A199-EBF57FF9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22796-9E6A-43A8-9C7D-A7B07A851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782A5A-186A-4905-AF52-1A41A732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C074-38FB-4AF5-92C0-FC4388606F23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DCAD59-0F49-48EC-A5EB-42E8A5E8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96D6D3-742E-47EF-9C4A-033456EE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861-6AB4-464C-98C0-7BA9581A1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18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600A4-6EEB-413A-B101-58C0D15C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DB8ABC-33C2-423D-A4A8-49B7459E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7E6830-36AA-46B4-AA7C-B674F745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C074-38FB-4AF5-92C0-FC4388606F23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AB97F9-CB3A-404A-A879-114DED3D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EED571-BD38-4D05-BC72-F0BAE557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861-6AB4-464C-98C0-7BA9581A1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85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BF9FA-5EBD-49ED-9150-1265830D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0F76BC-4017-49AF-958F-48326E73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78572E-BA32-4C0C-8A22-E423FCD22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430F93-D30F-4947-A09A-EEF0790B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C074-38FB-4AF5-92C0-FC4388606F23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6B5132-9427-4061-992E-918BC36B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C82D35-EF94-498C-8B92-0DEB46BD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861-6AB4-464C-98C0-7BA9581A1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16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E16F7-7648-4F61-9128-9D16987B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04EE7D-DF69-48EB-82EF-96C9E2290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E69E34-83BC-4C96-B230-A7721B977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22FD07-9E0B-4A82-913E-EA468A456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1D5BDE-8315-440A-9D5E-3F2357F12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CC94AD-A5C9-4A45-AAC7-DB0DE70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C074-38FB-4AF5-92C0-FC4388606F23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B4F0B5-541D-412A-85F4-3CF9DDEE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8A742A-C9A8-4918-B34F-8F16E920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861-6AB4-464C-98C0-7BA9581A1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71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C8705-B36F-451E-B4CF-C120B075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D29CD2-B11B-4777-BCC5-863833CE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C074-38FB-4AF5-92C0-FC4388606F23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ABAA88-FA05-4474-B234-074E9CCE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EC04CA-071A-4A66-AFF1-5600B938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861-6AB4-464C-98C0-7BA9581A1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0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0776900-8238-4638-9BBC-A4E2BAAB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C074-38FB-4AF5-92C0-FC4388606F23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35849EF-9A34-41C6-BAB4-97DFED0E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DB4EB7-704B-4E79-A8DE-66EFF74D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861-6AB4-464C-98C0-7BA9581A1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41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4009D-C754-4644-B69A-63FCB50B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8A18C6-E518-4B60-8A32-EC17B5194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6DB452-836D-4D7B-83EB-931BE71F4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3B0481-4F0D-4D27-A045-6BFA7247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C074-38FB-4AF5-92C0-FC4388606F23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47BD82-39A1-4CFE-845B-2B3FCAD8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294031-3B17-4A25-8CD1-7656308A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861-6AB4-464C-98C0-7BA9581A1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89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AAA092-64BB-4737-ADE7-924C9D64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F3B013-9897-43FC-A948-6F1EEA13F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38B5D0-95BD-4EAC-9504-47330C632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B32034-1B41-49D2-B7A7-30480A02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C074-38FB-4AF5-92C0-FC4388606F23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C5A045-EB56-4B5A-8D22-C9ABBD64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6BD718-BB16-4004-A2DC-C3171C7C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861-6AB4-464C-98C0-7BA9581A1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60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14C369-1CED-46D0-8E6D-05B48C38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56548F-2E56-43D7-AD0D-50CCFFDD0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8839F6-BE1B-40A9-9B51-7A47EA005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C074-38FB-4AF5-92C0-FC4388606F23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9BB9E5-C748-4537-8594-B6F0ED6A7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B38716-1B20-4854-A98E-03BA6B06C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58861-6AB4-464C-98C0-7BA9581A1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37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AFA9EF2-A3B3-4618-A608-DEDE604D4B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r="1" b="1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23CEF1-EE93-434C-9B1C-8E74D1004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7282" y="320530"/>
            <a:ext cx="7394698" cy="6208607"/>
          </a:xfrm>
        </p:spPr>
        <p:txBody>
          <a:bodyPr>
            <a:noAutofit/>
          </a:bodyPr>
          <a:lstStyle/>
          <a:p>
            <a:pPr algn="l"/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Group : 7</a:t>
            </a:r>
          </a:p>
          <a:p>
            <a:pPr algn="l"/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Name : </a:t>
            </a: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許家愷</a:t>
            </a:r>
            <a:endParaRPr lang="en-US" altLang="zh-TW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ID : B073040049</a:t>
            </a:r>
          </a:p>
          <a:p>
            <a:pPr algn="l"/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Department : Computer Science and Engineering</a:t>
            </a:r>
          </a:p>
          <a:p>
            <a:pPr algn="l"/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Birthday : 1999/11/29</a:t>
            </a:r>
          </a:p>
          <a:p>
            <a:pPr algn="l"/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From : Taipei , Taiwan</a:t>
            </a:r>
          </a:p>
          <a:p>
            <a:pPr algn="l"/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Interests : Cycling , Soccer , Photography</a:t>
            </a:r>
          </a:p>
          <a:p>
            <a:pPr algn="l"/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Expectation of the class : To learn skill as a manger</a:t>
            </a:r>
          </a:p>
          <a:p>
            <a:pPr algn="l"/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Life Value : Work hard as you can , in the end you can achieve it.</a:t>
            </a:r>
          </a:p>
          <a:p>
            <a:pPr algn="l"/>
            <a:endParaRPr lang="en-US" altLang="zh-TW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Note:  Well , I don</a:t>
            </a:r>
            <a:r>
              <a:rPr lang="en-US" altLang="zh-TW" sz="1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’</a:t>
            </a:r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 talk much so please bear with me, thank you!!</a:t>
            </a:r>
          </a:p>
          <a:p>
            <a:pPr algn="l"/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endParaRPr lang="zh-TW" altLang="en-US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258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78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Microsoft JhengHei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家愷 許</dc:creator>
  <cp:lastModifiedBy>家愷 許</cp:lastModifiedBy>
  <cp:revision>5</cp:revision>
  <dcterms:created xsi:type="dcterms:W3CDTF">2019-03-09T01:22:30Z</dcterms:created>
  <dcterms:modified xsi:type="dcterms:W3CDTF">2019-03-09T02:21:02Z</dcterms:modified>
</cp:coreProperties>
</file>