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12A23-69C3-4612-88D7-DAFEB604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B9DE14-97E9-4A2B-8835-4009F7E5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FD79-8442-418F-92FF-A7AA0592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BC36B-6844-43F6-96F6-F1E2DE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F2276-FABF-44EF-A68C-C3C34A91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55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87742-9BF0-47A2-B5CD-5482C8CC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B360E6-2889-40F8-B57B-65CF90B5A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5911F2-7C4A-430C-A784-4D2AEF85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9ABB1-08BD-4B2B-9F61-DA842FA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D623D4-D52D-4C3C-9563-EF1361C6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8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CC5E78-31D9-4757-BB86-CE87D6492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10A9F3-4DB1-4D30-94EB-CB9BEEECC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4AC292-B7BE-460D-AC22-0BA993D4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36AA80-FE88-416D-8A94-1988DF2A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20499-512B-4A75-A7A1-8A809C36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23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8C914-FEB4-4FE8-8E0E-E0669CEE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117F4C-67EB-470F-B5C7-838EB782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D74C4B-20EC-4098-A217-F5CEA2E8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6041B-1CD4-416D-A805-395E82DD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CBFCB-9899-475E-BA84-ED2B1050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81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15951-2848-4F25-AF67-0326D554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3210DE-9D36-4989-8140-3A47A515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9C024-A500-4EA0-8F22-7C5D2B24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24752-E95E-4955-832A-2BC77B50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CFA80-8FA6-45ED-82CF-75C20336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28F3E-AB8C-4DD2-B189-FB23BA24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B5E85-DB1A-4C28-802C-C28584AA4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41A5E8-3315-4659-9FF9-34C97BFEA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24F83B-050F-415A-9BD7-7B7EA852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CDA79-3B70-4E61-BBEB-3A77F752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239FE8-19E7-4721-A6F8-541F170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20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02B56-76D9-415D-A888-DAD74C82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698B5-AAF0-41D9-A5CA-81161A4E6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F457EB-88FC-4A66-847C-847A70F5D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515B87-DA80-493C-A21D-9E23444F2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52D170-2FF4-4BE8-907E-4D6E3E03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0DEB5C-C1CE-489B-88A0-86A18A9A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3D6218-7427-46B3-846B-FDDC642C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BDDEA1-2CAB-4C96-8907-06C8A12C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53B94-1B74-4C55-AD3B-48110E38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AC7324-EC0A-479E-A77A-D4750AE1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573841-C63D-44AE-A27C-359CABA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0EB927-A8C3-45E9-9D82-4C7C88FB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19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2AEAB7-AF51-4882-A0F1-33AE4B5B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63ECF3-E9F9-4B8F-BE8F-60528C8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78C60-3842-4AE9-B1D2-2CC5949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02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E3A39-C5C0-4F60-868B-B1C88973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082DE-486F-4A3F-8E0A-754C03BF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2A9272-A79D-4DF9-AD60-D2E8BE9B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FB555E-AF2B-445C-B3C1-EA9EE6E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4E9957-4616-41B8-8330-CD66540D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E3EA5B-40BA-4C29-B523-052627AD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5B8DF-C2F3-4D07-837A-1AC6C3FA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F44CB3-B2A4-43AD-9630-7CC8D450B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19D7DC-54C0-43FA-8812-AA6098316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21654B-221B-488D-9106-70F04113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DC0BFE-1006-4274-A5B9-A1E6FB44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EA2D9-5A3B-4A39-8A8A-B52E9B6E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4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30FA1A-041F-4F14-81D7-014DF8C6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9B7890-F189-47D4-B4C6-A98A7242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0E803-50E1-4212-809B-9BA885C1C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6B60-3B07-4724-A017-32CB09D43F8C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7B4CB-4333-43E5-92B6-8F71311F2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3B4A2-B8A4-4A89-A246-07016CD0A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9151-70CC-4434-B25F-DB1A74BE6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0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E1923-1FCD-477B-B17C-A215B4423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HTC</a:t>
            </a:r>
            <a:r>
              <a:rPr lang="zh-TW" altLang="en-US" dirty="0"/>
              <a:t> 興盛至衰弱的故事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563039-3FF2-4A30-8F19-A1B93585E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3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FBC83-E81C-4AF6-8B1B-71291B02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4012A-77D0-4B0F-98F0-1A5DF0D9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2"/>
            <a:ext cx="11149668" cy="5195961"/>
          </a:xfrm>
        </p:spPr>
        <p:txBody>
          <a:bodyPr/>
          <a:lstStyle/>
          <a:p>
            <a:r>
              <a:rPr lang="zh-TW" altLang="en-US" dirty="0"/>
              <a:t>在興盛時期</a:t>
            </a:r>
            <a:r>
              <a:rPr lang="en-US" altLang="zh-TW" dirty="0"/>
              <a:t>(2010~2011)</a:t>
            </a:r>
            <a:r>
              <a:rPr lang="zh-TW" altLang="en-US" dirty="0"/>
              <a:t>時，總共推出</a:t>
            </a:r>
            <a:r>
              <a:rPr lang="en-US" altLang="zh-TW" dirty="0"/>
              <a:t>34</a:t>
            </a:r>
            <a:r>
              <a:rPr lang="zh-TW" altLang="en-US" dirty="0"/>
              <a:t>款手機</a:t>
            </a:r>
            <a:r>
              <a:rPr lang="en-US" altLang="zh-TW" dirty="0"/>
              <a:t>(2010</a:t>
            </a:r>
            <a:r>
              <a:rPr lang="zh-TW" altLang="en-US" dirty="0"/>
              <a:t>販售</a:t>
            </a:r>
            <a:r>
              <a:rPr lang="en-US" altLang="zh-TW" dirty="0"/>
              <a:t>2467</a:t>
            </a:r>
            <a:r>
              <a:rPr lang="zh-TW" altLang="en-US" dirty="0"/>
              <a:t>萬隻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硬體層面可以贏過</a:t>
            </a:r>
            <a:r>
              <a:rPr lang="en-US" altLang="zh-TW" dirty="0"/>
              <a:t>Apple</a:t>
            </a:r>
            <a:r>
              <a:rPr lang="zh-TW" altLang="en-US" dirty="0"/>
              <a:t>及</a:t>
            </a:r>
            <a:r>
              <a:rPr lang="en-US" altLang="zh-TW" dirty="0"/>
              <a:t>Samsung</a:t>
            </a:r>
            <a:r>
              <a:rPr lang="zh-TW" altLang="en-US" dirty="0"/>
              <a:t>，是高階手機的領導者</a:t>
            </a:r>
            <a:endParaRPr lang="en-US" altLang="zh-TW" dirty="0"/>
          </a:p>
          <a:p>
            <a:pPr lvl="2"/>
            <a:r>
              <a:rPr lang="zh-TW" altLang="en-US" dirty="0"/>
              <a:t>其中</a:t>
            </a:r>
            <a:r>
              <a:rPr lang="en-US" altLang="zh-TW" dirty="0"/>
              <a:t>Desire</a:t>
            </a:r>
            <a:r>
              <a:rPr lang="zh-TW" altLang="en-US" dirty="0"/>
              <a:t>、</a:t>
            </a:r>
            <a:r>
              <a:rPr lang="en-US" altLang="zh-TW" dirty="0"/>
              <a:t>Thunderbolt</a:t>
            </a:r>
            <a:r>
              <a:rPr lang="zh-TW" altLang="en-US" dirty="0"/>
              <a:t>、</a:t>
            </a:r>
            <a:r>
              <a:rPr lang="en-US" altLang="zh-TW" dirty="0"/>
              <a:t>Desire S</a:t>
            </a:r>
            <a:r>
              <a:rPr lang="zh-TW" altLang="en-US" dirty="0"/>
              <a:t>、</a:t>
            </a:r>
            <a:r>
              <a:rPr lang="en-US" altLang="zh-TW" dirty="0"/>
              <a:t>EVO 3D</a:t>
            </a:r>
            <a:r>
              <a:rPr lang="zh-TW" altLang="en-US" dirty="0"/>
              <a:t>，是高階據有特色的手機</a:t>
            </a:r>
            <a:endParaRPr lang="en-US" altLang="zh-TW" dirty="0"/>
          </a:p>
          <a:p>
            <a:pPr lvl="2"/>
            <a:r>
              <a:rPr lang="en-US" altLang="zh-TW" dirty="0"/>
              <a:t>(CPU</a:t>
            </a:r>
            <a:r>
              <a:rPr lang="zh-TW" altLang="en-US" dirty="0"/>
              <a:t>時脈即螢幕皆贏過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Android</a:t>
            </a:r>
            <a:r>
              <a:rPr lang="zh-TW" altLang="en-US" dirty="0"/>
              <a:t>系統手機製造廠商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UI</a:t>
            </a:r>
            <a:r>
              <a:rPr lang="zh-TW" altLang="en-US" dirty="0"/>
              <a:t>部分，</a:t>
            </a:r>
            <a:r>
              <a:rPr lang="en-US" altLang="zh-TW" dirty="0"/>
              <a:t>Sense UI</a:t>
            </a:r>
            <a:r>
              <a:rPr lang="zh-TW" altLang="en-US" dirty="0"/>
              <a:t>也可以說是當時</a:t>
            </a:r>
            <a:r>
              <a:rPr lang="en-US" altLang="zh-TW" dirty="0"/>
              <a:t>Android</a:t>
            </a:r>
            <a:r>
              <a:rPr lang="zh-TW" altLang="en-US" dirty="0"/>
              <a:t>系統手機製造廠商最穩定的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轉折點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2012</a:t>
            </a:r>
            <a:r>
              <a:rPr lang="zh-TW" altLang="en-US" dirty="0"/>
              <a:t>年</a:t>
            </a:r>
            <a:r>
              <a:rPr lang="en-US" altLang="zh-TW" dirty="0"/>
              <a:t>Samsung </a:t>
            </a:r>
            <a:r>
              <a:rPr lang="zh-TW" altLang="en-US" dirty="0"/>
              <a:t>推出兩款重要的手機</a:t>
            </a:r>
            <a:r>
              <a:rPr lang="en-US" altLang="zh-TW" dirty="0"/>
              <a:t>(Galaxy S3</a:t>
            </a:r>
            <a:r>
              <a:rPr lang="zh-TW" altLang="en-US" dirty="0"/>
              <a:t>、</a:t>
            </a:r>
            <a:r>
              <a:rPr lang="en-US" altLang="zh-TW" dirty="0"/>
              <a:t>Note)</a:t>
            </a:r>
            <a:r>
              <a:rPr lang="zh-TW" altLang="en-US" dirty="0"/>
              <a:t>有著現代手機都有的特色</a:t>
            </a:r>
            <a:r>
              <a:rPr lang="en-US" altLang="zh-TW" dirty="0"/>
              <a:t>:</a:t>
            </a:r>
            <a:r>
              <a:rPr lang="zh-TW" altLang="en-US" dirty="0"/>
              <a:t>大螢幕，且同一年，</a:t>
            </a:r>
            <a:r>
              <a:rPr lang="en-US" altLang="zh-TW" dirty="0"/>
              <a:t>Apple</a:t>
            </a:r>
            <a:r>
              <a:rPr lang="zh-TW" altLang="en-US" dirty="0"/>
              <a:t>也推出</a:t>
            </a:r>
            <a:r>
              <a:rPr lang="en-US" altLang="zh-TW" dirty="0" err="1"/>
              <a:t>Iphone</a:t>
            </a:r>
            <a:r>
              <a:rPr lang="en-US" altLang="zh-TW" dirty="0"/>
              <a:t> 5</a:t>
            </a:r>
            <a:r>
              <a:rPr lang="zh-TW" altLang="en-US" dirty="0"/>
              <a:t>。雖然</a:t>
            </a:r>
            <a:r>
              <a:rPr lang="en-US" altLang="zh-TW" dirty="0"/>
              <a:t>HTC</a:t>
            </a:r>
            <a:r>
              <a:rPr lang="zh-TW" altLang="en-US" dirty="0"/>
              <a:t>的硬體方面沒有輸，但相較於</a:t>
            </a:r>
            <a:r>
              <a:rPr lang="en-US" altLang="zh-TW" dirty="0"/>
              <a:t>UI</a:t>
            </a:r>
            <a:r>
              <a:rPr lang="zh-TW" altLang="en-US" dirty="0"/>
              <a:t>上的人性化程度，消費者選擇了</a:t>
            </a:r>
            <a:r>
              <a:rPr lang="en-US" altLang="zh-TW" dirty="0"/>
              <a:t>Samsung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10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661C8EF-4103-446F-8347-8F73BC1E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22" y="4052887"/>
            <a:ext cx="5426764" cy="24420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1C13CD2D-F7CD-4309-9D9E-39F1C4C1C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8" y="3664925"/>
            <a:ext cx="5112595" cy="27224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5B308D-4D6E-4ADD-A951-18A579120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39"/>
            <a:ext cx="6060296" cy="25604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095FA4B-18CE-40BB-8E22-E59A8FEC5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7" y="444231"/>
            <a:ext cx="5112595" cy="246682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5B4838-DB1B-40B9-B955-EDA4CFEF149D}"/>
              </a:ext>
            </a:extLst>
          </p:cNvPr>
          <p:cNvSpPr txBox="1"/>
          <p:nvPr/>
        </p:nvSpPr>
        <p:spPr>
          <a:xfrm>
            <a:off x="663058" y="815870"/>
            <a:ext cx="1341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iphone4s</a:t>
            </a:r>
          </a:p>
          <a:p>
            <a:r>
              <a:rPr lang="en-US" altLang="zh-TW" sz="1600" dirty="0"/>
              <a:t>Note</a:t>
            </a:r>
          </a:p>
          <a:p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935692-F690-45B3-AD0B-87A9032CB6A1}"/>
              </a:ext>
            </a:extLst>
          </p:cNvPr>
          <p:cNvSpPr txBox="1"/>
          <p:nvPr/>
        </p:nvSpPr>
        <p:spPr>
          <a:xfrm>
            <a:off x="890587" y="4195763"/>
            <a:ext cx="976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Galaxy 3</a:t>
            </a:r>
          </a:p>
          <a:p>
            <a:endParaRPr lang="en-US" altLang="zh-TW" dirty="0"/>
          </a:p>
          <a:p>
            <a:r>
              <a:rPr lang="en-US" altLang="zh-TW" dirty="0"/>
              <a:t>One X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A29DA1-96A2-4CF8-8EA0-C9236764FCCD}"/>
              </a:ext>
            </a:extLst>
          </p:cNvPr>
          <p:cNvSpPr txBox="1"/>
          <p:nvPr/>
        </p:nvSpPr>
        <p:spPr>
          <a:xfrm>
            <a:off x="7015381" y="4379822"/>
            <a:ext cx="113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Note2</a:t>
            </a:r>
          </a:p>
          <a:p>
            <a:r>
              <a:rPr lang="en-US" altLang="zh-TW" dirty="0" err="1"/>
              <a:t>iphone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6DAB682-2CFA-4EC1-ABAC-7757C34BD596}"/>
              </a:ext>
            </a:extLst>
          </p:cNvPr>
          <p:cNvSpPr txBox="1"/>
          <p:nvPr/>
        </p:nvSpPr>
        <p:spPr>
          <a:xfrm>
            <a:off x="7244173" y="1106865"/>
            <a:ext cx="4223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zh-TW" altLang="en-US" sz="1600" dirty="0"/>
              <a:t>隻低階機</a:t>
            </a:r>
            <a:endParaRPr lang="en-US" altLang="zh-TW" sz="1600" dirty="0"/>
          </a:p>
          <a:p>
            <a:r>
              <a:rPr lang="zh-TW" altLang="en-US" sz="1600" dirty="0"/>
              <a:t>還有一隻特別在泰國推出</a:t>
            </a:r>
          </a:p>
        </p:txBody>
      </p:sp>
    </p:spTree>
    <p:extLst>
      <p:ext uri="{BB962C8B-B14F-4D97-AF65-F5344CB8AC3E}">
        <p14:creationId xmlns:p14="http://schemas.microsoft.com/office/powerpoint/2010/main" val="18850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AB7DD-2295-4482-988A-B29A93C2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061"/>
            <a:ext cx="10515600" cy="5765902"/>
          </a:xfrm>
        </p:spPr>
        <p:txBody>
          <a:bodyPr/>
          <a:lstStyle/>
          <a:p>
            <a:r>
              <a:rPr lang="en-US" altLang="zh-TW" dirty="0"/>
              <a:t>2013</a:t>
            </a:r>
            <a:r>
              <a:rPr lang="zh-TW" altLang="en-US" dirty="0"/>
              <a:t>年，</a:t>
            </a:r>
            <a:r>
              <a:rPr lang="en-US" altLang="zh-TW" dirty="0"/>
              <a:t>HTC</a:t>
            </a:r>
            <a:r>
              <a:rPr lang="zh-TW" altLang="en-US" dirty="0"/>
              <a:t>遇到非常多的事件，</a:t>
            </a:r>
            <a:r>
              <a:rPr lang="en-US" altLang="zh-TW" dirty="0"/>
              <a:t>Nokia</a:t>
            </a:r>
            <a:r>
              <a:rPr lang="zh-TW" altLang="en-US" dirty="0"/>
              <a:t>的提告，</a:t>
            </a:r>
            <a:r>
              <a:rPr lang="en-US" altLang="zh-TW" dirty="0"/>
              <a:t>Samsung</a:t>
            </a:r>
            <a:r>
              <a:rPr lang="zh-TW" altLang="en-US" dirty="0"/>
              <a:t>的誹謗，</a:t>
            </a:r>
            <a:r>
              <a:rPr lang="en-US" altLang="zh-TW" dirty="0"/>
              <a:t>FBI</a:t>
            </a:r>
            <a:r>
              <a:rPr lang="zh-TW" altLang="en-US" dirty="0"/>
              <a:t>認為他們公司沒有做好資訊安全，確實賠了很多錢，他們推出的</a:t>
            </a:r>
            <a:r>
              <a:rPr lang="en-US" altLang="zh-TW" dirty="0"/>
              <a:t>One</a:t>
            </a:r>
            <a:r>
              <a:rPr lang="zh-TW" altLang="en-US" dirty="0"/>
              <a:t>，雖然硬體上還是跟</a:t>
            </a:r>
            <a:r>
              <a:rPr lang="en-US" altLang="zh-TW" dirty="0"/>
              <a:t>Samsung</a:t>
            </a:r>
            <a:r>
              <a:rPr lang="zh-TW" altLang="en-US" dirty="0"/>
              <a:t>匹敵，但相機的部分，雖</a:t>
            </a:r>
            <a:r>
              <a:rPr lang="en-US" altLang="zh-TW" dirty="0"/>
              <a:t>HTC</a:t>
            </a:r>
            <a:r>
              <a:rPr lang="zh-TW" altLang="en-US" dirty="0"/>
              <a:t>的技術成分較高，但消費者還是選擇</a:t>
            </a:r>
            <a:r>
              <a:rPr lang="en-US" altLang="zh-TW" dirty="0"/>
              <a:t>Samsung</a:t>
            </a:r>
            <a:r>
              <a:rPr lang="zh-TW" altLang="en-US" dirty="0"/>
              <a:t>的</a:t>
            </a:r>
            <a:r>
              <a:rPr lang="en-US" altLang="zh-TW" dirty="0"/>
              <a:t>1300</a:t>
            </a:r>
            <a:r>
              <a:rPr lang="zh-TW" altLang="en-US" dirty="0"/>
              <a:t>畫素</a:t>
            </a:r>
            <a:endParaRPr lang="en-US" altLang="zh-TW" dirty="0"/>
          </a:p>
          <a:p>
            <a:r>
              <a:rPr lang="en-US" altLang="zh-TW" dirty="0"/>
              <a:t>2014</a:t>
            </a:r>
            <a:r>
              <a:rPr lang="zh-TW" altLang="en-US" dirty="0"/>
              <a:t>年，</a:t>
            </a:r>
            <a:r>
              <a:rPr lang="en-US" altLang="zh-TW" dirty="0"/>
              <a:t>HTC</a:t>
            </a:r>
            <a:r>
              <a:rPr lang="zh-TW" altLang="en-US" dirty="0"/>
              <a:t>推出</a:t>
            </a:r>
            <a:r>
              <a:rPr lang="en-US" altLang="zh-TW" dirty="0"/>
              <a:t>One M8</a:t>
            </a:r>
            <a:r>
              <a:rPr lang="zh-TW" altLang="en-US" dirty="0"/>
              <a:t>是一台雙鏡頭雙景深的相機，是一個創新，也把</a:t>
            </a:r>
            <a:r>
              <a:rPr lang="en-US" altLang="zh-TW" dirty="0"/>
              <a:t>HTC</a:t>
            </a:r>
            <a:r>
              <a:rPr lang="zh-TW" altLang="en-US" dirty="0"/>
              <a:t>拉回一把。</a:t>
            </a:r>
            <a:endParaRPr lang="en-US" altLang="zh-TW" dirty="0"/>
          </a:p>
          <a:p>
            <a:r>
              <a:rPr lang="en-US" altLang="zh-TW" dirty="0"/>
              <a:t>2015</a:t>
            </a:r>
            <a:r>
              <a:rPr lang="zh-TW" altLang="en-US" dirty="0"/>
              <a:t>年</a:t>
            </a:r>
            <a:r>
              <a:rPr lang="en-US" altLang="zh-TW" dirty="0"/>
              <a:t>~</a:t>
            </a:r>
            <a:r>
              <a:rPr lang="zh-TW" altLang="en-US" dirty="0"/>
              <a:t>現在，</a:t>
            </a:r>
            <a:r>
              <a:rPr lang="en-US" altLang="zh-TW" dirty="0"/>
              <a:t>Samsung</a:t>
            </a:r>
            <a:r>
              <a:rPr lang="zh-TW" altLang="en-US" dirty="0"/>
              <a:t>在創新的部分贏過</a:t>
            </a:r>
            <a:r>
              <a:rPr lang="en-US" altLang="zh-TW" dirty="0"/>
              <a:t>HTC(EDGE</a:t>
            </a:r>
            <a:r>
              <a:rPr lang="zh-TW" altLang="en-US" dirty="0"/>
              <a:t>、</a:t>
            </a:r>
            <a:r>
              <a:rPr lang="en-US" altLang="zh-TW" dirty="0"/>
              <a:t>Samsung pay</a:t>
            </a:r>
            <a:r>
              <a:rPr lang="zh-TW" altLang="en-US" dirty="0"/>
              <a:t>、無線充電、虹膜辨識、</a:t>
            </a:r>
            <a:r>
              <a:rPr lang="en-US" altLang="zh-TW" dirty="0"/>
              <a:t>LTE-WIFI </a:t>
            </a:r>
            <a:r>
              <a:rPr lang="en-US" altLang="zh-TW" dirty="0" err="1"/>
              <a:t>Aggeration</a:t>
            </a:r>
            <a:r>
              <a:rPr lang="en-US" altLang="zh-TW" dirty="0"/>
              <a:t>)</a:t>
            </a:r>
            <a:r>
              <a:rPr lang="zh-TW" altLang="en-US" dirty="0"/>
              <a:t>，且許多新的製造廠商的崛起</a:t>
            </a:r>
            <a:r>
              <a:rPr lang="en-US" altLang="zh-TW" dirty="0"/>
              <a:t>(Huawei</a:t>
            </a:r>
            <a:r>
              <a:rPr lang="zh-TW" altLang="en-US" dirty="0"/>
              <a:t>、</a:t>
            </a:r>
            <a:r>
              <a:rPr lang="en-US" altLang="zh-TW" dirty="0" err="1"/>
              <a:t>oppo</a:t>
            </a:r>
            <a:r>
              <a:rPr lang="zh-TW" altLang="en-US" dirty="0"/>
              <a:t>、小米</a:t>
            </a:r>
            <a:r>
              <a:rPr lang="en-US" altLang="zh-TW" dirty="0"/>
              <a:t>)</a:t>
            </a:r>
            <a:r>
              <a:rPr lang="zh-TW" altLang="en-US" dirty="0"/>
              <a:t>，使</a:t>
            </a:r>
            <a:r>
              <a:rPr lang="en-US" altLang="zh-TW" dirty="0"/>
              <a:t>HTC</a:t>
            </a:r>
            <a:r>
              <a:rPr lang="zh-TW" altLang="en-US" dirty="0"/>
              <a:t>的銷售狀況逐漸下滑，</a:t>
            </a:r>
            <a:r>
              <a:rPr lang="en-US" altLang="zh-TW" dirty="0"/>
              <a:t>2015</a:t>
            </a:r>
            <a:r>
              <a:rPr lang="zh-TW" altLang="en-US" dirty="0"/>
              <a:t>年只推出</a:t>
            </a:r>
            <a:r>
              <a:rPr lang="en-US" altLang="zh-TW" dirty="0"/>
              <a:t>4</a:t>
            </a:r>
            <a:r>
              <a:rPr lang="zh-TW" altLang="en-US" dirty="0"/>
              <a:t>款，到了</a:t>
            </a:r>
            <a:r>
              <a:rPr lang="en-US" altLang="zh-TW" dirty="0"/>
              <a:t>16</a:t>
            </a:r>
            <a:r>
              <a:rPr lang="zh-TW" altLang="en-US" dirty="0"/>
              <a:t>年只剩下</a:t>
            </a:r>
            <a:r>
              <a:rPr lang="en-US" altLang="zh-TW" dirty="0"/>
              <a:t>1</a:t>
            </a:r>
            <a:r>
              <a:rPr lang="zh-TW" altLang="en-US" dirty="0"/>
              <a:t>款。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63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338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HTC 興盛至衰弱的故事</vt:lpstr>
      <vt:lpstr>HTC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HTC 興盛至衰弱的故事</dc:title>
  <dc:creator>家愷 許</dc:creator>
  <cp:lastModifiedBy>家愷 許</cp:lastModifiedBy>
  <cp:revision>6</cp:revision>
  <dcterms:created xsi:type="dcterms:W3CDTF">2019-06-01T08:04:51Z</dcterms:created>
  <dcterms:modified xsi:type="dcterms:W3CDTF">2019-06-01T08:53:56Z</dcterms:modified>
</cp:coreProperties>
</file>