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D6FB4BA-33D4-4CB8-81B1-8E9002F0C47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4year_scatter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C348C00-C39B-4C91-84AD-D74CE9E6B31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4/23/2023 4:22:31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7829431D-FFEA-493D-AA4A-1A3CC3597C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57" y="0"/>
            <a:ext cx="7051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2023-04-23T20:22:33Z</dcterms:created>
  <dcterms:modified xsi:type="dcterms:W3CDTF">2023-04-23T20:22:33Z</dcterms:modified>
</cp:coreProperties>
</file>