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7633FA5-D90E-4BCF-8A5B-67A974CC1F6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5B95A0A-7EC3-4CCA-AAF3-DA6280C4E6B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4/22/2023 12:53:17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F5D7B855-9AEE-4C1F-8640-83FF220674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" y="0"/>
            <a:ext cx="12004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2023-04-22T16:53:18Z</dcterms:created>
  <dcterms:modified xsi:type="dcterms:W3CDTF">2023-04-22T16:53:18Z</dcterms:modified>
</cp:coreProperties>
</file>