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5AD8E4-2EBE-4E90-992E-103A578A924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B1AEC9-847A-4C3E-BEDC-C9BD0A4347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4/22/2023 12:56:32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C1CF28F-49BA-49D9-AEFF-6C98BA676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61"/>
            <a:ext cx="12192000" cy="66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2023-04-22T16:56:33Z</dcterms:created>
  <dcterms:modified xsi:type="dcterms:W3CDTF">2023-04-22T16:56:33Z</dcterms:modified>
</cp:coreProperties>
</file>