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EE9CEE-5AA9-4A5A-8193-5D9564B683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Book_MW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313D86-D461-42D2-978D-CFCA583840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4/22/2023 12:57:19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8E6DF70-45E5-4FCA-A735-05B1C08D5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56" y="0"/>
            <a:ext cx="762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2023-04-22T16:57:19Z</dcterms:created>
  <dcterms:modified xsi:type="dcterms:W3CDTF">2023-04-22T16:57:19Z</dcterms:modified>
</cp:coreProperties>
</file>