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0849F5-B729-41E4-B928-ACC9154070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Book_South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AEA634-7B23-49B3-9FE5-1964DC77F3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4/22/2023 12:53:30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25BB104-15F7-40DB-B934-E784C0B97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61"/>
            <a:ext cx="12192000" cy="66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2023-04-22T16:53:30Z</dcterms:created>
  <dcterms:modified xsi:type="dcterms:W3CDTF">2023-04-22T16:53:30Z</dcterms:modified>
</cp:coreProperties>
</file>