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2572153-9A1F-431F-8FFE-378930C0154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Book_West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7220CB4-9E2D-4F9B-8D98-B5786DF6601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4/22/2023 12:56:15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2BFB9980-5097-4B78-BB62-B8356CD9FD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61"/>
            <a:ext cx="12192000" cy="666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D10C70A2-AF69-41FC-BFD2-6313CC22CB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61"/>
            <a:ext cx="12192000" cy="666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2023-04-22T16:56:15Z</dcterms:created>
  <dcterms:modified xsi:type="dcterms:W3CDTF">2023-04-22T16:56:15Z</dcterms:modified>
</cp:coreProperties>
</file>