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8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康 亦恺" userId="da2664b63e191358" providerId="LiveId" clId="{9FD4530D-4390-4807-BC14-C9A99DE30211}"/>
    <pc:docChg chg="undo custSel addSld delSld modSld">
      <pc:chgData name="康 亦恺" userId="da2664b63e191358" providerId="LiveId" clId="{9FD4530D-4390-4807-BC14-C9A99DE30211}" dt="2020-06-01T09:21:40.560" v="2311" actId="1076"/>
      <pc:docMkLst>
        <pc:docMk/>
      </pc:docMkLst>
      <pc:sldChg chg="addSp delSp modSp new mod">
        <pc:chgData name="康 亦恺" userId="da2664b63e191358" providerId="LiveId" clId="{9FD4530D-4390-4807-BC14-C9A99DE30211}" dt="2020-05-30T16:45:11.499" v="1274" actId="14100"/>
        <pc:sldMkLst>
          <pc:docMk/>
          <pc:sldMk cId="2802848344" sldId="256"/>
        </pc:sldMkLst>
        <pc:spChg chg="del">
          <ac:chgData name="康 亦恺" userId="da2664b63e191358" providerId="LiveId" clId="{9FD4530D-4390-4807-BC14-C9A99DE30211}" dt="2020-05-23T20:15:39.528" v="1" actId="478"/>
          <ac:spMkLst>
            <pc:docMk/>
            <pc:sldMk cId="2802848344" sldId="256"/>
            <ac:spMk id="2" creationId="{B7C0EC57-E68E-4698-B40C-74557BA51657}"/>
          </ac:spMkLst>
        </pc:spChg>
        <pc:spChg chg="add del mod">
          <ac:chgData name="康 亦恺" userId="da2664b63e191358" providerId="LiveId" clId="{9FD4530D-4390-4807-BC14-C9A99DE30211}" dt="2020-05-24T10:21:43.105" v="233" actId="478"/>
          <ac:spMkLst>
            <pc:docMk/>
            <pc:sldMk cId="2802848344" sldId="256"/>
            <ac:spMk id="2" creationId="{CF9D1179-7CB7-465B-A52B-9C5F2AFA1C32}"/>
          </ac:spMkLst>
        </pc:spChg>
        <pc:spChg chg="del">
          <ac:chgData name="康 亦恺" userId="da2664b63e191358" providerId="LiveId" clId="{9FD4530D-4390-4807-BC14-C9A99DE30211}" dt="2020-05-23T20:15:39.528" v="1" actId="478"/>
          <ac:spMkLst>
            <pc:docMk/>
            <pc:sldMk cId="2802848344" sldId="256"/>
            <ac:spMk id="3" creationId="{69991551-AA2B-4B48-8327-AB5F60CE6257}"/>
          </ac:spMkLst>
        </pc:spChg>
        <pc:spChg chg="add del mod">
          <ac:chgData name="康 亦恺" userId="da2664b63e191358" providerId="LiveId" clId="{9FD4530D-4390-4807-BC14-C9A99DE30211}" dt="2020-05-23T20:16:34.947" v="10" actId="478"/>
          <ac:spMkLst>
            <pc:docMk/>
            <pc:sldMk cId="2802848344" sldId="256"/>
            <ac:spMk id="4" creationId="{EA964E52-8556-4D1A-AB30-E479AE2AD2A3}"/>
          </ac:spMkLst>
        </pc:spChg>
        <pc:spChg chg="add mod">
          <ac:chgData name="康 亦恺" userId="da2664b63e191358" providerId="LiveId" clId="{9FD4530D-4390-4807-BC14-C9A99DE30211}" dt="2020-05-30T16:44:55.100" v="1244" actId="1036"/>
          <ac:spMkLst>
            <pc:docMk/>
            <pc:sldMk cId="2802848344" sldId="256"/>
            <ac:spMk id="5" creationId="{DCE75463-C9F5-4A1F-9E46-13688815CF2C}"/>
          </ac:spMkLst>
        </pc:spChg>
        <pc:spChg chg="add del mod">
          <ac:chgData name="康 亦恺" userId="da2664b63e191358" providerId="LiveId" clId="{9FD4530D-4390-4807-BC14-C9A99DE30211}" dt="2020-05-23T20:19:57.734" v="38" actId="478"/>
          <ac:spMkLst>
            <pc:docMk/>
            <pc:sldMk cId="2802848344" sldId="256"/>
            <ac:spMk id="6" creationId="{46F38F54-A494-4B86-83BE-59672E050FFA}"/>
          </ac:spMkLst>
        </pc:spChg>
        <pc:spChg chg="add mod">
          <ac:chgData name="康 亦恺" userId="da2664b63e191358" providerId="LiveId" clId="{9FD4530D-4390-4807-BC14-C9A99DE30211}" dt="2020-05-30T16:45:08.121" v="1273" actId="20577"/>
          <ac:spMkLst>
            <pc:docMk/>
            <pc:sldMk cId="2802848344" sldId="256"/>
            <ac:spMk id="7" creationId="{75D5FE08-4922-442E-81C2-0B0DCF236312}"/>
          </ac:spMkLst>
        </pc:spChg>
        <pc:spChg chg="add mod">
          <ac:chgData name="康 亦恺" userId="da2664b63e191358" providerId="LiveId" clId="{9FD4530D-4390-4807-BC14-C9A99DE30211}" dt="2020-05-23T20:25:59.417" v="228" actId="1076"/>
          <ac:spMkLst>
            <pc:docMk/>
            <pc:sldMk cId="2802848344" sldId="256"/>
            <ac:spMk id="12" creationId="{2BB31A08-7CBC-409D-9C83-E128D140D0EB}"/>
          </ac:spMkLst>
        </pc:spChg>
        <pc:spChg chg="add mod">
          <ac:chgData name="康 亦恺" userId="da2664b63e191358" providerId="LiveId" clId="{9FD4530D-4390-4807-BC14-C9A99DE30211}" dt="2020-05-23T20:25:59.417" v="228" actId="1076"/>
          <ac:spMkLst>
            <pc:docMk/>
            <pc:sldMk cId="2802848344" sldId="256"/>
            <ac:spMk id="16" creationId="{7C090932-D999-45DD-8ED6-472BA407BDB1}"/>
          </ac:spMkLst>
        </pc:spChg>
        <pc:spChg chg="add mod">
          <ac:chgData name="康 亦恺" userId="da2664b63e191358" providerId="LiveId" clId="{9FD4530D-4390-4807-BC14-C9A99DE30211}" dt="2020-05-30T16:45:00.426" v="1261" actId="1035"/>
          <ac:spMkLst>
            <pc:docMk/>
            <pc:sldMk cId="2802848344" sldId="256"/>
            <ac:spMk id="17" creationId="{497E42E6-F6F6-4819-B4C0-4738295F2F83}"/>
          </ac:spMkLst>
        </pc:spChg>
        <pc:spChg chg="add mod">
          <ac:chgData name="康 亦恺" userId="da2664b63e191358" providerId="LiveId" clId="{9FD4530D-4390-4807-BC14-C9A99DE30211}" dt="2020-05-30T16:45:04.430" v="1269" actId="1035"/>
          <ac:spMkLst>
            <pc:docMk/>
            <pc:sldMk cId="2802848344" sldId="256"/>
            <ac:spMk id="21" creationId="{7AFF9E06-4693-4402-A3DF-61E1F5BA4FF1}"/>
          </ac:spMkLst>
        </pc:spChg>
        <pc:spChg chg="add mod">
          <ac:chgData name="康 亦恺" userId="da2664b63e191358" providerId="LiveId" clId="{9FD4530D-4390-4807-BC14-C9A99DE30211}" dt="2020-05-30T16:45:11.499" v="1274" actId="14100"/>
          <ac:spMkLst>
            <pc:docMk/>
            <pc:sldMk cId="2802848344" sldId="256"/>
            <ac:spMk id="22" creationId="{7FA34927-536B-4FDA-A9CC-BE25A7B3D1B3}"/>
          </ac:spMkLst>
        </pc:spChg>
        <pc:picChg chg="add del mod">
          <ac:chgData name="康 亦恺" userId="da2664b63e191358" providerId="LiveId" clId="{9FD4530D-4390-4807-BC14-C9A99DE30211}" dt="2020-05-23T20:58:02.444" v="231" actId="478"/>
          <ac:picMkLst>
            <pc:docMk/>
            <pc:sldMk cId="2802848344" sldId="256"/>
            <ac:picMk id="32" creationId="{8D92DAF9-7871-44B0-8BDF-FB5550645751}"/>
          </ac:picMkLst>
        </pc:picChg>
        <pc:cxnChg chg="add mod">
          <ac:chgData name="康 亦恺" userId="da2664b63e191358" providerId="LiveId" clId="{9FD4530D-4390-4807-BC14-C9A99DE30211}" dt="2020-05-30T16:44:55.100" v="1244" actId="1036"/>
          <ac:cxnSpMkLst>
            <pc:docMk/>
            <pc:sldMk cId="2802848344" sldId="256"/>
            <ac:cxnSpMk id="9" creationId="{01C49529-EF35-4D30-BD04-F4D95798E092}"/>
          </ac:cxnSpMkLst>
        </pc:cxnChg>
        <pc:cxnChg chg="add del">
          <ac:chgData name="康 亦恺" userId="da2664b63e191358" providerId="LiveId" clId="{9FD4530D-4390-4807-BC14-C9A99DE30211}" dt="2020-05-23T20:21:24.187" v="110" actId="478"/>
          <ac:cxnSpMkLst>
            <pc:docMk/>
            <pc:sldMk cId="2802848344" sldId="256"/>
            <ac:cxnSpMk id="11" creationId="{DB2150F5-47C9-4EEE-A1C4-3E09DE319538}"/>
          </ac:cxnSpMkLst>
        </pc:cxnChg>
        <pc:cxnChg chg="add mod">
          <ac:chgData name="康 亦恺" userId="da2664b63e191358" providerId="LiveId" clId="{9FD4530D-4390-4807-BC14-C9A99DE30211}" dt="2020-05-23T20:25:59.417" v="228" actId="1076"/>
          <ac:cxnSpMkLst>
            <pc:docMk/>
            <pc:sldMk cId="2802848344" sldId="256"/>
            <ac:cxnSpMk id="13" creationId="{A7FA2516-561D-47E0-B194-B5FD98621192}"/>
          </ac:cxnSpMkLst>
        </pc:cxnChg>
        <pc:cxnChg chg="add mod">
          <ac:chgData name="康 亦恺" userId="da2664b63e191358" providerId="LiveId" clId="{9FD4530D-4390-4807-BC14-C9A99DE30211}" dt="2020-05-30T16:45:00.426" v="1261" actId="1035"/>
          <ac:cxnSpMkLst>
            <pc:docMk/>
            <pc:sldMk cId="2802848344" sldId="256"/>
            <ac:cxnSpMk id="18" creationId="{1F2A8C45-6D3F-4448-8AA1-A9C61E0A09EB}"/>
          </ac:cxnSpMkLst>
        </pc:cxnChg>
        <pc:cxnChg chg="add mod">
          <ac:chgData name="康 亦恺" userId="da2664b63e191358" providerId="LiveId" clId="{9FD4530D-4390-4807-BC14-C9A99DE30211}" dt="2020-05-30T16:45:00.426" v="1261" actId="1035"/>
          <ac:cxnSpMkLst>
            <pc:docMk/>
            <pc:sldMk cId="2802848344" sldId="256"/>
            <ac:cxnSpMk id="23" creationId="{BF3F4006-26F2-46BE-8F78-4A327D87DE03}"/>
          </ac:cxnSpMkLst>
        </pc:cxnChg>
        <pc:cxnChg chg="add mod">
          <ac:chgData name="康 亦恺" userId="da2664b63e191358" providerId="LiveId" clId="{9FD4530D-4390-4807-BC14-C9A99DE30211}" dt="2020-05-30T16:44:55.100" v="1244" actId="1036"/>
          <ac:cxnSpMkLst>
            <pc:docMk/>
            <pc:sldMk cId="2802848344" sldId="256"/>
            <ac:cxnSpMk id="26" creationId="{005CBEF4-CDFB-422B-9754-98AFA84CDBBC}"/>
          </ac:cxnSpMkLst>
        </pc:cxnChg>
        <pc:cxnChg chg="add mod">
          <ac:chgData name="康 亦恺" userId="da2664b63e191358" providerId="LiveId" clId="{9FD4530D-4390-4807-BC14-C9A99DE30211}" dt="2020-05-23T20:25:59.417" v="228" actId="1076"/>
          <ac:cxnSpMkLst>
            <pc:docMk/>
            <pc:sldMk cId="2802848344" sldId="256"/>
            <ac:cxnSpMk id="29" creationId="{ACCAAD11-15D5-408A-9904-87A45E7F9BC1}"/>
          </ac:cxnSpMkLst>
        </pc:cxnChg>
      </pc:sldChg>
      <pc:sldChg chg="addSp delSp modSp add mod">
        <pc:chgData name="康 亦恺" userId="da2664b63e191358" providerId="LiveId" clId="{9FD4530D-4390-4807-BC14-C9A99DE30211}" dt="2020-06-01T09:21:40.560" v="2311" actId="1076"/>
        <pc:sldMkLst>
          <pc:docMk/>
          <pc:sldMk cId="2082128034" sldId="257"/>
        </pc:sldMkLst>
        <pc:spChg chg="add del mod">
          <ac:chgData name="康 亦恺" userId="da2664b63e191358" providerId="LiveId" clId="{9FD4530D-4390-4807-BC14-C9A99DE30211}" dt="2020-05-24T12:56:00.941" v="722"/>
          <ac:spMkLst>
            <pc:docMk/>
            <pc:sldMk cId="2082128034" sldId="257"/>
            <ac:spMk id="2" creationId="{2A4FA1B6-5E68-4348-96BB-BC0A122B5067}"/>
          </ac:spMkLst>
        </pc:spChg>
        <pc:spChg chg="add del mod">
          <ac:chgData name="康 亦恺" userId="da2664b63e191358" providerId="LiveId" clId="{9FD4530D-4390-4807-BC14-C9A99DE30211}" dt="2020-05-24T10:22:23.746" v="246"/>
          <ac:spMkLst>
            <pc:docMk/>
            <pc:sldMk cId="2082128034" sldId="257"/>
            <ac:spMk id="4" creationId="{0611579D-4EA7-42A7-A09D-28404826A59E}"/>
          </ac:spMkLst>
        </pc:spChg>
        <pc:spChg chg="del">
          <ac:chgData name="康 亦恺" userId="da2664b63e191358" providerId="LiveId" clId="{9FD4530D-4390-4807-BC14-C9A99DE30211}" dt="2020-05-24T10:21:46.688" v="235" actId="478"/>
          <ac:spMkLst>
            <pc:docMk/>
            <pc:sldMk cId="2082128034" sldId="257"/>
            <ac:spMk id="5" creationId="{DCE75463-C9F5-4A1F-9E46-13688815CF2C}"/>
          </ac:spMkLst>
        </pc:spChg>
        <pc:spChg chg="del">
          <ac:chgData name="康 亦恺" userId="da2664b63e191358" providerId="LiveId" clId="{9FD4530D-4390-4807-BC14-C9A99DE30211}" dt="2020-05-24T10:21:46.688" v="235" actId="478"/>
          <ac:spMkLst>
            <pc:docMk/>
            <pc:sldMk cId="2082128034" sldId="257"/>
            <ac:spMk id="7" creationId="{75D5FE08-4922-442E-81C2-0B0DCF236312}"/>
          </ac:spMkLst>
        </pc:spChg>
        <pc:spChg chg="del">
          <ac:chgData name="康 亦恺" userId="da2664b63e191358" providerId="LiveId" clId="{9FD4530D-4390-4807-BC14-C9A99DE30211}" dt="2020-05-24T10:21:46.688" v="235" actId="478"/>
          <ac:spMkLst>
            <pc:docMk/>
            <pc:sldMk cId="2082128034" sldId="257"/>
            <ac:spMk id="12" creationId="{2BB31A08-7CBC-409D-9C83-E128D140D0EB}"/>
          </ac:spMkLst>
        </pc:spChg>
        <pc:spChg chg="add mod">
          <ac:chgData name="康 亦恺" userId="da2664b63e191358" providerId="LiveId" clId="{9FD4530D-4390-4807-BC14-C9A99DE30211}" dt="2020-06-01T09:21:30.625" v="2307" actId="1076"/>
          <ac:spMkLst>
            <pc:docMk/>
            <pc:sldMk cId="2082128034" sldId="257"/>
            <ac:spMk id="15" creationId="{47C9F86B-8815-4CA7-87E3-1A68A2E18791}"/>
          </ac:spMkLst>
        </pc:spChg>
        <pc:spChg chg="del">
          <ac:chgData name="康 亦恺" userId="da2664b63e191358" providerId="LiveId" clId="{9FD4530D-4390-4807-BC14-C9A99DE30211}" dt="2020-05-24T10:21:46.688" v="235" actId="478"/>
          <ac:spMkLst>
            <pc:docMk/>
            <pc:sldMk cId="2082128034" sldId="257"/>
            <ac:spMk id="16" creationId="{7C090932-D999-45DD-8ED6-472BA407BDB1}"/>
          </ac:spMkLst>
        </pc:spChg>
        <pc:spChg chg="del">
          <ac:chgData name="康 亦恺" userId="da2664b63e191358" providerId="LiveId" clId="{9FD4530D-4390-4807-BC14-C9A99DE30211}" dt="2020-05-24T10:21:46.688" v="235" actId="478"/>
          <ac:spMkLst>
            <pc:docMk/>
            <pc:sldMk cId="2082128034" sldId="257"/>
            <ac:spMk id="17" creationId="{497E42E6-F6F6-4819-B4C0-4738295F2F83}"/>
          </ac:spMkLst>
        </pc:spChg>
        <pc:spChg chg="add mod">
          <ac:chgData name="康 亦恺" userId="da2664b63e191358" providerId="LiveId" clId="{9FD4530D-4390-4807-BC14-C9A99DE30211}" dt="2020-06-01T09:21:30.625" v="2307" actId="1076"/>
          <ac:spMkLst>
            <pc:docMk/>
            <pc:sldMk cId="2082128034" sldId="257"/>
            <ac:spMk id="20" creationId="{8A8E9D62-F36F-4B91-8025-2ACE05CDCE75}"/>
          </ac:spMkLst>
        </pc:spChg>
        <pc:spChg chg="del">
          <ac:chgData name="康 亦恺" userId="da2664b63e191358" providerId="LiveId" clId="{9FD4530D-4390-4807-BC14-C9A99DE30211}" dt="2020-05-24T10:21:46.688" v="235" actId="478"/>
          <ac:spMkLst>
            <pc:docMk/>
            <pc:sldMk cId="2082128034" sldId="257"/>
            <ac:spMk id="21" creationId="{7AFF9E06-4693-4402-A3DF-61E1F5BA4FF1}"/>
          </ac:spMkLst>
        </pc:spChg>
        <pc:spChg chg="del">
          <ac:chgData name="康 亦恺" userId="da2664b63e191358" providerId="LiveId" clId="{9FD4530D-4390-4807-BC14-C9A99DE30211}" dt="2020-05-24T10:21:46.688" v="235" actId="478"/>
          <ac:spMkLst>
            <pc:docMk/>
            <pc:sldMk cId="2082128034" sldId="257"/>
            <ac:spMk id="22" creationId="{7FA34927-536B-4FDA-A9CC-BE25A7B3D1B3}"/>
          </ac:spMkLst>
        </pc:spChg>
        <pc:spChg chg="add del mod">
          <ac:chgData name="康 亦恺" userId="da2664b63e191358" providerId="LiveId" clId="{9FD4530D-4390-4807-BC14-C9A99DE30211}" dt="2020-05-24T10:26:18.166" v="321" actId="478"/>
          <ac:spMkLst>
            <pc:docMk/>
            <pc:sldMk cId="2082128034" sldId="257"/>
            <ac:spMk id="24" creationId="{D726A12C-AADE-45B4-98F6-B63AB9FE866B}"/>
          </ac:spMkLst>
        </pc:spChg>
        <pc:spChg chg="add mod">
          <ac:chgData name="康 亦恺" userId="da2664b63e191358" providerId="LiveId" clId="{9FD4530D-4390-4807-BC14-C9A99DE30211}" dt="2020-06-01T09:21:30.625" v="2307" actId="1076"/>
          <ac:spMkLst>
            <pc:docMk/>
            <pc:sldMk cId="2082128034" sldId="257"/>
            <ac:spMk id="27" creationId="{7127FF33-87D0-4585-9FD9-097AFECFA5E8}"/>
          </ac:spMkLst>
        </pc:spChg>
        <pc:spChg chg="add mod">
          <ac:chgData name="康 亦恺" userId="da2664b63e191358" providerId="LiveId" clId="{9FD4530D-4390-4807-BC14-C9A99DE30211}" dt="2020-06-01T09:21:30.625" v="2307" actId="1076"/>
          <ac:spMkLst>
            <pc:docMk/>
            <pc:sldMk cId="2082128034" sldId="257"/>
            <ac:spMk id="28" creationId="{E5F8043F-24EF-4774-8296-60A06E716920}"/>
          </ac:spMkLst>
        </pc:spChg>
        <pc:spChg chg="add mod">
          <ac:chgData name="康 亦恺" userId="da2664b63e191358" providerId="LiveId" clId="{9FD4530D-4390-4807-BC14-C9A99DE30211}" dt="2020-06-01T09:21:30.625" v="2307" actId="1076"/>
          <ac:spMkLst>
            <pc:docMk/>
            <pc:sldMk cId="2082128034" sldId="257"/>
            <ac:spMk id="30" creationId="{984BF816-940C-4ABF-9779-3B505EC62075}"/>
          </ac:spMkLst>
        </pc:spChg>
        <pc:spChg chg="add mod">
          <ac:chgData name="康 亦恺" userId="da2664b63e191358" providerId="LiveId" clId="{9FD4530D-4390-4807-BC14-C9A99DE30211}" dt="2020-06-01T09:21:30.625" v="2307" actId="1076"/>
          <ac:spMkLst>
            <pc:docMk/>
            <pc:sldMk cId="2082128034" sldId="257"/>
            <ac:spMk id="58" creationId="{B0B6C0F0-05BF-493D-A2DE-FA9F665C299C}"/>
          </ac:spMkLst>
        </pc:spChg>
        <pc:spChg chg="add mod">
          <ac:chgData name="康 亦恺" userId="da2664b63e191358" providerId="LiveId" clId="{9FD4530D-4390-4807-BC14-C9A99DE30211}" dt="2020-06-01T09:21:30.625" v="2307" actId="1076"/>
          <ac:spMkLst>
            <pc:docMk/>
            <pc:sldMk cId="2082128034" sldId="257"/>
            <ac:spMk id="59" creationId="{F1564D87-8522-43F6-8ADB-CC4C3027D866}"/>
          </ac:spMkLst>
        </pc:spChg>
        <pc:spChg chg="add mod">
          <ac:chgData name="康 亦恺" userId="da2664b63e191358" providerId="LiveId" clId="{9FD4530D-4390-4807-BC14-C9A99DE30211}" dt="2020-06-01T09:21:30.625" v="2307" actId="1076"/>
          <ac:spMkLst>
            <pc:docMk/>
            <pc:sldMk cId="2082128034" sldId="257"/>
            <ac:spMk id="60" creationId="{2DFC1712-4356-4E78-AE61-1A0D27AA4B5B}"/>
          </ac:spMkLst>
        </pc:spChg>
        <pc:spChg chg="add del">
          <ac:chgData name="康 亦恺" userId="da2664b63e191358" providerId="LiveId" clId="{9FD4530D-4390-4807-BC14-C9A99DE30211}" dt="2020-05-24T10:30:32.694" v="386" actId="478"/>
          <ac:spMkLst>
            <pc:docMk/>
            <pc:sldMk cId="2082128034" sldId="257"/>
            <ac:spMk id="62" creationId="{A1F8843E-4D5D-4533-BB43-35693049E6F1}"/>
          </ac:spMkLst>
        </pc:spChg>
        <pc:spChg chg="add mod">
          <ac:chgData name="康 亦恺" userId="da2664b63e191358" providerId="LiveId" clId="{9FD4530D-4390-4807-BC14-C9A99DE30211}" dt="2020-06-01T09:21:30.625" v="2307" actId="1076"/>
          <ac:spMkLst>
            <pc:docMk/>
            <pc:sldMk cId="2082128034" sldId="257"/>
            <ac:spMk id="63" creationId="{9D1822E2-0EF5-4CE1-8D71-34AD8FFD40F0}"/>
          </ac:spMkLst>
        </pc:spChg>
        <pc:spChg chg="add mod">
          <ac:chgData name="康 亦恺" userId="da2664b63e191358" providerId="LiveId" clId="{9FD4530D-4390-4807-BC14-C9A99DE30211}" dt="2020-06-01T09:21:30.625" v="2307" actId="1076"/>
          <ac:spMkLst>
            <pc:docMk/>
            <pc:sldMk cId="2082128034" sldId="257"/>
            <ac:spMk id="64" creationId="{84C158EF-A2A2-430F-BF63-DFBA03CAEA9D}"/>
          </ac:spMkLst>
        </pc:spChg>
        <pc:spChg chg="add mod">
          <ac:chgData name="康 亦恺" userId="da2664b63e191358" providerId="LiveId" clId="{9FD4530D-4390-4807-BC14-C9A99DE30211}" dt="2020-06-01T09:21:30.625" v="2307" actId="1076"/>
          <ac:spMkLst>
            <pc:docMk/>
            <pc:sldMk cId="2082128034" sldId="257"/>
            <ac:spMk id="65" creationId="{A72B7911-8305-4238-8A99-971440928559}"/>
          </ac:spMkLst>
        </pc:spChg>
        <pc:spChg chg="add del mod">
          <ac:chgData name="康 亦恺" userId="da2664b63e191358" providerId="LiveId" clId="{9FD4530D-4390-4807-BC14-C9A99DE30211}" dt="2020-05-24T10:32:59.131" v="432"/>
          <ac:spMkLst>
            <pc:docMk/>
            <pc:sldMk cId="2082128034" sldId="257"/>
            <ac:spMk id="67" creationId="{1F5A5DE1-605F-4457-82BA-D70DE012D7D1}"/>
          </ac:spMkLst>
        </pc:spChg>
        <pc:spChg chg="add mod">
          <ac:chgData name="康 亦恺" userId="da2664b63e191358" providerId="LiveId" clId="{9FD4530D-4390-4807-BC14-C9A99DE30211}" dt="2020-06-01T09:21:30.625" v="2307" actId="1076"/>
          <ac:spMkLst>
            <pc:docMk/>
            <pc:sldMk cId="2082128034" sldId="257"/>
            <ac:spMk id="68" creationId="{1AF6915B-A0D0-4C7C-9EF0-D7CF705E864C}"/>
          </ac:spMkLst>
        </pc:spChg>
        <pc:spChg chg="add mod">
          <ac:chgData name="康 亦恺" userId="da2664b63e191358" providerId="LiveId" clId="{9FD4530D-4390-4807-BC14-C9A99DE30211}" dt="2020-06-01T09:21:30.625" v="2307" actId="1076"/>
          <ac:spMkLst>
            <pc:docMk/>
            <pc:sldMk cId="2082128034" sldId="257"/>
            <ac:spMk id="74" creationId="{818A0742-1834-4F26-89DD-4AD688694801}"/>
          </ac:spMkLst>
        </pc:spChg>
        <pc:spChg chg="add mod">
          <ac:chgData name="康 亦恺" userId="da2664b63e191358" providerId="LiveId" clId="{9FD4530D-4390-4807-BC14-C9A99DE30211}" dt="2020-06-01T09:21:30.625" v="2307" actId="1076"/>
          <ac:spMkLst>
            <pc:docMk/>
            <pc:sldMk cId="2082128034" sldId="257"/>
            <ac:spMk id="75" creationId="{55522099-09A9-4221-A70A-DEFC56DFC9E7}"/>
          </ac:spMkLst>
        </pc:spChg>
        <pc:spChg chg="add mod">
          <ac:chgData name="康 亦恺" userId="da2664b63e191358" providerId="LiveId" clId="{9FD4530D-4390-4807-BC14-C9A99DE30211}" dt="2020-06-01T09:21:30.625" v="2307" actId="1076"/>
          <ac:spMkLst>
            <pc:docMk/>
            <pc:sldMk cId="2082128034" sldId="257"/>
            <ac:spMk id="99" creationId="{EF80A45F-C1DA-45C5-801C-611A87916875}"/>
          </ac:spMkLst>
        </pc:spChg>
        <pc:spChg chg="add mod">
          <ac:chgData name="康 亦恺" userId="da2664b63e191358" providerId="LiveId" clId="{9FD4530D-4390-4807-BC14-C9A99DE30211}" dt="2020-06-01T09:21:30.625" v="2307" actId="1076"/>
          <ac:spMkLst>
            <pc:docMk/>
            <pc:sldMk cId="2082128034" sldId="257"/>
            <ac:spMk id="100" creationId="{D152D8AD-7BD7-4A51-8B45-BEBECF35F5F3}"/>
          </ac:spMkLst>
        </pc:spChg>
        <pc:grpChg chg="add mod">
          <ac:chgData name="康 亦恺" userId="da2664b63e191358" providerId="LiveId" clId="{9FD4530D-4390-4807-BC14-C9A99DE30211}" dt="2020-06-01T09:21:30.625" v="2307" actId="1076"/>
          <ac:grpSpMkLst>
            <pc:docMk/>
            <pc:sldMk cId="2082128034" sldId="257"/>
            <ac:grpSpMk id="86" creationId="{304D231B-6551-4F0C-B078-B79FA238A422}"/>
          </ac:grpSpMkLst>
        </pc:grpChg>
        <pc:grpChg chg="add mod">
          <ac:chgData name="康 亦恺" userId="da2664b63e191358" providerId="LiveId" clId="{9FD4530D-4390-4807-BC14-C9A99DE30211}" dt="2020-06-01T09:21:30.625" v="2307" actId="1076"/>
          <ac:grpSpMkLst>
            <pc:docMk/>
            <pc:sldMk cId="2082128034" sldId="257"/>
            <ac:grpSpMk id="87" creationId="{27234E60-00A3-4FBB-A1A6-4FC2DB185DF2}"/>
          </ac:grpSpMkLst>
        </pc:grpChg>
        <pc:grpChg chg="add mod">
          <ac:chgData name="康 亦恺" userId="da2664b63e191358" providerId="LiveId" clId="{9FD4530D-4390-4807-BC14-C9A99DE30211}" dt="2020-06-01T09:21:30.625" v="2307" actId="1076"/>
          <ac:grpSpMkLst>
            <pc:docMk/>
            <pc:sldMk cId="2082128034" sldId="257"/>
            <ac:grpSpMk id="91" creationId="{AFE9B0EB-5780-416F-800D-D4252F0495A3}"/>
          </ac:grpSpMkLst>
        </pc:grpChg>
        <pc:grpChg chg="add del mod">
          <ac:chgData name="康 亦恺" userId="da2664b63e191358" providerId="LiveId" clId="{9FD4530D-4390-4807-BC14-C9A99DE30211}" dt="2020-05-24T10:42:52.090" v="653" actId="478"/>
          <ac:grpSpMkLst>
            <pc:docMk/>
            <pc:sldMk cId="2082128034" sldId="257"/>
            <ac:grpSpMk id="95" creationId="{42D911C7-002E-4CCC-9D7D-5E6E4B1717E4}"/>
          </ac:grpSpMkLst>
        </pc:grpChg>
        <pc:graphicFrameChg chg="add del mod">
          <ac:chgData name="康 亦恺" userId="da2664b63e191358" providerId="LiveId" clId="{9FD4530D-4390-4807-BC14-C9A99DE30211}" dt="2020-05-24T13:05:04.486" v="830" actId="478"/>
          <ac:graphicFrameMkLst>
            <pc:docMk/>
            <pc:sldMk cId="2082128034" sldId="257"/>
            <ac:graphicFrameMk id="4" creationId="{0A42F282-A2E9-4204-8E03-22E039D4A302}"/>
          </ac:graphicFrameMkLst>
        </pc:graphicFrameChg>
        <pc:graphicFrameChg chg="add del mod">
          <ac:chgData name="康 亦恺" userId="da2664b63e191358" providerId="LiveId" clId="{9FD4530D-4390-4807-BC14-C9A99DE30211}" dt="2020-06-01T09:21:37.506" v="2309" actId="478"/>
          <ac:graphicFrameMkLst>
            <pc:docMk/>
            <pc:sldMk cId="2082128034" sldId="257"/>
            <ac:graphicFrameMk id="5" creationId="{3C18F640-D610-4B84-879C-15A990B43A0C}"/>
          </ac:graphicFrameMkLst>
        </pc:graphicFrameChg>
        <pc:graphicFrameChg chg="add del mod">
          <ac:chgData name="康 亦恺" userId="da2664b63e191358" providerId="LiveId" clId="{9FD4530D-4390-4807-BC14-C9A99DE30211}" dt="2020-05-24T13:02:45.423" v="823" actId="478"/>
          <ac:graphicFrameMkLst>
            <pc:docMk/>
            <pc:sldMk cId="2082128034" sldId="257"/>
            <ac:graphicFrameMk id="6" creationId="{BD0AF42A-6A47-4266-A719-1B822FAB38E1}"/>
          </ac:graphicFrameMkLst>
        </pc:graphicFrameChg>
        <pc:graphicFrameChg chg="add mod">
          <ac:chgData name="康 亦恺" userId="da2664b63e191358" providerId="LiveId" clId="{9FD4530D-4390-4807-BC14-C9A99DE30211}" dt="2020-06-01T09:21:39.654" v="2310" actId="1076"/>
          <ac:graphicFrameMkLst>
            <pc:docMk/>
            <pc:sldMk cId="2082128034" sldId="257"/>
            <ac:graphicFrameMk id="40" creationId="{7AA36B6F-7E1F-49BC-A8CE-EF607589326B}"/>
          </ac:graphicFrameMkLst>
        </pc:graphicFrameChg>
        <pc:graphicFrameChg chg="add mod">
          <ac:chgData name="康 亦恺" userId="da2664b63e191358" providerId="LiveId" clId="{9FD4530D-4390-4807-BC14-C9A99DE30211}" dt="2020-06-01T09:21:40.560" v="2311" actId="1076"/>
          <ac:graphicFrameMkLst>
            <pc:docMk/>
            <pc:sldMk cId="2082128034" sldId="257"/>
            <ac:graphicFrameMk id="43" creationId="{D2625924-A151-4388-82FB-4949782C98D9}"/>
          </ac:graphicFrameMkLst>
        </pc:graphicFrameChg>
        <pc:cxnChg chg="add mod">
          <ac:chgData name="康 亦恺" userId="da2664b63e191358" providerId="LiveId" clId="{9FD4530D-4390-4807-BC14-C9A99DE30211}" dt="2020-06-01T09:21:30.625" v="2307" actId="1076"/>
          <ac:cxnSpMkLst>
            <pc:docMk/>
            <pc:sldMk cId="2082128034" sldId="257"/>
            <ac:cxnSpMk id="3" creationId="{C1A49BD3-1F74-4F58-AE59-96B7BF94765E}"/>
          </ac:cxnSpMkLst>
        </pc:cxnChg>
        <pc:cxnChg chg="del mod">
          <ac:chgData name="康 亦恺" userId="da2664b63e191358" providerId="LiveId" clId="{9FD4530D-4390-4807-BC14-C9A99DE30211}" dt="2020-05-24T10:21:46.688" v="235" actId="478"/>
          <ac:cxnSpMkLst>
            <pc:docMk/>
            <pc:sldMk cId="2082128034" sldId="257"/>
            <ac:cxnSpMk id="9" creationId="{01C49529-EF35-4D30-BD04-F4D95798E092}"/>
          </ac:cxnSpMkLst>
        </pc:cxnChg>
        <pc:cxnChg chg="del mod">
          <ac:chgData name="康 亦恺" userId="da2664b63e191358" providerId="LiveId" clId="{9FD4530D-4390-4807-BC14-C9A99DE30211}" dt="2020-05-24T10:21:46.688" v="235" actId="478"/>
          <ac:cxnSpMkLst>
            <pc:docMk/>
            <pc:sldMk cId="2082128034" sldId="257"/>
            <ac:cxnSpMk id="13" creationId="{A7FA2516-561D-47E0-B194-B5FD98621192}"/>
          </ac:cxnSpMkLst>
        </pc:cxnChg>
        <pc:cxnChg chg="del mod">
          <ac:chgData name="康 亦恺" userId="da2664b63e191358" providerId="LiveId" clId="{9FD4530D-4390-4807-BC14-C9A99DE30211}" dt="2020-05-24T10:21:46.688" v="235" actId="478"/>
          <ac:cxnSpMkLst>
            <pc:docMk/>
            <pc:sldMk cId="2082128034" sldId="257"/>
            <ac:cxnSpMk id="18" creationId="{1F2A8C45-6D3F-4448-8AA1-A9C61E0A09EB}"/>
          </ac:cxnSpMkLst>
        </pc:cxnChg>
        <pc:cxnChg chg="add mod">
          <ac:chgData name="康 亦恺" userId="da2664b63e191358" providerId="LiveId" clId="{9FD4530D-4390-4807-BC14-C9A99DE30211}" dt="2020-06-01T09:21:30.625" v="2307" actId="1076"/>
          <ac:cxnSpMkLst>
            <pc:docMk/>
            <pc:sldMk cId="2082128034" sldId="257"/>
            <ac:cxnSpMk id="19" creationId="{213F9458-3E30-46FE-B601-5E102B97087B}"/>
          </ac:cxnSpMkLst>
        </pc:cxnChg>
        <pc:cxnChg chg="del mod">
          <ac:chgData name="康 亦恺" userId="da2664b63e191358" providerId="LiveId" clId="{9FD4530D-4390-4807-BC14-C9A99DE30211}" dt="2020-05-24T10:21:46.688" v="235" actId="478"/>
          <ac:cxnSpMkLst>
            <pc:docMk/>
            <pc:sldMk cId="2082128034" sldId="257"/>
            <ac:cxnSpMk id="23" creationId="{BF3F4006-26F2-46BE-8F78-4A327D87DE03}"/>
          </ac:cxnSpMkLst>
        </pc:cxnChg>
        <pc:cxnChg chg="del mod">
          <ac:chgData name="康 亦恺" userId="da2664b63e191358" providerId="LiveId" clId="{9FD4530D-4390-4807-BC14-C9A99DE30211}" dt="2020-05-24T10:21:46.688" v="235" actId="478"/>
          <ac:cxnSpMkLst>
            <pc:docMk/>
            <pc:sldMk cId="2082128034" sldId="257"/>
            <ac:cxnSpMk id="26" creationId="{005CBEF4-CDFB-422B-9754-98AFA84CDBBC}"/>
          </ac:cxnSpMkLst>
        </pc:cxnChg>
        <pc:cxnChg chg="del mod">
          <ac:chgData name="康 亦恺" userId="da2664b63e191358" providerId="LiveId" clId="{9FD4530D-4390-4807-BC14-C9A99DE30211}" dt="2020-05-24T10:21:46.688" v="235" actId="478"/>
          <ac:cxnSpMkLst>
            <pc:docMk/>
            <pc:sldMk cId="2082128034" sldId="257"/>
            <ac:cxnSpMk id="29" creationId="{ACCAAD11-15D5-408A-9904-87A45E7F9BC1}"/>
          </ac:cxnSpMkLst>
        </pc:cxnChg>
        <pc:cxnChg chg="add mod">
          <ac:chgData name="康 亦恺" userId="da2664b63e191358" providerId="LiveId" clId="{9FD4530D-4390-4807-BC14-C9A99DE30211}" dt="2020-06-01T09:21:30.625" v="2307" actId="1076"/>
          <ac:cxnSpMkLst>
            <pc:docMk/>
            <pc:sldMk cId="2082128034" sldId="257"/>
            <ac:cxnSpMk id="31" creationId="{6DA9F41D-F756-41D0-948D-A051D00A3071}"/>
          </ac:cxnSpMkLst>
        </pc:cxnChg>
        <pc:cxnChg chg="add mod">
          <ac:chgData name="康 亦恺" userId="da2664b63e191358" providerId="LiveId" clId="{9FD4530D-4390-4807-BC14-C9A99DE30211}" dt="2020-06-01T09:21:30.625" v="2307" actId="1076"/>
          <ac:cxnSpMkLst>
            <pc:docMk/>
            <pc:sldMk cId="2082128034" sldId="257"/>
            <ac:cxnSpMk id="42" creationId="{1AE0C37C-74EA-43C1-A2A1-F2D23AEE0D49}"/>
          </ac:cxnSpMkLst>
        </pc:cxnChg>
        <pc:cxnChg chg="add mod">
          <ac:chgData name="康 亦恺" userId="da2664b63e191358" providerId="LiveId" clId="{9FD4530D-4390-4807-BC14-C9A99DE30211}" dt="2020-06-01T09:21:30.625" v="2307" actId="1076"/>
          <ac:cxnSpMkLst>
            <pc:docMk/>
            <pc:sldMk cId="2082128034" sldId="257"/>
            <ac:cxnSpMk id="51" creationId="{80178029-549B-44D1-AC10-01595D8AE43A}"/>
          </ac:cxnSpMkLst>
        </pc:cxnChg>
        <pc:cxnChg chg="add mod">
          <ac:chgData name="康 亦恺" userId="da2664b63e191358" providerId="LiveId" clId="{9FD4530D-4390-4807-BC14-C9A99DE30211}" dt="2020-06-01T09:21:30.625" v="2307" actId="1076"/>
          <ac:cxnSpMkLst>
            <pc:docMk/>
            <pc:sldMk cId="2082128034" sldId="257"/>
            <ac:cxnSpMk id="55" creationId="{879733F6-DEC6-4B5E-97B5-9E13793C7AAF}"/>
          </ac:cxnSpMkLst>
        </pc:cxnChg>
        <pc:cxnChg chg="add del mod">
          <ac:chgData name="康 亦恺" userId="da2664b63e191358" providerId="LiveId" clId="{9FD4530D-4390-4807-BC14-C9A99DE30211}" dt="2020-05-24T10:32:40.309" v="425" actId="478"/>
          <ac:cxnSpMkLst>
            <pc:docMk/>
            <pc:sldMk cId="2082128034" sldId="257"/>
            <ac:cxnSpMk id="61" creationId="{BC7D2D07-EFA6-40C9-B0DA-258BC7833C45}"/>
          </ac:cxnSpMkLst>
        </pc:cxnChg>
        <pc:cxnChg chg="add mod">
          <ac:chgData name="康 亦恺" userId="da2664b63e191358" providerId="LiveId" clId="{9FD4530D-4390-4807-BC14-C9A99DE30211}" dt="2020-06-01T09:21:30.625" v="2307" actId="1076"/>
          <ac:cxnSpMkLst>
            <pc:docMk/>
            <pc:sldMk cId="2082128034" sldId="257"/>
            <ac:cxnSpMk id="69" creationId="{4DC88CC1-24C8-4BF6-A5A1-5A214AB6DD07}"/>
          </ac:cxnSpMkLst>
        </pc:cxnChg>
        <pc:cxnChg chg="add mod">
          <ac:chgData name="康 亦恺" userId="da2664b63e191358" providerId="LiveId" clId="{9FD4530D-4390-4807-BC14-C9A99DE30211}" dt="2020-05-24T10:39:51.260" v="578" actId="164"/>
          <ac:cxnSpMkLst>
            <pc:docMk/>
            <pc:sldMk cId="2082128034" sldId="257"/>
            <ac:cxnSpMk id="78" creationId="{13AB08B4-2E6C-420C-970A-5D8D2C1079D3}"/>
          </ac:cxnSpMkLst>
        </pc:cxnChg>
        <pc:cxnChg chg="add del mod">
          <ac:chgData name="康 亦恺" userId="da2664b63e191358" providerId="LiveId" clId="{9FD4530D-4390-4807-BC14-C9A99DE30211}" dt="2020-05-24T10:39:34.719" v="566" actId="478"/>
          <ac:cxnSpMkLst>
            <pc:docMk/>
            <pc:sldMk cId="2082128034" sldId="257"/>
            <ac:cxnSpMk id="79" creationId="{BF82651F-82D0-4EB0-9232-B1D01AEB8028}"/>
          </ac:cxnSpMkLst>
        </pc:cxnChg>
        <pc:cxnChg chg="add mod">
          <ac:chgData name="康 亦恺" userId="da2664b63e191358" providerId="LiveId" clId="{9FD4530D-4390-4807-BC14-C9A99DE30211}" dt="2020-05-24T10:39:51.260" v="578" actId="164"/>
          <ac:cxnSpMkLst>
            <pc:docMk/>
            <pc:sldMk cId="2082128034" sldId="257"/>
            <ac:cxnSpMk id="83" creationId="{F41DE9B1-E36E-40AD-A631-0DCC3D749F38}"/>
          </ac:cxnSpMkLst>
        </pc:cxnChg>
        <pc:cxnChg chg="add mod">
          <ac:chgData name="康 亦恺" userId="da2664b63e191358" providerId="LiveId" clId="{9FD4530D-4390-4807-BC14-C9A99DE30211}" dt="2020-05-24T10:39:51.260" v="578" actId="164"/>
          <ac:cxnSpMkLst>
            <pc:docMk/>
            <pc:sldMk cId="2082128034" sldId="257"/>
            <ac:cxnSpMk id="85" creationId="{EEF0693C-9FE5-4D43-95B3-61B09C213BDC}"/>
          </ac:cxnSpMkLst>
        </pc:cxnChg>
        <pc:cxnChg chg="mod">
          <ac:chgData name="康 亦恺" userId="da2664b63e191358" providerId="LiveId" clId="{9FD4530D-4390-4807-BC14-C9A99DE30211}" dt="2020-05-24T10:39:53.097" v="579"/>
          <ac:cxnSpMkLst>
            <pc:docMk/>
            <pc:sldMk cId="2082128034" sldId="257"/>
            <ac:cxnSpMk id="88" creationId="{B47391A3-5F57-4977-AA58-5EA2BFC6E037}"/>
          </ac:cxnSpMkLst>
        </pc:cxnChg>
        <pc:cxnChg chg="mod">
          <ac:chgData name="康 亦恺" userId="da2664b63e191358" providerId="LiveId" clId="{9FD4530D-4390-4807-BC14-C9A99DE30211}" dt="2020-05-24T10:39:53.097" v="579"/>
          <ac:cxnSpMkLst>
            <pc:docMk/>
            <pc:sldMk cId="2082128034" sldId="257"/>
            <ac:cxnSpMk id="89" creationId="{CE504F5B-9649-4A92-A2F5-BF67C5EDEAC2}"/>
          </ac:cxnSpMkLst>
        </pc:cxnChg>
        <pc:cxnChg chg="mod">
          <ac:chgData name="康 亦恺" userId="da2664b63e191358" providerId="LiveId" clId="{9FD4530D-4390-4807-BC14-C9A99DE30211}" dt="2020-05-24T10:39:53.097" v="579"/>
          <ac:cxnSpMkLst>
            <pc:docMk/>
            <pc:sldMk cId="2082128034" sldId="257"/>
            <ac:cxnSpMk id="90" creationId="{0050B4DF-85A9-4D9D-9175-494BC086C569}"/>
          </ac:cxnSpMkLst>
        </pc:cxnChg>
        <pc:cxnChg chg="mod">
          <ac:chgData name="康 亦恺" userId="da2664b63e191358" providerId="LiveId" clId="{9FD4530D-4390-4807-BC14-C9A99DE30211}" dt="2020-05-24T10:40:03.966" v="583"/>
          <ac:cxnSpMkLst>
            <pc:docMk/>
            <pc:sldMk cId="2082128034" sldId="257"/>
            <ac:cxnSpMk id="92" creationId="{76D80EA8-1ACC-4AB5-9490-517DB0B37DE0}"/>
          </ac:cxnSpMkLst>
        </pc:cxnChg>
        <pc:cxnChg chg="mod">
          <ac:chgData name="康 亦恺" userId="da2664b63e191358" providerId="LiveId" clId="{9FD4530D-4390-4807-BC14-C9A99DE30211}" dt="2020-05-24T10:40:03.966" v="583"/>
          <ac:cxnSpMkLst>
            <pc:docMk/>
            <pc:sldMk cId="2082128034" sldId="257"/>
            <ac:cxnSpMk id="93" creationId="{5CEF12A9-00E1-47A7-A544-D043DC7711AD}"/>
          </ac:cxnSpMkLst>
        </pc:cxnChg>
        <pc:cxnChg chg="mod">
          <ac:chgData name="康 亦恺" userId="da2664b63e191358" providerId="LiveId" clId="{9FD4530D-4390-4807-BC14-C9A99DE30211}" dt="2020-05-24T10:40:03.966" v="583"/>
          <ac:cxnSpMkLst>
            <pc:docMk/>
            <pc:sldMk cId="2082128034" sldId="257"/>
            <ac:cxnSpMk id="94" creationId="{34B633F9-99BE-4259-B526-679FDDA80F13}"/>
          </ac:cxnSpMkLst>
        </pc:cxnChg>
        <pc:cxnChg chg="mod">
          <ac:chgData name="康 亦恺" userId="da2664b63e191358" providerId="LiveId" clId="{9FD4530D-4390-4807-BC14-C9A99DE30211}" dt="2020-05-24T10:40:17.008" v="587"/>
          <ac:cxnSpMkLst>
            <pc:docMk/>
            <pc:sldMk cId="2082128034" sldId="257"/>
            <ac:cxnSpMk id="96" creationId="{498F7D27-F906-47EF-A0DE-CCFE9F92493F}"/>
          </ac:cxnSpMkLst>
        </pc:cxnChg>
        <pc:cxnChg chg="mod">
          <ac:chgData name="康 亦恺" userId="da2664b63e191358" providerId="LiveId" clId="{9FD4530D-4390-4807-BC14-C9A99DE30211}" dt="2020-05-24T10:40:17.008" v="587"/>
          <ac:cxnSpMkLst>
            <pc:docMk/>
            <pc:sldMk cId="2082128034" sldId="257"/>
            <ac:cxnSpMk id="97" creationId="{6C6B9087-1A79-4221-BE17-3B28EA700B50}"/>
          </ac:cxnSpMkLst>
        </pc:cxnChg>
        <pc:cxnChg chg="mod">
          <ac:chgData name="康 亦恺" userId="da2664b63e191358" providerId="LiveId" clId="{9FD4530D-4390-4807-BC14-C9A99DE30211}" dt="2020-05-24T10:40:17.008" v="587"/>
          <ac:cxnSpMkLst>
            <pc:docMk/>
            <pc:sldMk cId="2082128034" sldId="257"/>
            <ac:cxnSpMk id="98" creationId="{7D5958D0-96DD-4193-8092-20DB66E48FCA}"/>
          </ac:cxnSpMkLst>
        </pc:cxnChg>
      </pc:sldChg>
      <pc:sldChg chg="addSp delSp modSp new mod">
        <pc:chgData name="康 亦恺" userId="da2664b63e191358" providerId="LiveId" clId="{9FD4530D-4390-4807-BC14-C9A99DE30211}" dt="2020-06-01T09:21:26.985" v="2306" actId="1076"/>
        <pc:sldMkLst>
          <pc:docMk/>
          <pc:sldMk cId="231538754" sldId="258"/>
        </pc:sldMkLst>
        <pc:spChg chg="del">
          <ac:chgData name="康 亦恺" userId="da2664b63e191358" providerId="LiveId" clId="{9FD4530D-4390-4807-BC14-C9A99DE30211}" dt="2020-05-30T16:26:15.073" v="859" actId="478"/>
          <ac:spMkLst>
            <pc:docMk/>
            <pc:sldMk cId="231538754" sldId="258"/>
            <ac:spMk id="2" creationId="{41866A59-903C-4065-ABB8-02E860620103}"/>
          </ac:spMkLst>
        </pc:spChg>
        <pc:spChg chg="del">
          <ac:chgData name="康 亦恺" userId="da2664b63e191358" providerId="LiveId" clId="{9FD4530D-4390-4807-BC14-C9A99DE30211}" dt="2020-05-30T16:26:15.073" v="859" actId="478"/>
          <ac:spMkLst>
            <pc:docMk/>
            <pc:sldMk cId="231538754" sldId="258"/>
            <ac:spMk id="3" creationId="{B61C13FE-1FA6-4383-B1C3-A99D6C6B7F3D}"/>
          </ac:spMkLst>
        </pc:spChg>
        <pc:spChg chg="add mod">
          <ac:chgData name="康 亦恺" userId="da2664b63e191358" providerId="LiveId" clId="{9FD4530D-4390-4807-BC14-C9A99DE30211}" dt="2020-06-01T09:21:26.985" v="2306" actId="1076"/>
          <ac:spMkLst>
            <pc:docMk/>
            <pc:sldMk cId="231538754" sldId="258"/>
            <ac:spMk id="4" creationId="{EFBFA64E-1D2D-490C-9E69-D0541FB78C52}"/>
          </ac:spMkLst>
        </pc:spChg>
        <pc:spChg chg="add del mod">
          <ac:chgData name="康 亦恺" userId="da2664b63e191358" providerId="LiveId" clId="{9FD4530D-4390-4807-BC14-C9A99DE30211}" dt="2020-05-30T16:28:19.451" v="920" actId="478"/>
          <ac:spMkLst>
            <pc:docMk/>
            <pc:sldMk cId="231538754" sldId="258"/>
            <ac:spMk id="5" creationId="{65C5C59F-15BE-4F28-8954-B45561919715}"/>
          </ac:spMkLst>
        </pc:spChg>
        <pc:spChg chg="add mod">
          <ac:chgData name="康 亦恺" userId="da2664b63e191358" providerId="LiveId" clId="{9FD4530D-4390-4807-BC14-C9A99DE30211}" dt="2020-06-01T09:21:26.985" v="2306" actId="1076"/>
          <ac:spMkLst>
            <pc:docMk/>
            <pc:sldMk cId="231538754" sldId="258"/>
            <ac:spMk id="6" creationId="{73C2E708-B447-4D8A-B985-B42EE0C12954}"/>
          </ac:spMkLst>
        </pc:spChg>
        <pc:spChg chg="add mod">
          <ac:chgData name="康 亦恺" userId="da2664b63e191358" providerId="LiveId" clId="{9FD4530D-4390-4807-BC14-C9A99DE30211}" dt="2020-06-01T09:21:26.985" v="2306" actId="1076"/>
          <ac:spMkLst>
            <pc:docMk/>
            <pc:sldMk cId="231538754" sldId="258"/>
            <ac:spMk id="7" creationId="{D09C4899-A057-449A-AC8E-DE01F02C9FD8}"/>
          </ac:spMkLst>
        </pc:spChg>
        <pc:spChg chg="add del mod">
          <ac:chgData name="康 亦恺" userId="da2664b63e191358" providerId="LiveId" clId="{9FD4530D-4390-4807-BC14-C9A99DE30211}" dt="2020-05-30T16:27:02.864" v="906" actId="478"/>
          <ac:spMkLst>
            <pc:docMk/>
            <pc:sldMk cId="231538754" sldId="258"/>
            <ac:spMk id="8" creationId="{5BA6C651-7540-4273-BAE8-4186B2813140}"/>
          </ac:spMkLst>
        </pc:spChg>
        <pc:spChg chg="add del mod">
          <ac:chgData name="康 亦恺" userId="da2664b63e191358" providerId="LiveId" clId="{9FD4530D-4390-4807-BC14-C9A99DE30211}" dt="2020-05-30T16:26:43.356" v="903" actId="478"/>
          <ac:spMkLst>
            <pc:docMk/>
            <pc:sldMk cId="231538754" sldId="258"/>
            <ac:spMk id="11" creationId="{3AEA527E-B8DA-4765-9AF0-2F88726D45A9}"/>
          </ac:spMkLst>
        </pc:spChg>
        <pc:spChg chg="add mod">
          <ac:chgData name="康 亦恺" userId="da2664b63e191358" providerId="LiveId" clId="{9FD4530D-4390-4807-BC14-C9A99DE30211}" dt="2020-06-01T09:21:26.985" v="2306" actId="1076"/>
          <ac:spMkLst>
            <pc:docMk/>
            <pc:sldMk cId="231538754" sldId="258"/>
            <ac:spMk id="12" creationId="{445D2FFC-1D8A-4DF8-B933-16E38463127F}"/>
          </ac:spMkLst>
        </pc:spChg>
        <pc:spChg chg="add mod">
          <ac:chgData name="康 亦恺" userId="da2664b63e191358" providerId="LiveId" clId="{9FD4530D-4390-4807-BC14-C9A99DE30211}" dt="2020-06-01T09:21:26.985" v="2306" actId="1076"/>
          <ac:spMkLst>
            <pc:docMk/>
            <pc:sldMk cId="231538754" sldId="258"/>
            <ac:spMk id="13" creationId="{BD666EFE-7E15-4E20-BA41-155575EA5ADC}"/>
          </ac:spMkLst>
        </pc:spChg>
        <pc:spChg chg="add del mod">
          <ac:chgData name="康 亦恺" userId="da2664b63e191358" providerId="LiveId" clId="{9FD4530D-4390-4807-BC14-C9A99DE30211}" dt="2020-05-30T16:26:19.413" v="861" actId="478"/>
          <ac:spMkLst>
            <pc:docMk/>
            <pc:sldMk cId="231538754" sldId="258"/>
            <ac:spMk id="15" creationId="{841E83EC-0611-4100-A773-549BFA887EFD}"/>
          </ac:spMkLst>
        </pc:spChg>
        <pc:spChg chg="add del mod">
          <ac:chgData name="康 亦恺" userId="da2664b63e191358" providerId="LiveId" clId="{9FD4530D-4390-4807-BC14-C9A99DE30211}" dt="2020-05-30T16:27:08.733" v="908" actId="478"/>
          <ac:spMkLst>
            <pc:docMk/>
            <pc:sldMk cId="231538754" sldId="258"/>
            <ac:spMk id="31" creationId="{4CF3965E-F27E-43D6-B32D-D9B98D7778A5}"/>
          </ac:spMkLst>
        </pc:spChg>
        <pc:spChg chg="add del mod">
          <ac:chgData name="康 亦恺" userId="da2664b63e191358" providerId="LiveId" clId="{9FD4530D-4390-4807-BC14-C9A99DE30211}" dt="2020-05-30T16:28:21.776" v="921" actId="478"/>
          <ac:spMkLst>
            <pc:docMk/>
            <pc:sldMk cId="231538754" sldId="258"/>
            <ac:spMk id="32" creationId="{ADE2D947-3FCE-47E3-89AF-8414BF85E92D}"/>
          </ac:spMkLst>
        </pc:spChg>
        <pc:spChg chg="add mod">
          <ac:chgData name="康 亦恺" userId="da2664b63e191358" providerId="LiveId" clId="{9FD4530D-4390-4807-BC14-C9A99DE30211}" dt="2020-06-01T09:21:26.985" v="2306" actId="1076"/>
          <ac:spMkLst>
            <pc:docMk/>
            <pc:sldMk cId="231538754" sldId="258"/>
            <ac:spMk id="33" creationId="{D700F26E-E838-413B-BB8E-93717753F37E}"/>
          </ac:spMkLst>
        </pc:spChg>
        <pc:spChg chg="add mod">
          <ac:chgData name="康 亦恺" userId="da2664b63e191358" providerId="LiveId" clId="{9FD4530D-4390-4807-BC14-C9A99DE30211}" dt="2020-06-01T09:21:26.985" v="2306" actId="1076"/>
          <ac:spMkLst>
            <pc:docMk/>
            <pc:sldMk cId="231538754" sldId="258"/>
            <ac:spMk id="41" creationId="{0ADBEF11-D593-4B1A-B071-4AA9B8B54ED9}"/>
          </ac:spMkLst>
        </pc:spChg>
        <pc:spChg chg="add mod">
          <ac:chgData name="康 亦恺" userId="da2664b63e191358" providerId="LiveId" clId="{9FD4530D-4390-4807-BC14-C9A99DE30211}" dt="2020-06-01T09:21:26.985" v="2306" actId="1076"/>
          <ac:spMkLst>
            <pc:docMk/>
            <pc:sldMk cId="231538754" sldId="258"/>
            <ac:spMk id="42" creationId="{C3A144DE-0DD1-4281-90BA-13B1E93E434D}"/>
          </ac:spMkLst>
        </pc:spChg>
        <pc:spChg chg="add mod">
          <ac:chgData name="康 亦恺" userId="da2664b63e191358" providerId="LiveId" clId="{9FD4530D-4390-4807-BC14-C9A99DE30211}" dt="2020-06-01T09:21:26.985" v="2306" actId="1076"/>
          <ac:spMkLst>
            <pc:docMk/>
            <pc:sldMk cId="231538754" sldId="258"/>
            <ac:spMk id="43" creationId="{5D7CA375-7ACD-4D01-A159-1F68D637C913}"/>
          </ac:spMkLst>
        </pc:spChg>
        <pc:spChg chg="add mod">
          <ac:chgData name="康 亦恺" userId="da2664b63e191358" providerId="LiveId" clId="{9FD4530D-4390-4807-BC14-C9A99DE30211}" dt="2020-06-01T09:21:26.985" v="2306" actId="1076"/>
          <ac:spMkLst>
            <pc:docMk/>
            <pc:sldMk cId="231538754" sldId="258"/>
            <ac:spMk id="69" creationId="{293FAFFD-5B65-4DF5-A940-7F326565F9C3}"/>
          </ac:spMkLst>
        </pc:spChg>
        <pc:spChg chg="add mod">
          <ac:chgData name="康 亦恺" userId="da2664b63e191358" providerId="LiveId" clId="{9FD4530D-4390-4807-BC14-C9A99DE30211}" dt="2020-06-01T09:21:26.985" v="2306" actId="1076"/>
          <ac:spMkLst>
            <pc:docMk/>
            <pc:sldMk cId="231538754" sldId="258"/>
            <ac:spMk id="70" creationId="{23819D5C-A97F-43F4-9F0D-BC89663241AF}"/>
          </ac:spMkLst>
        </pc:spChg>
        <pc:spChg chg="add mod">
          <ac:chgData name="康 亦恺" userId="da2664b63e191358" providerId="LiveId" clId="{9FD4530D-4390-4807-BC14-C9A99DE30211}" dt="2020-06-01T09:21:26.985" v="2306" actId="1076"/>
          <ac:spMkLst>
            <pc:docMk/>
            <pc:sldMk cId="231538754" sldId="258"/>
            <ac:spMk id="76" creationId="{139E78EE-E7CD-46C2-BBE5-2AA746566C59}"/>
          </ac:spMkLst>
        </pc:spChg>
        <pc:spChg chg="add mod">
          <ac:chgData name="康 亦恺" userId="da2664b63e191358" providerId="LiveId" clId="{9FD4530D-4390-4807-BC14-C9A99DE30211}" dt="2020-06-01T09:21:26.985" v="2306" actId="1076"/>
          <ac:spMkLst>
            <pc:docMk/>
            <pc:sldMk cId="231538754" sldId="258"/>
            <ac:spMk id="77" creationId="{ED28BB2A-8EDB-4890-BEF0-4F07E0D10EE5}"/>
          </ac:spMkLst>
        </pc:spChg>
        <pc:spChg chg="add mod">
          <ac:chgData name="康 亦恺" userId="da2664b63e191358" providerId="LiveId" clId="{9FD4530D-4390-4807-BC14-C9A99DE30211}" dt="2020-06-01T09:21:26.985" v="2306" actId="1076"/>
          <ac:spMkLst>
            <pc:docMk/>
            <pc:sldMk cId="231538754" sldId="258"/>
            <ac:spMk id="78" creationId="{86D6DEAD-7236-49E9-B37D-CF3199D64D38}"/>
          </ac:spMkLst>
        </pc:spChg>
        <pc:spChg chg="add mod">
          <ac:chgData name="康 亦恺" userId="da2664b63e191358" providerId="LiveId" clId="{9FD4530D-4390-4807-BC14-C9A99DE30211}" dt="2020-06-01T09:21:26.985" v="2306" actId="1076"/>
          <ac:spMkLst>
            <pc:docMk/>
            <pc:sldMk cId="231538754" sldId="258"/>
            <ac:spMk id="80" creationId="{10D93913-2638-465C-93B3-030EA4FF30EA}"/>
          </ac:spMkLst>
        </pc:spChg>
        <pc:spChg chg="add mod">
          <ac:chgData name="康 亦恺" userId="da2664b63e191358" providerId="LiveId" clId="{9FD4530D-4390-4807-BC14-C9A99DE30211}" dt="2020-06-01T09:21:26.985" v="2306" actId="1076"/>
          <ac:spMkLst>
            <pc:docMk/>
            <pc:sldMk cId="231538754" sldId="258"/>
            <ac:spMk id="85" creationId="{52BDAB85-7A62-474D-9E48-7A87C188BAED}"/>
          </ac:spMkLst>
        </pc:spChg>
        <pc:spChg chg="add mod">
          <ac:chgData name="康 亦恺" userId="da2664b63e191358" providerId="LiveId" clId="{9FD4530D-4390-4807-BC14-C9A99DE30211}" dt="2020-06-01T09:21:26.985" v="2306" actId="1076"/>
          <ac:spMkLst>
            <pc:docMk/>
            <pc:sldMk cId="231538754" sldId="258"/>
            <ac:spMk id="90" creationId="{D3B593B5-8675-4D16-8969-782F1B0F3AA9}"/>
          </ac:spMkLst>
        </pc:spChg>
        <pc:grpChg chg="add mod">
          <ac:chgData name="康 亦恺" userId="da2664b63e191358" providerId="LiveId" clId="{9FD4530D-4390-4807-BC14-C9A99DE30211}" dt="2020-06-01T09:21:26.985" v="2306" actId="1076"/>
          <ac:grpSpMkLst>
            <pc:docMk/>
            <pc:sldMk cId="231538754" sldId="258"/>
            <ac:grpSpMk id="16" creationId="{7B0186CC-2390-4192-B76E-97B3D1B32EEE}"/>
          </ac:grpSpMkLst>
        </pc:grpChg>
        <pc:grpChg chg="add mod">
          <ac:chgData name="康 亦恺" userId="da2664b63e191358" providerId="LiveId" clId="{9FD4530D-4390-4807-BC14-C9A99DE30211}" dt="2020-06-01T09:21:26.985" v="2306" actId="1076"/>
          <ac:grpSpMkLst>
            <pc:docMk/>
            <pc:sldMk cId="231538754" sldId="258"/>
            <ac:grpSpMk id="20" creationId="{3123DA87-939C-4FEA-9435-0C385DF95AA6}"/>
          </ac:grpSpMkLst>
        </pc:grpChg>
        <pc:grpChg chg="add mod">
          <ac:chgData name="康 亦恺" userId="da2664b63e191358" providerId="LiveId" clId="{9FD4530D-4390-4807-BC14-C9A99DE30211}" dt="2020-06-01T09:21:26.985" v="2306" actId="1076"/>
          <ac:grpSpMkLst>
            <pc:docMk/>
            <pc:sldMk cId="231538754" sldId="258"/>
            <ac:grpSpMk id="24" creationId="{4944B9D9-7241-45C0-A6C0-AD89780B9173}"/>
          </ac:grpSpMkLst>
        </pc:grpChg>
        <pc:grpChg chg="add mod">
          <ac:chgData name="康 亦恺" userId="da2664b63e191358" providerId="LiveId" clId="{9FD4530D-4390-4807-BC14-C9A99DE30211}" dt="2020-06-01T09:21:26.985" v="2306" actId="1076"/>
          <ac:grpSpMkLst>
            <pc:docMk/>
            <pc:sldMk cId="231538754" sldId="258"/>
            <ac:grpSpMk id="37" creationId="{DE75BBD1-80F1-4DC6-9622-1BB7C4C6082A}"/>
          </ac:grpSpMkLst>
        </pc:grpChg>
        <pc:grpChg chg="add mod">
          <ac:chgData name="康 亦恺" userId="da2664b63e191358" providerId="LiveId" clId="{9FD4530D-4390-4807-BC14-C9A99DE30211}" dt="2020-06-01T09:21:26.985" v="2306" actId="1076"/>
          <ac:grpSpMkLst>
            <pc:docMk/>
            <pc:sldMk cId="231538754" sldId="258"/>
            <ac:grpSpMk id="81" creationId="{0262EC52-E1C9-4184-B3AF-D6AA13C86AA0}"/>
          </ac:grpSpMkLst>
        </pc:grpChg>
        <pc:picChg chg="add del mod">
          <ac:chgData name="康 亦恺" userId="da2664b63e191358" providerId="LiveId" clId="{9FD4530D-4390-4807-BC14-C9A99DE30211}" dt="2020-05-30T16:40:43.637" v="1137" actId="478"/>
          <ac:picMkLst>
            <pc:docMk/>
            <pc:sldMk cId="231538754" sldId="258"/>
            <ac:picMk id="79" creationId="{FEABD4E9-DE34-4878-A5CD-B05B498A15AC}"/>
          </ac:picMkLst>
        </pc:picChg>
        <pc:cxnChg chg="add del mod">
          <ac:chgData name="康 亦恺" userId="da2664b63e191358" providerId="LiveId" clId="{9FD4530D-4390-4807-BC14-C9A99DE30211}" dt="2020-06-01T09:21:23.253" v="2305" actId="478"/>
          <ac:cxnSpMkLst>
            <pc:docMk/>
            <pc:sldMk cId="231538754" sldId="258"/>
            <ac:cxnSpMk id="9" creationId="{45216723-5683-4E44-993D-406F58D332AB}"/>
          </ac:cxnSpMkLst>
        </pc:cxnChg>
        <pc:cxnChg chg="add del mod">
          <ac:chgData name="康 亦恺" userId="da2664b63e191358" providerId="LiveId" clId="{9FD4530D-4390-4807-BC14-C9A99DE30211}" dt="2020-05-30T16:27:02.864" v="906" actId="478"/>
          <ac:cxnSpMkLst>
            <pc:docMk/>
            <pc:sldMk cId="231538754" sldId="258"/>
            <ac:cxnSpMk id="10" creationId="{B6DA858C-9430-452C-A5CD-04E10ECAA3F5}"/>
          </ac:cxnSpMkLst>
        </pc:cxnChg>
        <pc:cxnChg chg="add del mod">
          <ac:chgData name="康 亦恺" userId="da2664b63e191358" providerId="LiveId" clId="{9FD4530D-4390-4807-BC14-C9A99DE30211}" dt="2020-05-30T16:26:28.770" v="864" actId="478"/>
          <ac:cxnSpMkLst>
            <pc:docMk/>
            <pc:sldMk cId="231538754" sldId="258"/>
            <ac:cxnSpMk id="14" creationId="{45656AA2-66BF-4F8A-AB1D-E8FE5FD8D163}"/>
          </ac:cxnSpMkLst>
        </pc:cxnChg>
        <pc:cxnChg chg="mod">
          <ac:chgData name="康 亦恺" userId="da2664b63e191358" providerId="LiveId" clId="{9FD4530D-4390-4807-BC14-C9A99DE30211}" dt="2020-05-30T16:26:15.371" v="860"/>
          <ac:cxnSpMkLst>
            <pc:docMk/>
            <pc:sldMk cId="231538754" sldId="258"/>
            <ac:cxnSpMk id="17" creationId="{476A2CD0-3222-4BED-A824-BA03DEF37497}"/>
          </ac:cxnSpMkLst>
        </pc:cxnChg>
        <pc:cxnChg chg="mod">
          <ac:chgData name="康 亦恺" userId="da2664b63e191358" providerId="LiveId" clId="{9FD4530D-4390-4807-BC14-C9A99DE30211}" dt="2020-05-30T16:26:15.371" v="860"/>
          <ac:cxnSpMkLst>
            <pc:docMk/>
            <pc:sldMk cId="231538754" sldId="258"/>
            <ac:cxnSpMk id="18" creationId="{96156197-8669-4F99-BBAA-20BCDC2570AE}"/>
          </ac:cxnSpMkLst>
        </pc:cxnChg>
        <pc:cxnChg chg="mod">
          <ac:chgData name="康 亦恺" userId="da2664b63e191358" providerId="LiveId" clId="{9FD4530D-4390-4807-BC14-C9A99DE30211}" dt="2020-05-30T16:26:15.371" v="860"/>
          <ac:cxnSpMkLst>
            <pc:docMk/>
            <pc:sldMk cId="231538754" sldId="258"/>
            <ac:cxnSpMk id="19" creationId="{75D0C5E2-22D9-499A-ABAF-28154BB89D81}"/>
          </ac:cxnSpMkLst>
        </pc:cxnChg>
        <pc:cxnChg chg="mod">
          <ac:chgData name="康 亦恺" userId="da2664b63e191358" providerId="LiveId" clId="{9FD4530D-4390-4807-BC14-C9A99DE30211}" dt="2020-05-30T16:26:15.371" v="860"/>
          <ac:cxnSpMkLst>
            <pc:docMk/>
            <pc:sldMk cId="231538754" sldId="258"/>
            <ac:cxnSpMk id="21" creationId="{42D52FC4-91C5-4FE1-8F98-8A638A152F81}"/>
          </ac:cxnSpMkLst>
        </pc:cxnChg>
        <pc:cxnChg chg="mod">
          <ac:chgData name="康 亦恺" userId="da2664b63e191358" providerId="LiveId" clId="{9FD4530D-4390-4807-BC14-C9A99DE30211}" dt="2020-05-30T16:26:15.371" v="860"/>
          <ac:cxnSpMkLst>
            <pc:docMk/>
            <pc:sldMk cId="231538754" sldId="258"/>
            <ac:cxnSpMk id="22" creationId="{4B50469F-9479-4CF3-9195-CA5467CF3701}"/>
          </ac:cxnSpMkLst>
        </pc:cxnChg>
        <pc:cxnChg chg="mod">
          <ac:chgData name="康 亦恺" userId="da2664b63e191358" providerId="LiveId" clId="{9FD4530D-4390-4807-BC14-C9A99DE30211}" dt="2020-05-30T16:26:15.371" v="860"/>
          <ac:cxnSpMkLst>
            <pc:docMk/>
            <pc:sldMk cId="231538754" sldId="258"/>
            <ac:cxnSpMk id="23" creationId="{60FDC382-51FB-4295-A42B-7835FC52E8D5}"/>
          </ac:cxnSpMkLst>
        </pc:cxnChg>
        <pc:cxnChg chg="mod">
          <ac:chgData name="康 亦恺" userId="da2664b63e191358" providerId="LiveId" clId="{9FD4530D-4390-4807-BC14-C9A99DE30211}" dt="2020-05-30T16:26:15.371" v="860"/>
          <ac:cxnSpMkLst>
            <pc:docMk/>
            <pc:sldMk cId="231538754" sldId="258"/>
            <ac:cxnSpMk id="25" creationId="{1C7D73FB-C44D-4C2C-9564-B985E82C3E9A}"/>
          </ac:cxnSpMkLst>
        </pc:cxnChg>
        <pc:cxnChg chg="mod">
          <ac:chgData name="康 亦恺" userId="da2664b63e191358" providerId="LiveId" clId="{9FD4530D-4390-4807-BC14-C9A99DE30211}" dt="2020-05-30T16:26:15.371" v="860"/>
          <ac:cxnSpMkLst>
            <pc:docMk/>
            <pc:sldMk cId="231538754" sldId="258"/>
            <ac:cxnSpMk id="26" creationId="{7D721DDD-EC6C-43A7-9AB0-D1B02D049F0C}"/>
          </ac:cxnSpMkLst>
        </pc:cxnChg>
        <pc:cxnChg chg="mod">
          <ac:chgData name="康 亦恺" userId="da2664b63e191358" providerId="LiveId" clId="{9FD4530D-4390-4807-BC14-C9A99DE30211}" dt="2020-05-30T16:26:15.371" v="860"/>
          <ac:cxnSpMkLst>
            <pc:docMk/>
            <pc:sldMk cId="231538754" sldId="258"/>
            <ac:cxnSpMk id="27" creationId="{E507BEBD-79D5-4AA7-BD79-5B0D1D798C2E}"/>
          </ac:cxnSpMkLst>
        </pc:cxnChg>
        <pc:cxnChg chg="add del mod">
          <ac:chgData name="康 亦恺" userId="da2664b63e191358" providerId="LiveId" clId="{9FD4530D-4390-4807-BC14-C9A99DE30211}" dt="2020-05-30T16:28:41.918" v="925" actId="478"/>
          <ac:cxnSpMkLst>
            <pc:docMk/>
            <pc:sldMk cId="231538754" sldId="258"/>
            <ac:cxnSpMk id="35" creationId="{C801A6A0-8B5C-4A49-ACDA-573069153F76}"/>
          </ac:cxnSpMkLst>
        </pc:cxnChg>
        <pc:cxnChg chg="mod">
          <ac:chgData name="康 亦恺" userId="da2664b63e191358" providerId="LiveId" clId="{9FD4530D-4390-4807-BC14-C9A99DE30211}" dt="2020-05-30T16:28:48.957" v="927"/>
          <ac:cxnSpMkLst>
            <pc:docMk/>
            <pc:sldMk cId="231538754" sldId="258"/>
            <ac:cxnSpMk id="38" creationId="{331E2807-58F7-4087-A8E8-9FEF09D83517}"/>
          </ac:cxnSpMkLst>
        </pc:cxnChg>
        <pc:cxnChg chg="mod">
          <ac:chgData name="康 亦恺" userId="da2664b63e191358" providerId="LiveId" clId="{9FD4530D-4390-4807-BC14-C9A99DE30211}" dt="2020-05-30T16:29:28.389" v="937" actId="692"/>
          <ac:cxnSpMkLst>
            <pc:docMk/>
            <pc:sldMk cId="231538754" sldId="258"/>
            <ac:cxnSpMk id="39" creationId="{EB2AADBA-32F0-48C3-B42D-550CD35F16BA}"/>
          </ac:cxnSpMkLst>
        </pc:cxnChg>
        <pc:cxnChg chg="mod">
          <ac:chgData name="康 亦恺" userId="da2664b63e191358" providerId="LiveId" clId="{9FD4530D-4390-4807-BC14-C9A99DE30211}" dt="2020-05-30T16:28:48.957" v="927"/>
          <ac:cxnSpMkLst>
            <pc:docMk/>
            <pc:sldMk cId="231538754" sldId="258"/>
            <ac:cxnSpMk id="40" creationId="{6B42551E-4E7E-4149-AF5F-362DB28BE8A0}"/>
          </ac:cxnSpMkLst>
        </pc:cxnChg>
        <pc:cxnChg chg="add del mod">
          <ac:chgData name="康 亦恺" userId="da2664b63e191358" providerId="LiveId" clId="{9FD4530D-4390-4807-BC14-C9A99DE30211}" dt="2020-05-30T16:33:59.003" v="1042" actId="478"/>
          <ac:cxnSpMkLst>
            <pc:docMk/>
            <pc:sldMk cId="231538754" sldId="258"/>
            <ac:cxnSpMk id="44" creationId="{4B55E122-428E-4769-B302-A8ACD85F256E}"/>
          </ac:cxnSpMkLst>
        </pc:cxnChg>
        <pc:cxnChg chg="add del mod">
          <ac:chgData name="康 亦恺" userId="da2664b63e191358" providerId="LiveId" clId="{9FD4530D-4390-4807-BC14-C9A99DE30211}" dt="2020-05-30T16:33:56.975" v="1041" actId="478"/>
          <ac:cxnSpMkLst>
            <pc:docMk/>
            <pc:sldMk cId="231538754" sldId="258"/>
            <ac:cxnSpMk id="48" creationId="{5C084793-70E1-4415-A87B-DA815418327E}"/>
          </ac:cxnSpMkLst>
        </pc:cxnChg>
        <pc:cxnChg chg="add del mod">
          <ac:chgData name="康 亦恺" userId="da2664b63e191358" providerId="LiveId" clId="{9FD4530D-4390-4807-BC14-C9A99DE30211}" dt="2020-05-30T16:33:54.840" v="1040" actId="478"/>
          <ac:cxnSpMkLst>
            <pc:docMk/>
            <pc:sldMk cId="231538754" sldId="258"/>
            <ac:cxnSpMk id="57" creationId="{8289ECD5-B2B9-49D7-AA0C-FFD6976C2CB1}"/>
          </ac:cxnSpMkLst>
        </pc:cxnChg>
        <pc:cxnChg chg="add mod">
          <ac:chgData name="康 亦恺" userId="da2664b63e191358" providerId="LiveId" clId="{9FD4530D-4390-4807-BC14-C9A99DE30211}" dt="2020-06-01T09:21:26.985" v="2306" actId="1076"/>
          <ac:cxnSpMkLst>
            <pc:docMk/>
            <pc:sldMk cId="231538754" sldId="258"/>
            <ac:cxnSpMk id="59" creationId="{733B908E-86A7-47D1-992B-4D0D636B6230}"/>
          </ac:cxnSpMkLst>
        </pc:cxnChg>
        <pc:cxnChg chg="add mod">
          <ac:chgData name="康 亦恺" userId="da2664b63e191358" providerId="LiveId" clId="{9FD4530D-4390-4807-BC14-C9A99DE30211}" dt="2020-06-01T09:21:26.985" v="2306" actId="1076"/>
          <ac:cxnSpMkLst>
            <pc:docMk/>
            <pc:sldMk cId="231538754" sldId="258"/>
            <ac:cxnSpMk id="72" creationId="{6BA225CB-F998-49AD-B8AA-EC7ECF8F7A33}"/>
          </ac:cxnSpMkLst>
        </pc:cxnChg>
        <pc:cxnChg chg="mod">
          <ac:chgData name="康 亦恺" userId="da2664b63e191358" providerId="LiveId" clId="{9FD4530D-4390-4807-BC14-C9A99DE30211}" dt="2020-05-30T16:41:47.968" v="1143"/>
          <ac:cxnSpMkLst>
            <pc:docMk/>
            <pc:sldMk cId="231538754" sldId="258"/>
            <ac:cxnSpMk id="82" creationId="{165A285B-70D6-4A77-97FF-DF3D21ED1CF6}"/>
          </ac:cxnSpMkLst>
        </pc:cxnChg>
        <pc:cxnChg chg="mod">
          <ac:chgData name="康 亦恺" userId="da2664b63e191358" providerId="LiveId" clId="{9FD4530D-4390-4807-BC14-C9A99DE30211}" dt="2020-05-30T16:41:47.968" v="1143"/>
          <ac:cxnSpMkLst>
            <pc:docMk/>
            <pc:sldMk cId="231538754" sldId="258"/>
            <ac:cxnSpMk id="83" creationId="{ECB9EAE2-1ECB-49D3-A3D5-4B4C98082525}"/>
          </ac:cxnSpMkLst>
        </pc:cxnChg>
        <pc:cxnChg chg="mod">
          <ac:chgData name="康 亦恺" userId="da2664b63e191358" providerId="LiveId" clId="{9FD4530D-4390-4807-BC14-C9A99DE30211}" dt="2020-05-30T16:41:47.968" v="1143"/>
          <ac:cxnSpMkLst>
            <pc:docMk/>
            <pc:sldMk cId="231538754" sldId="258"/>
            <ac:cxnSpMk id="84" creationId="{59221321-EBA6-45D5-9A0B-DE6B1958FEC8}"/>
          </ac:cxnSpMkLst>
        </pc:cxnChg>
        <pc:cxnChg chg="add mod">
          <ac:chgData name="康 亦恺" userId="da2664b63e191358" providerId="LiveId" clId="{9FD4530D-4390-4807-BC14-C9A99DE30211}" dt="2020-06-01T09:21:26.985" v="2306" actId="1076"/>
          <ac:cxnSpMkLst>
            <pc:docMk/>
            <pc:sldMk cId="231538754" sldId="258"/>
            <ac:cxnSpMk id="86" creationId="{A8A23429-F3B2-4165-8BC8-6872DA1F97EF}"/>
          </ac:cxnSpMkLst>
        </pc:cxnChg>
      </pc:sldChg>
      <pc:sldChg chg="addSp delSp modSp add del mod">
        <pc:chgData name="康 亦恺" userId="da2664b63e191358" providerId="LiveId" clId="{9FD4530D-4390-4807-BC14-C9A99DE30211}" dt="2020-06-01T09:21:19.700" v="2304" actId="2696"/>
        <pc:sldMkLst>
          <pc:docMk/>
          <pc:sldMk cId="2488329048" sldId="259"/>
        </pc:sldMkLst>
        <pc:spChg chg="add del mod">
          <ac:chgData name="康 亦恺" userId="da2664b63e191358" providerId="LiveId" clId="{9FD4530D-4390-4807-BC14-C9A99DE30211}" dt="2020-05-30T17:00:15.573" v="1303" actId="478"/>
          <ac:spMkLst>
            <pc:docMk/>
            <pc:sldMk cId="2488329048" sldId="259"/>
            <ac:spMk id="2" creationId="{D2539B92-BBD2-4618-928D-80530414665A}"/>
          </ac:spMkLst>
        </pc:spChg>
        <pc:spChg chg="add del">
          <ac:chgData name="康 亦恺" userId="da2664b63e191358" providerId="LiveId" clId="{9FD4530D-4390-4807-BC14-C9A99DE30211}" dt="2020-05-30T16:59:25.756" v="1294" actId="478"/>
          <ac:spMkLst>
            <pc:docMk/>
            <pc:sldMk cId="2488329048" sldId="259"/>
            <ac:spMk id="3" creationId="{C6E19BAA-B2B5-4D5E-BC41-8D2DFCDD33CF}"/>
          </ac:spMkLst>
        </pc:spChg>
        <pc:spChg chg="del">
          <ac:chgData name="康 亦恺" userId="da2664b63e191358" providerId="LiveId" clId="{9FD4530D-4390-4807-BC14-C9A99DE30211}" dt="2020-05-30T16:58:18.028" v="1276" actId="478"/>
          <ac:spMkLst>
            <pc:docMk/>
            <pc:sldMk cId="2488329048" sldId="259"/>
            <ac:spMk id="4" creationId="{EFBFA64E-1D2D-490C-9E69-D0541FB78C52}"/>
          </ac:spMkLst>
        </pc:spChg>
        <pc:spChg chg="add del">
          <ac:chgData name="康 亦恺" userId="da2664b63e191358" providerId="LiveId" clId="{9FD4530D-4390-4807-BC14-C9A99DE30211}" dt="2020-05-30T16:59:33.630" v="1296" actId="478"/>
          <ac:spMkLst>
            <pc:docMk/>
            <pc:sldMk cId="2488329048" sldId="259"/>
            <ac:spMk id="5" creationId="{683C0518-2053-44E6-905A-092B955FD9F2}"/>
          </ac:spMkLst>
        </pc:spChg>
        <pc:spChg chg="del">
          <ac:chgData name="康 亦恺" userId="da2664b63e191358" providerId="LiveId" clId="{9FD4530D-4390-4807-BC14-C9A99DE30211}" dt="2020-05-30T16:58:18.028" v="1276" actId="478"/>
          <ac:spMkLst>
            <pc:docMk/>
            <pc:sldMk cId="2488329048" sldId="259"/>
            <ac:spMk id="6" creationId="{73C2E708-B447-4D8A-B985-B42EE0C12954}"/>
          </ac:spMkLst>
        </pc:spChg>
        <pc:spChg chg="del">
          <ac:chgData name="康 亦恺" userId="da2664b63e191358" providerId="LiveId" clId="{9FD4530D-4390-4807-BC14-C9A99DE30211}" dt="2020-05-30T16:58:18.028" v="1276" actId="478"/>
          <ac:spMkLst>
            <pc:docMk/>
            <pc:sldMk cId="2488329048" sldId="259"/>
            <ac:spMk id="7" creationId="{D09C4899-A057-449A-AC8E-DE01F02C9FD8}"/>
          </ac:spMkLst>
        </pc:spChg>
        <pc:spChg chg="add del">
          <ac:chgData name="康 亦恺" userId="da2664b63e191358" providerId="LiveId" clId="{9FD4530D-4390-4807-BC14-C9A99DE30211}" dt="2020-05-30T16:59:42.944" v="1298" actId="478"/>
          <ac:spMkLst>
            <pc:docMk/>
            <pc:sldMk cId="2488329048" sldId="259"/>
            <ac:spMk id="8" creationId="{B2548F2B-8447-47F4-91D7-7F31470E4945}"/>
          </ac:spMkLst>
        </pc:spChg>
        <pc:spChg chg="add del mod">
          <ac:chgData name="康 亦恺" userId="da2664b63e191358" providerId="LiveId" clId="{9FD4530D-4390-4807-BC14-C9A99DE30211}" dt="2020-05-30T16:59:59.524" v="1301" actId="478"/>
          <ac:spMkLst>
            <pc:docMk/>
            <pc:sldMk cId="2488329048" sldId="259"/>
            <ac:spMk id="10" creationId="{9C0C2FDD-F4EB-4636-BB13-FFDCEE88BA5E}"/>
          </ac:spMkLst>
        </pc:spChg>
        <pc:spChg chg="add del">
          <ac:chgData name="康 亦恺" userId="da2664b63e191358" providerId="LiveId" clId="{9FD4530D-4390-4807-BC14-C9A99DE30211}" dt="2020-05-30T17:00:15.573" v="1303" actId="478"/>
          <ac:spMkLst>
            <pc:docMk/>
            <pc:sldMk cId="2488329048" sldId="259"/>
            <ac:spMk id="11" creationId="{83875388-8726-4333-A672-CF2B71D304ED}"/>
          </ac:spMkLst>
        </pc:spChg>
        <pc:spChg chg="del">
          <ac:chgData name="康 亦恺" userId="da2664b63e191358" providerId="LiveId" clId="{9FD4530D-4390-4807-BC14-C9A99DE30211}" dt="2020-05-30T16:58:18.028" v="1276" actId="478"/>
          <ac:spMkLst>
            <pc:docMk/>
            <pc:sldMk cId="2488329048" sldId="259"/>
            <ac:spMk id="12" creationId="{445D2FFC-1D8A-4DF8-B933-16E38463127F}"/>
          </ac:spMkLst>
        </pc:spChg>
        <pc:spChg chg="del">
          <ac:chgData name="康 亦恺" userId="da2664b63e191358" providerId="LiveId" clId="{9FD4530D-4390-4807-BC14-C9A99DE30211}" dt="2020-05-30T16:58:18.028" v="1276" actId="478"/>
          <ac:spMkLst>
            <pc:docMk/>
            <pc:sldMk cId="2488329048" sldId="259"/>
            <ac:spMk id="13" creationId="{BD666EFE-7E15-4E20-BA41-155575EA5ADC}"/>
          </ac:spMkLst>
        </pc:spChg>
        <pc:spChg chg="add del mod">
          <ac:chgData name="康 亦恺" userId="da2664b63e191358" providerId="LiveId" clId="{9FD4530D-4390-4807-BC14-C9A99DE30211}" dt="2020-05-30T17:00:51.412" v="1311" actId="478"/>
          <ac:spMkLst>
            <pc:docMk/>
            <pc:sldMk cId="2488329048" sldId="259"/>
            <ac:spMk id="28" creationId="{A5770808-B5E3-49A2-973B-FB10B4520269}"/>
          </ac:spMkLst>
        </pc:spChg>
        <pc:spChg chg="add del mod">
          <ac:chgData name="康 亦恺" userId="da2664b63e191358" providerId="LiveId" clId="{9FD4530D-4390-4807-BC14-C9A99DE30211}" dt="2020-06-01T09:21:16.187" v="2303" actId="478"/>
          <ac:spMkLst>
            <pc:docMk/>
            <pc:sldMk cId="2488329048" sldId="259"/>
            <ac:spMk id="29" creationId="{6F69BDF8-8A9A-407F-8C1F-5D4E5A7870B7}"/>
          </ac:spMkLst>
        </pc:spChg>
        <pc:spChg chg="add del mod">
          <ac:chgData name="康 亦恺" userId="da2664b63e191358" providerId="LiveId" clId="{9FD4530D-4390-4807-BC14-C9A99DE30211}" dt="2020-06-01T09:21:16.187" v="2303" actId="478"/>
          <ac:spMkLst>
            <pc:docMk/>
            <pc:sldMk cId="2488329048" sldId="259"/>
            <ac:spMk id="30" creationId="{9699365C-3852-4056-8D8D-6617BAF21F88}"/>
          </ac:spMkLst>
        </pc:spChg>
        <pc:spChg chg="add del mod">
          <ac:chgData name="康 亦恺" userId="da2664b63e191358" providerId="LiveId" clId="{9FD4530D-4390-4807-BC14-C9A99DE30211}" dt="2020-06-01T09:21:16.187" v="2303" actId="478"/>
          <ac:spMkLst>
            <pc:docMk/>
            <pc:sldMk cId="2488329048" sldId="259"/>
            <ac:spMk id="31" creationId="{30C5130B-4500-48CB-8AD0-3B1842B0C5B7}"/>
          </ac:spMkLst>
        </pc:spChg>
        <pc:spChg chg="del">
          <ac:chgData name="康 亦恺" userId="da2664b63e191358" providerId="LiveId" clId="{9FD4530D-4390-4807-BC14-C9A99DE30211}" dt="2020-05-30T16:58:18.028" v="1276" actId="478"/>
          <ac:spMkLst>
            <pc:docMk/>
            <pc:sldMk cId="2488329048" sldId="259"/>
            <ac:spMk id="33" creationId="{D700F26E-E838-413B-BB8E-93717753F37E}"/>
          </ac:spMkLst>
        </pc:spChg>
        <pc:spChg chg="add del mod">
          <ac:chgData name="康 亦恺" userId="da2664b63e191358" providerId="LiveId" clId="{9FD4530D-4390-4807-BC14-C9A99DE30211}" dt="2020-06-01T09:21:16.187" v="2303" actId="478"/>
          <ac:spMkLst>
            <pc:docMk/>
            <pc:sldMk cId="2488329048" sldId="259"/>
            <ac:spMk id="35" creationId="{8499B202-1BB4-48BA-8FB6-A91C480CAE1D}"/>
          </ac:spMkLst>
        </pc:spChg>
        <pc:spChg chg="del">
          <ac:chgData name="康 亦恺" userId="da2664b63e191358" providerId="LiveId" clId="{9FD4530D-4390-4807-BC14-C9A99DE30211}" dt="2020-05-30T16:58:18.028" v="1276" actId="478"/>
          <ac:spMkLst>
            <pc:docMk/>
            <pc:sldMk cId="2488329048" sldId="259"/>
            <ac:spMk id="41" creationId="{0ADBEF11-D593-4B1A-B071-4AA9B8B54ED9}"/>
          </ac:spMkLst>
        </pc:spChg>
        <pc:spChg chg="del">
          <ac:chgData name="康 亦恺" userId="da2664b63e191358" providerId="LiveId" clId="{9FD4530D-4390-4807-BC14-C9A99DE30211}" dt="2020-05-30T16:58:18.028" v="1276" actId="478"/>
          <ac:spMkLst>
            <pc:docMk/>
            <pc:sldMk cId="2488329048" sldId="259"/>
            <ac:spMk id="42" creationId="{C3A144DE-0DD1-4281-90BA-13B1E93E434D}"/>
          </ac:spMkLst>
        </pc:spChg>
        <pc:spChg chg="del">
          <ac:chgData name="康 亦恺" userId="da2664b63e191358" providerId="LiveId" clId="{9FD4530D-4390-4807-BC14-C9A99DE30211}" dt="2020-05-30T16:58:18.028" v="1276" actId="478"/>
          <ac:spMkLst>
            <pc:docMk/>
            <pc:sldMk cId="2488329048" sldId="259"/>
            <ac:spMk id="43" creationId="{5D7CA375-7ACD-4D01-A159-1F68D637C913}"/>
          </ac:spMkLst>
        </pc:spChg>
        <pc:spChg chg="add del mod">
          <ac:chgData name="康 亦恺" userId="da2664b63e191358" providerId="LiveId" clId="{9FD4530D-4390-4807-BC14-C9A99DE30211}" dt="2020-05-30T17:00:15.573" v="1303" actId="478"/>
          <ac:spMkLst>
            <pc:docMk/>
            <pc:sldMk cId="2488329048" sldId="259"/>
            <ac:spMk id="44" creationId="{6D287BA5-E4D3-47B7-B44E-0E0B7C1A3524}"/>
          </ac:spMkLst>
        </pc:spChg>
        <pc:spChg chg="add del mod">
          <ac:chgData name="康 亦恺" userId="da2664b63e191358" providerId="LiveId" clId="{9FD4530D-4390-4807-BC14-C9A99DE30211}" dt="2020-06-01T09:21:16.187" v="2303" actId="478"/>
          <ac:spMkLst>
            <pc:docMk/>
            <pc:sldMk cId="2488329048" sldId="259"/>
            <ac:spMk id="55" creationId="{043AD26D-A6AD-42DD-B93B-A57AF3CD4241}"/>
          </ac:spMkLst>
        </pc:spChg>
        <pc:spChg chg="add del mod">
          <ac:chgData name="康 亦恺" userId="da2664b63e191358" providerId="LiveId" clId="{9FD4530D-4390-4807-BC14-C9A99DE30211}" dt="2020-06-01T09:21:16.187" v="2303" actId="478"/>
          <ac:spMkLst>
            <pc:docMk/>
            <pc:sldMk cId="2488329048" sldId="259"/>
            <ac:spMk id="56" creationId="{21D1C7B1-8F89-4ED2-B962-D4524B98F323}"/>
          </ac:spMkLst>
        </pc:spChg>
        <pc:spChg chg="add del mod">
          <ac:chgData name="康 亦恺" userId="da2664b63e191358" providerId="LiveId" clId="{9FD4530D-4390-4807-BC14-C9A99DE30211}" dt="2020-06-01T09:21:16.187" v="2303" actId="478"/>
          <ac:spMkLst>
            <pc:docMk/>
            <pc:sldMk cId="2488329048" sldId="259"/>
            <ac:spMk id="57" creationId="{3454B98B-E603-4172-9F41-89C2B81522CE}"/>
          </ac:spMkLst>
        </pc:spChg>
        <pc:spChg chg="add del mod">
          <ac:chgData name="康 亦恺" userId="da2664b63e191358" providerId="LiveId" clId="{9FD4530D-4390-4807-BC14-C9A99DE30211}" dt="2020-05-30T21:41:17.553" v="1314" actId="478"/>
          <ac:spMkLst>
            <pc:docMk/>
            <pc:sldMk cId="2488329048" sldId="259"/>
            <ac:spMk id="58" creationId="{AA9A4D35-97ED-449F-A92E-B07D4C4404E2}"/>
          </ac:spMkLst>
        </pc:spChg>
        <pc:spChg chg="add del mod">
          <ac:chgData name="康 亦恺" userId="da2664b63e191358" providerId="LiveId" clId="{9FD4530D-4390-4807-BC14-C9A99DE30211}" dt="2020-05-30T21:41:17.553" v="1314" actId="478"/>
          <ac:spMkLst>
            <pc:docMk/>
            <pc:sldMk cId="2488329048" sldId="259"/>
            <ac:spMk id="60" creationId="{DB30A670-168C-4093-BAF5-3250A13EBC06}"/>
          </ac:spMkLst>
        </pc:spChg>
        <pc:spChg chg="add del mod">
          <ac:chgData name="康 亦恺" userId="da2664b63e191358" providerId="LiveId" clId="{9FD4530D-4390-4807-BC14-C9A99DE30211}" dt="2020-06-01T09:21:16.187" v="2303" actId="478"/>
          <ac:spMkLst>
            <pc:docMk/>
            <pc:sldMk cId="2488329048" sldId="259"/>
            <ac:spMk id="65" creationId="{C2BE202F-A902-4AFE-A6D9-7AC970AA021B}"/>
          </ac:spMkLst>
        </pc:spChg>
        <pc:spChg chg="add del mod">
          <ac:chgData name="康 亦恺" userId="da2664b63e191358" providerId="LiveId" clId="{9FD4530D-4390-4807-BC14-C9A99DE30211}" dt="2020-06-01T09:21:16.187" v="2303" actId="478"/>
          <ac:spMkLst>
            <pc:docMk/>
            <pc:sldMk cId="2488329048" sldId="259"/>
            <ac:spMk id="66" creationId="{6F69EBD5-C89D-499D-BD17-3C55B0811D2F}"/>
          </ac:spMkLst>
        </pc:spChg>
        <pc:spChg chg="add del mod">
          <ac:chgData name="康 亦恺" userId="da2664b63e191358" providerId="LiveId" clId="{9FD4530D-4390-4807-BC14-C9A99DE30211}" dt="2020-06-01T09:21:16.187" v="2303" actId="478"/>
          <ac:spMkLst>
            <pc:docMk/>
            <pc:sldMk cId="2488329048" sldId="259"/>
            <ac:spMk id="67" creationId="{C581B6D0-D2B1-410E-A369-9D9B8B53A6B1}"/>
          </ac:spMkLst>
        </pc:spChg>
        <pc:spChg chg="add del mod">
          <ac:chgData name="康 亦恺" userId="da2664b63e191358" providerId="LiveId" clId="{9FD4530D-4390-4807-BC14-C9A99DE30211}" dt="2020-05-30T21:41:19.854" v="1316" actId="478"/>
          <ac:spMkLst>
            <pc:docMk/>
            <pc:sldMk cId="2488329048" sldId="259"/>
            <ac:spMk id="68" creationId="{71DD7E2F-1143-4BF6-990F-03C4519DF157}"/>
          </ac:spMkLst>
        </pc:spChg>
        <pc:spChg chg="del">
          <ac:chgData name="康 亦恺" userId="da2664b63e191358" providerId="LiveId" clId="{9FD4530D-4390-4807-BC14-C9A99DE30211}" dt="2020-05-30T16:58:18.028" v="1276" actId="478"/>
          <ac:spMkLst>
            <pc:docMk/>
            <pc:sldMk cId="2488329048" sldId="259"/>
            <ac:spMk id="69" creationId="{293FAFFD-5B65-4DF5-A940-7F326565F9C3}"/>
          </ac:spMkLst>
        </pc:spChg>
        <pc:spChg chg="del">
          <ac:chgData name="康 亦恺" userId="da2664b63e191358" providerId="LiveId" clId="{9FD4530D-4390-4807-BC14-C9A99DE30211}" dt="2020-05-30T16:58:18.028" v="1276" actId="478"/>
          <ac:spMkLst>
            <pc:docMk/>
            <pc:sldMk cId="2488329048" sldId="259"/>
            <ac:spMk id="70" creationId="{23819D5C-A97F-43F4-9F0D-BC89663241AF}"/>
          </ac:spMkLst>
        </pc:spChg>
        <pc:spChg chg="add del mod">
          <ac:chgData name="康 亦恺" userId="da2664b63e191358" providerId="LiveId" clId="{9FD4530D-4390-4807-BC14-C9A99DE30211}" dt="2020-05-30T21:41:17.553" v="1314" actId="478"/>
          <ac:spMkLst>
            <pc:docMk/>
            <pc:sldMk cId="2488329048" sldId="259"/>
            <ac:spMk id="71" creationId="{FFAF2110-575D-431B-918C-1930DE58F223}"/>
          </ac:spMkLst>
        </pc:spChg>
        <pc:spChg chg="add del mod">
          <ac:chgData name="康 亦恺" userId="da2664b63e191358" providerId="LiveId" clId="{9FD4530D-4390-4807-BC14-C9A99DE30211}" dt="2020-06-01T09:21:16.187" v="2303" actId="478"/>
          <ac:spMkLst>
            <pc:docMk/>
            <pc:sldMk cId="2488329048" sldId="259"/>
            <ac:spMk id="73" creationId="{BE66E551-6A13-4998-932F-AFCD9E72E101}"/>
          </ac:spMkLst>
        </pc:spChg>
        <pc:spChg chg="add del mod">
          <ac:chgData name="康 亦恺" userId="da2664b63e191358" providerId="LiveId" clId="{9FD4530D-4390-4807-BC14-C9A99DE30211}" dt="2020-05-30T21:41:17.553" v="1314" actId="478"/>
          <ac:spMkLst>
            <pc:docMk/>
            <pc:sldMk cId="2488329048" sldId="259"/>
            <ac:spMk id="74" creationId="{60702DED-C072-4E1D-9936-ABC4A2CDCF4A}"/>
          </ac:spMkLst>
        </pc:spChg>
        <pc:spChg chg="del">
          <ac:chgData name="康 亦恺" userId="da2664b63e191358" providerId="LiveId" clId="{9FD4530D-4390-4807-BC14-C9A99DE30211}" dt="2020-05-30T16:58:18.028" v="1276" actId="478"/>
          <ac:spMkLst>
            <pc:docMk/>
            <pc:sldMk cId="2488329048" sldId="259"/>
            <ac:spMk id="76" creationId="{139E78EE-E7CD-46C2-BBE5-2AA746566C59}"/>
          </ac:spMkLst>
        </pc:spChg>
        <pc:spChg chg="del">
          <ac:chgData name="康 亦恺" userId="da2664b63e191358" providerId="LiveId" clId="{9FD4530D-4390-4807-BC14-C9A99DE30211}" dt="2020-05-30T16:58:18.028" v="1276" actId="478"/>
          <ac:spMkLst>
            <pc:docMk/>
            <pc:sldMk cId="2488329048" sldId="259"/>
            <ac:spMk id="77" creationId="{ED28BB2A-8EDB-4890-BEF0-4F07E0D10EE5}"/>
          </ac:spMkLst>
        </pc:spChg>
        <pc:spChg chg="del">
          <ac:chgData name="康 亦恺" userId="da2664b63e191358" providerId="LiveId" clId="{9FD4530D-4390-4807-BC14-C9A99DE30211}" dt="2020-05-30T16:58:18.028" v="1276" actId="478"/>
          <ac:spMkLst>
            <pc:docMk/>
            <pc:sldMk cId="2488329048" sldId="259"/>
            <ac:spMk id="78" creationId="{86D6DEAD-7236-49E9-B37D-CF3199D64D38}"/>
          </ac:spMkLst>
        </pc:spChg>
        <pc:spChg chg="add del mod">
          <ac:chgData name="康 亦恺" userId="da2664b63e191358" providerId="LiveId" clId="{9FD4530D-4390-4807-BC14-C9A99DE30211}" dt="2020-05-30T21:41:18.621" v="1315" actId="478"/>
          <ac:spMkLst>
            <pc:docMk/>
            <pc:sldMk cId="2488329048" sldId="259"/>
            <ac:spMk id="79" creationId="{E44AF40B-889D-4D35-9962-58EDD47B890A}"/>
          </ac:spMkLst>
        </pc:spChg>
        <pc:spChg chg="del">
          <ac:chgData name="康 亦恺" userId="da2664b63e191358" providerId="LiveId" clId="{9FD4530D-4390-4807-BC14-C9A99DE30211}" dt="2020-05-30T16:58:18.028" v="1276" actId="478"/>
          <ac:spMkLst>
            <pc:docMk/>
            <pc:sldMk cId="2488329048" sldId="259"/>
            <ac:spMk id="80" creationId="{10D93913-2638-465C-93B3-030EA4FF30EA}"/>
          </ac:spMkLst>
        </pc:spChg>
        <pc:spChg chg="del">
          <ac:chgData name="康 亦恺" userId="da2664b63e191358" providerId="LiveId" clId="{9FD4530D-4390-4807-BC14-C9A99DE30211}" dt="2020-05-30T16:58:18.028" v="1276" actId="478"/>
          <ac:spMkLst>
            <pc:docMk/>
            <pc:sldMk cId="2488329048" sldId="259"/>
            <ac:spMk id="85" creationId="{52BDAB85-7A62-474D-9E48-7A87C188BAED}"/>
          </ac:spMkLst>
        </pc:spChg>
        <pc:spChg chg="add del mod">
          <ac:chgData name="康 亦恺" userId="da2664b63e191358" providerId="LiveId" clId="{9FD4530D-4390-4807-BC14-C9A99DE30211}" dt="2020-05-30T21:41:16.365" v="1313" actId="478"/>
          <ac:spMkLst>
            <pc:docMk/>
            <pc:sldMk cId="2488329048" sldId="259"/>
            <ac:spMk id="87" creationId="{1B22E69A-7F62-4DBB-815C-9EA36DD3BDFF}"/>
          </ac:spMkLst>
        </pc:spChg>
        <pc:spChg chg="del">
          <ac:chgData name="康 亦恺" userId="da2664b63e191358" providerId="LiveId" clId="{9FD4530D-4390-4807-BC14-C9A99DE30211}" dt="2020-05-30T16:58:18.028" v="1276" actId="478"/>
          <ac:spMkLst>
            <pc:docMk/>
            <pc:sldMk cId="2488329048" sldId="259"/>
            <ac:spMk id="90" creationId="{D3B593B5-8675-4D16-8969-782F1B0F3AA9}"/>
          </ac:spMkLst>
        </pc:spChg>
        <pc:spChg chg="add del mod">
          <ac:chgData name="康 亦恺" userId="da2664b63e191358" providerId="LiveId" clId="{9FD4530D-4390-4807-BC14-C9A99DE30211}" dt="2020-06-01T09:21:16.187" v="2303" actId="478"/>
          <ac:spMkLst>
            <pc:docMk/>
            <pc:sldMk cId="2488329048" sldId="259"/>
            <ac:spMk id="101" creationId="{6706781C-432D-40FE-A653-2D1CEC660853}"/>
          </ac:spMkLst>
        </pc:spChg>
        <pc:spChg chg="add del mod">
          <ac:chgData name="康 亦恺" userId="da2664b63e191358" providerId="LiveId" clId="{9FD4530D-4390-4807-BC14-C9A99DE30211}" dt="2020-06-01T09:21:16.187" v="2303" actId="478"/>
          <ac:spMkLst>
            <pc:docMk/>
            <pc:sldMk cId="2488329048" sldId="259"/>
            <ac:spMk id="102" creationId="{C5BCEB5D-F846-4887-9C2F-77F07F15B0F6}"/>
          </ac:spMkLst>
        </pc:spChg>
        <pc:spChg chg="add del mod">
          <ac:chgData name="康 亦恺" userId="da2664b63e191358" providerId="LiveId" clId="{9FD4530D-4390-4807-BC14-C9A99DE30211}" dt="2020-06-01T09:21:16.187" v="2303" actId="478"/>
          <ac:spMkLst>
            <pc:docMk/>
            <pc:sldMk cId="2488329048" sldId="259"/>
            <ac:spMk id="103" creationId="{7F5D9349-166C-4B3C-A7DA-D36A491EF742}"/>
          </ac:spMkLst>
        </pc:spChg>
        <pc:spChg chg="add del mod">
          <ac:chgData name="康 亦恺" userId="da2664b63e191358" providerId="LiveId" clId="{9FD4530D-4390-4807-BC14-C9A99DE30211}" dt="2020-06-01T09:21:16.187" v="2303" actId="478"/>
          <ac:spMkLst>
            <pc:docMk/>
            <pc:sldMk cId="2488329048" sldId="259"/>
            <ac:spMk id="104" creationId="{0C7B2689-F252-4F29-90AF-37B263F94F5B}"/>
          </ac:spMkLst>
        </pc:spChg>
        <pc:spChg chg="add del mod">
          <ac:chgData name="康 亦恺" userId="da2664b63e191358" providerId="LiveId" clId="{9FD4530D-4390-4807-BC14-C9A99DE30211}" dt="2020-06-01T09:21:16.187" v="2303" actId="478"/>
          <ac:spMkLst>
            <pc:docMk/>
            <pc:sldMk cId="2488329048" sldId="259"/>
            <ac:spMk id="105" creationId="{F1F1B136-A0D0-4495-AEDF-838AE433367B}"/>
          </ac:spMkLst>
        </pc:spChg>
        <pc:spChg chg="add del mod">
          <ac:chgData name="康 亦恺" userId="da2664b63e191358" providerId="LiveId" clId="{9FD4530D-4390-4807-BC14-C9A99DE30211}" dt="2020-06-01T09:21:16.187" v="2303" actId="478"/>
          <ac:spMkLst>
            <pc:docMk/>
            <pc:sldMk cId="2488329048" sldId="259"/>
            <ac:spMk id="106" creationId="{7C221AA7-8CD6-4187-B3ED-7774CE7AD6E5}"/>
          </ac:spMkLst>
        </pc:spChg>
        <pc:spChg chg="add del mod">
          <ac:chgData name="康 亦恺" userId="da2664b63e191358" providerId="LiveId" clId="{9FD4530D-4390-4807-BC14-C9A99DE30211}" dt="2020-06-01T09:21:16.187" v="2303" actId="478"/>
          <ac:spMkLst>
            <pc:docMk/>
            <pc:sldMk cId="2488329048" sldId="259"/>
            <ac:spMk id="107" creationId="{1668CCA6-D0DD-442F-B500-1FF6E86C8CF9}"/>
          </ac:spMkLst>
        </pc:spChg>
        <pc:spChg chg="add del mod">
          <ac:chgData name="康 亦恺" userId="da2664b63e191358" providerId="LiveId" clId="{9FD4530D-4390-4807-BC14-C9A99DE30211}" dt="2020-06-01T09:21:16.187" v="2303" actId="478"/>
          <ac:spMkLst>
            <pc:docMk/>
            <pc:sldMk cId="2488329048" sldId="259"/>
            <ac:spMk id="108" creationId="{DF2E8270-98DB-418A-AF4A-236CE06A5AEA}"/>
          </ac:spMkLst>
        </pc:spChg>
        <pc:spChg chg="add del mod">
          <ac:chgData name="康 亦恺" userId="da2664b63e191358" providerId="LiveId" clId="{9FD4530D-4390-4807-BC14-C9A99DE30211}" dt="2020-06-01T09:21:16.187" v="2303" actId="478"/>
          <ac:spMkLst>
            <pc:docMk/>
            <pc:sldMk cId="2488329048" sldId="259"/>
            <ac:spMk id="109" creationId="{AC5C0DE1-4040-4667-8CA3-93DB5A03096A}"/>
          </ac:spMkLst>
        </pc:spChg>
        <pc:spChg chg="add del mod">
          <ac:chgData name="康 亦恺" userId="da2664b63e191358" providerId="LiveId" clId="{9FD4530D-4390-4807-BC14-C9A99DE30211}" dt="2020-06-01T09:21:16.187" v="2303" actId="478"/>
          <ac:spMkLst>
            <pc:docMk/>
            <pc:sldMk cId="2488329048" sldId="259"/>
            <ac:spMk id="110" creationId="{D14B27E8-7403-4929-AAD1-58C71BD1B4DB}"/>
          </ac:spMkLst>
        </pc:spChg>
        <pc:grpChg chg="del">
          <ac:chgData name="康 亦恺" userId="da2664b63e191358" providerId="LiveId" clId="{9FD4530D-4390-4807-BC14-C9A99DE30211}" dt="2020-05-30T16:58:18.028" v="1276" actId="478"/>
          <ac:grpSpMkLst>
            <pc:docMk/>
            <pc:sldMk cId="2488329048" sldId="259"/>
            <ac:grpSpMk id="16" creationId="{7B0186CC-2390-4192-B76E-97B3D1B32EEE}"/>
          </ac:grpSpMkLst>
        </pc:grpChg>
        <pc:grpChg chg="del">
          <ac:chgData name="康 亦恺" userId="da2664b63e191358" providerId="LiveId" clId="{9FD4530D-4390-4807-BC14-C9A99DE30211}" dt="2020-05-30T16:58:18.028" v="1276" actId="478"/>
          <ac:grpSpMkLst>
            <pc:docMk/>
            <pc:sldMk cId="2488329048" sldId="259"/>
            <ac:grpSpMk id="20" creationId="{3123DA87-939C-4FEA-9435-0C385DF95AA6}"/>
          </ac:grpSpMkLst>
        </pc:grpChg>
        <pc:grpChg chg="del">
          <ac:chgData name="康 亦恺" userId="da2664b63e191358" providerId="LiveId" clId="{9FD4530D-4390-4807-BC14-C9A99DE30211}" dt="2020-05-30T16:58:18.028" v="1276" actId="478"/>
          <ac:grpSpMkLst>
            <pc:docMk/>
            <pc:sldMk cId="2488329048" sldId="259"/>
            <ac:grpSpMk id="24" creationId="{4944B9D9-7241-45C0-A6C0-AD89780B9173}"/>
          </ac:grpSpMkLst>
        </pc:grpChg>
        <pc:grpChg chg="del">
          <ac:chgData name="康 亦恺" userId="da2664b63e191358" providerId="LiveId" clId="{9FD4530D-4390-4807-BC14-C9A99DE30211}" dt="2020-05-30T16:58:18.028" v="1276" actId="478"/>
          <ac:grpSpMkLst>
            <pc:docMk/>
            <pc:sldMk cId="2488329048" sldId="259"/>
            <ac:grpSpMk id="37" creationId="{DE75BBD1-80F1-4DC6-9622-1BB7C4C6082A}"/>
          </ac:grpSpMkLst>
        </pc:grpChg>
        <pc:grpChg chg="del">
          <ac:chgData name="康 亦恺" userId="da2664b63e191358" providerId="LiveId" clId="{9FD4530D-4390-4807-BC14-C9A99DE30211}" dt="2020-05-30T16:58:18.028" v="1276" actId="478"/>
          <ac:grpSpMkLst>
            <pc:docMk/>
            <pc:sldMk cId="2488329048" sldId="259"/>
            <ac:grpSpMk id="81" creationId="{0262EC52-E1C9-4184-B3AF-D6AA13C86AA0}"/>
          </ac:grpSpMkLst>
        </pc:grpChg>
        <pc:grpChg chg="add del mod">
          <ac:chgData name="康 亦恺" userId="da2664b63e191358" providerId="LiveId" clId="{9FD4530D-4390-4807-BC14-C9A99DE30211}" dt="2020-05-30T21:41:25.462" v="1319" actId="478"/>
          <ac:grpSpMkLst>
            <pc:docMk/>
            <pc:sldMk cId="2488329048" sldId="259"/>
            <ac:grpSpMk id="88" creationId="{F12213DE-7F9E-4FE9-8A0C-7C7464508EF3}"/>
          </ac:grpSpMkLst>
        </pc:grpChg>
        <pc:grpChg chg="add del mod">
          <ac:chgData name="康 亦恺" userId="da2664b63e191358" providerId="LiveId" clId="{9FD4530D-4390-4807-BC14-C9A99DE30211}" dt="2020-05-30T21:41:26.795" v="1321" actId="478"/>
          <ac:grpSpMkLst>
            <pc:docMk/>
            <pc:sldMk cId="2488329048" sldId="259"/>
            <ac:grpSpMk id="93" creationId="{EF944E82-6D26-4E22-9FA8-9E7FA9FC0FB2}"/>
          </ac:grpSpMkLst>
        </pc:grpChg>
        <pc:grpChg chg="add del mod">
          <ac:chgData name="康 亦恺" userId="da2664b63e191358" providerId="LiveId" clId="{9FD4530D-4390-4807-BC14-C9A99DE30211}" dt="2020-05-30T21:41:26.286" v="1320" actId="478"/>
          <ac:grpSpMkLst>
            <pc:docMk/>
            <pc:sldMk cId="2488329048" sldId="259"/>
            <ac:grpSpMk id="97" creationId="{E969A670-E796-4914-8110-73231A83EC24}"/>
          </ac:grpSpMkLst>
        </pc:grpChg>
        <pc:graphicFrameChg chg="add del mod">
          <ac:chgData name="康 亦恺" userId="da2664b63e191358" providerId="LiveId" clId="{9FD4530D-4390-4807-BC14-C9A99DE30211}" dt="2020-05-30T17:00:42.525" v="1307" actId="478"/>
          <ac:graphicFrameMkLst>
            <pc:docMk/>
            <pc:sldMk cId="2488329048" sldId="259"/>
            <ac:graphicFrameMk id="14" creationId="{749BE6C6-9542-47CA-80F3-F55478086D0B}"/>
          </ac:graphicFrameMkLst>
        </pc:graphicFrameChg>
        <pc:cxnChg chg="del">
          <ac:chgData name="康 亦恺" userId="da2664b63e191358" providerId="LiveId" clId="{9FD4530D-4390-4807-BC14-C9A99DE30211}" dt="2020-05-30T16:58:18.028" v="1276" actId="478"/>
          <ac:cxnSpMkLst>
            <pc:docMk/>
            <pc:sldMk cId="2488329048" sldId="259"/>
            <ac:cxnSpMk id="9" creationId="{45216723-5683-4E44-993D-406F58D332AB}"/>
          </ac:cxnSpMkLst>
        </pc:cxnChg>
        <pc:cxnChg chg="add del mod">
          <ac:chgData name="康 亦恺" userId="da2664b63e191358" providerId="LiveId" clId="{9FD4530D-4390-4807-BC14-C9A99DE30211}" dt="2020-06-01T09:21:16.187" v="2303" actId="478"/>
          <ac:cxnSpMkLst>
            <pc:docMk/>
            <pc:sldMk cId="2488329048" sldId="259"/>
            <ac:cxnSpMk id="34" creationId="{13E2D406-BA11-41B8-8D31-34666220B020}"/>
          </ac:cxnSpMkLst>
        </pc:cxnChg>
        <pc:cxnChg chg="add del mod">
          <ac:chgData name="康 亦恺" userId="da2664b63e191358" providerId="LiveId" clId="{9FD4530D-4390-4807-BC14-C9A99DE30211}" dt="2020-06-01T09:21:16.187" v="2303" actId="478"/>
          <ac:cxnSpMkLst>
            <pc:docMk/>
            <pc:sldMk cId="2488329048" sldId="259"/>
            <ac:cxnSpMk id="53" creationId="{94ECD6F0-EC5C-45B5-BBBC-4F493E88098D}"/>
          </ac:cxnSpMkLst>
        </pc:cxnChg>
        <pc:cxnChg chg="add del mod">
          <ac:chgData name="康 亦恺" userId="da2664b63e191358" providerId="LiveId" clId="{9FD4530D-4390-4807-BC14-C9A99DE30211}" dt="2020-06-01T09:21:16.187" v="2303" actId="478"/>
          <ac:cxnSpMkLst>
            <pc:docMk/>
            <pc:sldMk cId="2488329048" sldId="259"/>
            <ac:cxnSpMk id="54" creationId="{444F3C3E-483D-406A-BF88-8440FF9C1260}"/>
          </ac:cxnSpMkLst>
        </pc:cxnChg>
        <pc:cxnChg chg="del mod">
          <ac:chgData name="康 亦恺" userId="da2664b63e191358" providerId="LiveId" clId="{9FD4530D-4390-4807-BC14-C9A99DE30211}" dt="2020-05-30T16:58:18.028" v="1276" actId="478"/>
          <ac:cxnSpMkLst>
            <pc:docMk/>
            <pc:sldMk cId="2488329048" sldId="259"/>
            <ac:cxnSpMk id="59" creationId="{733B908E-86A7-47D1-992B-4D0D636B6230}"/>
          </ac:cxnSpMkLst>
        </pc:cxnChg>
        <pc:cxnChg chg="add del mod">
          <ac:chgData name="康 亦恺" userId="da2664b63e191358" providerId="LiveId" clId="{9FD4530D-4390-4807-BC14-C9A99DE30211}" dt="2020-05-30T21:41:28.046" v="1322" actId="478"/>
          <ac:cxnSpMkLst>
            <pc:docMk/>
            <pc:sldMk cId="2488329048" sldId="259"/>
            <ac:cxnSpMk id="61" creationId="{20367198-D342-48A0-891C-5DCAB1F3E518}"/>
          </ac:cxnSpMkLst>
        </pc:cxnChg>
        <pc:cxnChg chg="add del mod">
          <ac:chgData name="康 亦恺" userId="da2664b63e191358" providerId="LiveId" clId="{9FD4530D-4390-4807-BC14-C9A99DE30211}" dt="2020-05-30T21:41:17.553" v="1314" actId="478"/>
          <ac:cxnSpMkLst>
            <pc:docMk/>
            <pc:sldMk cId="2488329048" sldId="259"/>
            <ac:cxnSpMk id="62" creationId="{5FC7075D-C1F3-4091-9C4E-41167E9FE43F}"/>
          </ac:cxnSpMkLst>
        </pc:cxnChg>
        <pc:cxnChg chg="add del mod">
          <ac:chgData name="康 亦恺" userId="da2664b63e191358" providerId="LiveId" clId="{9FD4530D-4390-4807-BC14-C9A99DE30211}" dt="2020-05-30T21:41:21.623" v="1317" actId="478"/>
          <ac:cxnSpMkLst>
            <pc:docMk/>
            <pc:sldMk cId="2488329048" sldId="259"/>
            <ac:cxnSpMk id="63" creationId="{F9117449-0BC8-46F1-8543-81E42B8FBF74}"/>
          </ac:cxnSpMkLst>
        </pc:cxnChg>
        <pc:cxnChg chg="add mod">
          <ac:chgData name="康 亦恺" userId="da2664b63e191358" providerId="LiveId" clId="{9FD4530D-4390-4807-BC14-C9A99DE30211}" dt="2020-05-30T21:41:23.670" v="1318" actId="1076"/>
          <ac:cxnSpMkLst>
            <pc:docMk/>
            <pc:sldMk cId="2488329048" sldId="259"/>
            <ac:cxnSpMk id="64" creationId="{14659350-1127-4AB5-AC33-0FBBFE78AE94}"/>
          </ac:cxnSpMkLst>
        </pc:cxnChg>
        <pc:cxnChg chg="del mod">
          <ac:chgData name="康 亦恺" userId="da2664b63e191358" providerId="LiveId" clId="{9FD4530D-4390-4807-BC14-C9A99DE30211}" dt="2020-05-30T16:58:18.028" v="1276" actId="478"/>
          <ac:cxnSpMkLst>
            <pc:docMk/>
            <pc:sldMk cId="2488329048" sldId="259"/>
            <ac:cxnSpMk id="72" creationId="{6BA225CB-F998-49AD-B8AA-EC7ECF8F7A33}"/>
          </ac:cxnSpMkLst>
        </pc:cxnChg>
        <pc:cxnChg chg="add del mod">
          <ac:chgData name="康 亦恺" userId="da2664b63e191358" providerId="LiveId" clId="{9FD4530D-4390-4807-BC14-C9A99DE30211}" dt="2020-05-30T21:41:17.553" v="1314" actId="478"/>
          <ac:cxnSpMkLst>
            <pc:docMk/>
            <pc:sldMk cId="2488329048" sldId="259"/>
            <ac:cxnSpMk id="75" creationId="{079F394F-53F5-4FF1-A764-6A06491B8884}"/>
          </ac:cxnSpMkLst>
        </pc:cxnChg>
        <pc:cxnChg chg="del mod">
          <ac:chgData name="康 亦恺" userId="da2664b63e191358" providerId="LiveId" clId="{9FD4530D-4390-4807-BC14-C9A99DE30211}" dt="2020-05-30T16:58:18.028" v="1276" actId="478"/>
          <ac:cxnSpMkLst>
            <pc:docMk/>
            <pc:sldMk cId="2488329048" sldId="259"/>
            <ac:cxnSpMk id="86" creationId="{A8A23429-F3B2-4165-8BC8-6872DA1F97EF}"/>
          </ac:cxnSpMkLst>
        </pc:cxnChg>
        <pc:cxnChg chg="mod">
          <ac:chgData name="康 亦恺" userId="da2664b63e191358" providerId="LiveId" clId="{9FD4530D-4390-4807-BC14-C9A99DE30211}" dt="2020-05-30T21:41:11.685" v="1312"/>
          <ac:cxnSpMkLst>
            <pc:docMk/>
            <pc:sldMk cId="2488329048" sldId="259"/>
            <ac:cxnSpMk id="89" creationId="{18B7483C-BF66-4101-91EC-4CA69901A58F}"/>
          </ac:cxnSpMkLst>
        </pc:cxnChg>
        <pc:cxnChg chg="mod">
          <ac:chgData name="康 亦恺" userId="da2664b63e191358" providerId="LiveId" clId="{9FD4530D-4390-4807-BC14-C9A99DE30211}" dt="2020-05-30T21:41:11.685" v="1312"/>
          <ac:cxnSpMkLst>
            <pc:docMk/>
            <pc:sldMk cId="2488329048" sldId="259"/>
            <ac:cxnSpMk id="91" creationId="{BD14F035-732E-4345-9AC0-B4911D1FEED2}"/>
          </ac:cxnSpMkLst>
        </pc:cxnChg>
        <pc:cxnChg chg="mod">
          <ac:chgData name="康 亦恺" userId="da2664b63e191358" providerId="LiveId" clId="{9FD4530D-4390-4807-BC14-C9A99DE30211}" dt="2020-05-30T21:41:11.685" v="1312"/>
          <ac:cxnSpMkLst>
            <pc:docMk/>
            <pc:sldMk cId="2488329048" sldId="259"/>
            <ac:cxnSpMk id="92" creationId="{D3FE85BF-E51F-4155-932D-0890B18B625A}"/>
          </ac:cxnSpMkLst>
        </pc:cxnChg>
        <pc:cxnChg chg="mod">
          <ac:chgData name="康 亦恺" userId="da2664b63e191358" providerId="LiveId" clId="{9FD4530D-4390-4807-BC14-C9A99DE30211}" dt="2020-05-30T21:41:11.685" v="1312"/>
          <ac:cxnSpMkLst>
            <pc:docMk/>
            <pc:sldMk cId="2488329048" sldId="259"/>
            <ac:cxnSpMk id="94" creationId="{D0A42E71-ED98-4707-9488-96CFEBCF9549}"/>
          </ac:cxnSpMkLst>
        </pc:cxnChg>
        <pc:cxnChg chg="mod">
          <ac:chgData name="康 亦恺" userId="da2664b63e191358" providerId="LiveId" clId="{9FD4530D-4390-4807-BC14-C9A99DE30211}" dt="2020-05-30T21:41:11.685" v="1312"/>
          <ac:cxnSpMkLst>
            <pc:docMk/>
            <pc:sldMk cId="2488329048" sldId="259"/>
            <ac:cxnSpMk id="95" creationId="{C9029A1B-9D8F-4F5C-9709-5A8053732839}"/>
          </ac:cxnSpMkLst>
        </pc:cxnChg>
        <pc:cxnChg chg="mod">
          <ac:chgData name="康 亦恺" userId="da2664b63e191358" providerId="LiveId" clId="{9FD4530D-4390-4807-BC14-C9A99DE30211}" dt="2020-05-30T21:41:11.685" v="1312"/>
          <ac:cxnSpMkLst>
            <pc:docMk/>
            <pc:sldMk cId="2488329048" sldId="259"/>
            <ac:cxnSpMk id="96" creationId="{AFB2BCAE-0696-4765-B075-7F21D202A875}"/>
          </ac:cxnSpMkLst>
        </pc:cxnChg>
        <pc:cxnChg chg="mod">
          <ac:chgData name="康 亦恺" userId="da2664b63e191358" providerId="LiveId" clId="{9FD4530D-4390-4807-BC14-C9A99DE30211}" dt="2020-05-30T21:41:11.685" v="1312"/>
          <ac:cxnSpMkLst>
            <pc:docMk/>
            <pc:sldMk cId="2488329048" sldId="259"/>
            <ac:cxnSpMk id="98" creationId="{47BCE0DD-4342-4079-A660-2B6494494E70}"/>
          </ac:cxnSpMkLst>
        </pc:cxnChg>
        <pc:cxnChg chg="mod">
          <ac:chgData name="康 亦恺" userId="da2664b63e191358" providerId="LiveId" clId="{9FD4530D-4390-4807-BC14-C9A99DE30211}" dt="2020-05-30T21:41:11.685" v="1312"/>
          <ac:cxnSpMkLst>
            <pc:docMk/>
            <pc:sldMk cId="2488329048" sldId="259"/>
            <ac:cxnSpMk id="99" creationId="{601A352D-BEBD-4E6D-9CA0-C53EA3C5B1EC}"/>
          </ac:cxnSpMkLst>
        </pc:cxnChg>
        <pc:cxnChg chg="mod">
          <ac:chgData name="康 亦恺" userId="da2664b63e191358" providerId="LiveId" clId="{9FD4530D-4390-4807-BC14-C9A99DE30211}" dt="2020-05-30T21:41:11.685" v="1312"/>
          <ac:cxnSpMkLst>
            <pc:docMk/>
            <pc:sldMk cId="2488329048" sldId="259"/>
            <ac:cxnSpMk id="100" creationId="{2572B95C-CBF7-482E-B059-8CF5D82E22AB}"/>
          </ac:cxnSpMkLst>
        </pc:cxnChg>
      </pc:sldChg>
      <pc:sldChg chg="addSp delSp modSp add mod">
        <pc:chgData name="康 亦恺" userId="da2664b63e191358" providerId="LiveId" clId="{9FD4530D-4390-4807-BC14-C9A99DE30211}" dt="2020-06-01T09:20:51.409" v="2302" actId="1076"/>
        <pc:sldMkLst>
          <pc:docMk/>
          <pc:sldMk cId="795878100" sldId="260"/>
        </pc:sldMkLst>
        <pc:spChg chg="mod">
          <ac:chgData name="康 亦恺" userId="da2664b63e191358" providerId="LiveId" clId="{9FD4530D-4390-4807-BC14-C9A99DE30211}" dt="2020-06-01T09:20:51.409" v="2302" actId="1076"/>
          <ac:spMkLst>
            <pc:docMk/>
            <pc:sldMk cId="795878100" sldId="260"/>
            <ac:spMk id="29" creationId="{6F69BDF8-8A9A-407F-8C1F-5D4E5A7870B7}"/>
          </ac:spMkLst>
        </pc:spChg>
        <pc:spChg chg="mod">
          <ac:chgData name="康 亦恺" userId="da2664b63e191358" providerId="LiveId" clId="{9FD4530D-4390-4807-BC14-C9A99DE30211}" dt="2020-06-01T09:20:51.409" v="2302" actId="1076"/>
          <ac:spMkLst>
            <pc:docMk/>
            <pc:sldMk cId="795878100" sldId="260"/>
            <ac:spMk id="30" creationId="{9699365C-3852-4056-8D8D-6617BAF21F88}"/>
          </ac:spMkLst>
        </pc:spChg>
        <pc:spChg chg="mod">
          <ac:chgData name="康 亦恺" userId="da2664b63e191358" providerId="LiveId" clId="{9FD4530D-4390-4807-BC14-C9A99DE30211}" dt="2020-06-01T09:20:51.409" v="2302" actId="1076"/>
          <ac:spMkLst>
            <pc:docMk/>
            <pc:sldMk cId="795878100" sldId="260"/>
            <ac:spMk id="31" creationId="{30C5130B-4500-48CB-8AD0-3B1842B0C5B7}"/>
          </ac:spMkLst>
        </pc:spChg>
        <pc:spChg chg="mod">
          <ac:chgData name="康 亦恺" userId="da2664b63e191358" providerId="LiveId" clId="{9FD4530D-4390-4807-BC14-C9A99DE30211}" dt="2020-06-01T09:20:51.409" v="2302" actId="1076"/>
          <ac:spMkLst>
            <pc:docMk/>
            <pc:sldMk cId="795878100" sldId="260"/>
            <ac:spMk id="35" creationId="{8499B202-1BB4-48BA-8FB6-A91C480CAE1D}"/>
          </ac:spMkLst>
        </pc:spChg>
        <pc:spChg chg="add mod">
          <ac:chgData name="康 亦恺" userId="da2664b63e191358" providerId="LiveId" clId="{9FD4530D-4390-4807-BC14-C9A99DE30211}" dt="2020-06-01T09:20:51.409" v="2302" actId="1076"/>
          <ac:spMkLst>
            <pc:docMk/>
            <pc:sldMk cId="795878100" sldId="260"/>
            <ac:spMk id="38" creationId="{F2163F10-7F65-4864-94AB-47C89F8FD38B}"/>
          </ac:spMkLst>
        </pc:spChg>
        <pc:spChg chg="add mod">
          <ac:chgData name="康 亦恺" userId="da2664b63e191358" providerId="LiveId" clId="{9FD4530D-4390-4807-BC14-C9A99DE30211}" dt="2020-06-01T09:20:51.409" v="2302" actId="1076"/>
          <ac:spMkLst>
            <pc:docMk/>
            <pc:sldMk cId="795878100" sldId="260"/>
            <ac:spMk id="39" creationId="{9DF78D5F-FA9B-4801-A394-94812AAAAFA4}"/>
          </ac:spMkLst>
        </pc:spChg>
        <pc:spChg chg="add mod">
          <ac:chgData name="康 亦恺" userId="da2664b63e191358" providerId="LiveId" clId="{9FD4530D-4390-4807-BC14-C9A99DE30211}" dt="2020-06-01T09:20:51.409" v="2302" actId="1076"/>
          <ac:spMkLst>
            <pc:docMk/>
            <pc:sldMk cId="795878100" sldId="260"/>
            <ac:spMk id="40" creationId="{C187E977-EC80-48A1-A969-7F946BDB1CF4}"/>
          </ac:spMkLst>
        </pc:spChg>
        <pc:spChg chg="add mod">
          <ac:chgData name="康 亦恺" userId="da2664b63e191358" providerId="LiveId" clId="{9FD4530D-4390-4807-BC14-C9A99DE30211}" dt="2020-06-01T09:20:51.409" v="2302" actId="1076"/>
          <ac:spMkLst>
            <pc:docMk/>
            <pc:sldMk cId="795878100" sldId="260"/>
            <ac:spMk id="41" creationId="{C7DA38CE-8291-4BD8-A87C-B31B558EE02A}"/>
          </ac:spMkLst>
        </pc:spChg>
        <pc:spChg chg="add del mod">
          <ac:chgData name="康 亦恺" userId="da2664b63e191358" providerId="LiveId" clId="{9FD4530D-4390-4807-BC14-C9A99DE30211}" dt="2020-05-30T21:55:02.402" v="1725" actId="478"/>
          <ac:spMkLst>
            <pc:docMk/>
            <pc:sldMk cId="795878100" sldId="260"/>
            <ac:spMk id="43" creationId="{3BE8DF7E-FD94-46B1-881D-69240E12B605}"/>
          </ac:spMkLst>
        </pc:spChg>
        <pc:spChg chg="add mod">
          <ac:chgData name="康 亦恺" userId="da2664b63e191358" providerId="LiveId" clId="{9FD4530D-4390-4807-BC14-C9A99DE30211}" dt="2020-06-01T09:20:51.409" v="2302" actId="1076"/>
          <ac:spMkLst>
            <pc:docMk/>
            <pc:sldMk cId="795878100" sldId="260"/>
            <ac:spMk id="44" creationId="{3748C113-3E3E-4208-880A-8F9B05B4C68C}"/>
          </ac:spMkLst>
        </pc:spChg>
        <pc:spChg chg="add del mod">
          <ac:chgData name="康 亦恺" userId="da2664b63e191358" providerId="LiveId" clId="{9FD4530D-4390-4807-BC14-C9A99DE30211}" dt="2020-05-30T21:57:25.188" v="1766" actId="478"/>
          <ac:spMkLst>
            <pc:docMk/>
            <pc:sldMk cId="795878100" sldId="260"/>
            <ac:spMk id="46" creationId="{6F6422BD-CBC6-4751-AABA-C554966BB6F4}"/>
          </ac:spMkLst>
        </pc:spChg>
        <pc:spChg chg="add del mod">
          <ac:chgData name="康 亦恺" userId="da2664b63e191358" providerId="LiveId" clId="{9FD4530D-4390-4807-BC14-C9A99DE30211}" dt="2020-05-30T21:57:23.726" v="1765" actId="478"/>
          <ac:spMkLst>
            <pc:docMk/>
            <pc:sldMk cId="795878100" sldId="260"/>
            <ac:spMk id="47" creationId="{66B3D8B0-9D12-4C50-9E8F-928EBAC56F79}"/>
          </ac:spMkLst>
        </pc:spChg>
        <pc:spChg chg="add mod">
          <ac:chgData name="康 亦恺" userId="da2664b63e191358" providerId="LiveId" clId="{9FD4530D-4390-4807-BC14-C9A99DE30211}" dt="2020-06-01T09:20:51.409" v="2302" actId="1076"/>
          <ac:spMkLst>
            <pc:docMk/>
            <pc:sldMk cId="795878100" sldId="260"/>
            <ac:spMk id="49" creationId="{D30937F5-87A2-4800-86D2-15CB7ACD9406}"/>
          </ac:spMkLst>
        </pc:spChg>
        <pc:spChg chg="add mod">
          <ac:chgData name="康 亦恺" userId="da2664b63e191358" providerId="LiveId" clId="{9FD4530D-4390-4807-BC14-C9A99DE30211}" dt="2020-06-01T09:20:51.409" v="2302" actId="1076"/>
          <ac:spMkLst>
            <pc:docMk/>
            <pc:sldMk cId="795878100" sldId="260"/>
            <ac:spMk id="50" creationId="{D5499390-F2CE-4072-8E94-4D8920A4A4DB}"/>
          </ac:spMkLst>
        </pc:spChg>
        <pc:spChg chg="add mod">
          <ac:chgData name="康 亦恺" userId="da2664b63e191358" providerId="LiveId" clId="{9FD4530D-4390-4807-BC14-C9A99DE30211}" dt="2020-06-01T09:20:51.409" v="2302" actId="1076"/>
          <ac:spMkLst>
            <pc:docMk/>
            <pc:sldMk cId="795878100" sldId="260"/>
            <ac:spMk id="51" creationId="{79042F3B-CCB0-4256-B815-44B0EA6B8DE7}"/>
          </ac:spMkLst>
        </pc:spChg>
        <pc:spChg chg="add mod">
          <ac:chgData name="康 亦恺" userId="da2664b63e191358" providerId="LiveId" clId="{9FD4530D-4390-4807-BC14-C9A99DE30211}" dt="2020-06-01T09:20:51.409" v="2302" actId="1076"/>
          <ac:spMkLst>
            <pc:docMk/>
            <pc:sldMk cId="795878100" sldId="260"/>
            <ac:spMk id="52" creationId="{FFE02600-9E16-46B3-A419-989CA3766122}"/>
          </ac:spMkLst>
        </pc:spChg>
        <pc:spChg chg="mod">
          <ac:chgData name="康 亦恺" userId="da2664b63e191358" providerId="LiveId" clId="{9FD4530D-4390-4807-BC14-C9A99DE30211}" dt="2020-06-01T09:20:51.409" v="2302" actId="1076"/>
          <ac:spMkLst>
            <pc:docMk/>
            <pc:sldMk cId="795878100" sldId="260"/>
            <ac:spMk id="55" creationId="{043AD26D-A6AD-42DD-B93B-A57AF3CD4241}"/>
          </ac:spMkLst>
        </pc:spChg>
        <pc:spChg chg="mod">
          <ac:chgData name="康 亦恺" userId="da2664b63e191358" providerId="LiveId" clId="{9FD4530D-4390-4807-BC14-C9A99DE30211}" dt="2020-06-01T09:20:51.409" v="2302" actId="1076"/>
          <ac:spMkLst>
            <pc:docMk/>
            <pc:sldMk cId="795878100" sldId="260"/>
            <ac:spMk id="56" creationId="{21D1C7B1-8F89-4ED2-B962-D4524B98F323}"/>
          </ac:spMkLst>
        </pc:spChg>
        <pc:spChg chg="del">
          <ac:chgData name="康 亦恺" userId="da2664b63e191358" providerId="LiveId" clId="{9FD4530D-4390-4807-BC14-C9A99DE30211}" dt="2020-05-30T21:49:51.006" v="1584" actId="478"/>
          <ac:spMkLst>
            <pc:docMk/>
            <pc:sldMk cId="795878100" sldId="260"/>
            <ac:spMk id="57" creationId="{3454B98B-E603-4172-9F41-89C2B81522CE}"/>
          </ac:spMkLst>
        </pc:spChg>
        <pc:spChg chg="add mod">
          <ac:chgData name="康 亦恺" userId="da2664b63e191358" providerId="LiveId" clId="{9FD4530D-4390-4807-BC14-C9A99DE30211}" dt="2020-06-01T09:20:51.409" v="2302" actId="1076"/>
          <ac:spMkLst>
            <pc:docMk/>
            <pc:sldMk cId="795878100" sldId="260"/>
            <ac:spMk id="61" creationId="{0A570934-7AF8-49BC-BE0D-88D47E597552}"/>
          </ac:spMkLst>
        </pc:spChg>
        <pc:spChg chg="add mod">
          <ac:chgData name="康 亦恺" userId="da2664b63e191358" providerId="LiveId" clId="{9FD4530D-4390-4807-BC14-C9A99DE30211}" dt="2020-06-01T09:20:51.409" v="2302" actId="1076"/>
          <ac:spMkLst>
            <pc:docMk/>
            <pc:sldMk cId="795878100" sldId="260"/>
            <ac:spMk id="62" creationId="{77F6A95A-F7DE-4A05-A2D7-8871D8CC81E7}"/>
          </ac:spMkLst>
        </pc:spChg>
        <pc:spChg chg="add mod">
          <ac:chgData name="康 亦恺" userId="da2664b63e191358" providerId="LiveId" clId="{9FD4530D-4390-4807-BC14-C9A99DE30211}" dt="2020-06-01T09:20:51.409" v="2302" actId="1076"/>
          <ac:spMkLst>
            <pc:docMk/>
            <pc:sldMk cId="795878100" sldId="260"/>
            <ac:spMk id="63" creationId="{648EC650-6372-482F-A372-DB76F342B0C6}"/>
          </ac:spMkLst>
        </pc:spChg>
        <pc:spChg chg="mod">
          <ac:chgData name="康 亦恺" userId="da2664b63e191358" providerId="LiveId" clId="{9FD4530D-4390-4807-BC14-C9A99DE30211}" dt="2020-06-01T09:20:51.409" v="2302" actId="1076"/>
          <ac:spMkLst>
            <pc:docMk/>
            <pc:sldMk cId="795878100" sldId="260"/>
            <ac:spMk id="65" creationId="{C2BE202F-A902-4AFE-A6D9-7AC970AA021B}"/>
          </ac:spMkLst>
        </pc:spChg>
        <pc:spChg chg="mod">
          <ac:chgData name="康 亦恺" userId="da2664b63e191358" providerId="LiveId" clId="{9FD4530D-4390-4807-BC14-C9A99DE30211}" dt="2020-06-01T09:20:51.409" v="2302" actId="1076"/>
          <ac:spMkLst>
            <pc:docMk/>
            <pc:sldMk cId="795878100" sldId="260"/>
            <ac:spMk id="66" creationId="{6F69EBD5-C89D-499D-BD17-3C55B0811D2F}"/>
          </ac:spMkLst>
        </pc:spChg>
        <pc:spChg chg="mod">
          <ac:chgData name="康 亦恺" userId="da2664b63e191358" providerId="LiveId" clId="{9FD4530D-4390-4807-BC14-C9A99DE30211}" dt="2020-06-01T09:20:51.409" v="2302" actId="1076"/>
          <ac:spMkLst>
            <pc:docMk/>
            <pc:sldMk cId="795878100" sldId="260"/>
            <ac:spMk id="67" creationId="{C581B6D0-D2B1-410E-A369-9D9B8B53A6B1}"/>
          </ac:spMkLst>
        </pc:spChg>
        <pc:spChg chg="add mod">
          <ac:chgData name="康 亦恺" userId="da2664b63e191358" providerId="LiveId" clId="{9FD4530D-4390-4807-BC14-C9A99DE30211}" dt="2020-06-01T09:20:51.409" v="2302" actId="1076"/>
          <ac:spMkLst>
            <pc:docMk/>
            <pc:sldMk cId="795878100" sldId="260"/>
            <ac:spMk id="68" creationId="{44FBBB62-6349-4473-A28F-EA6536E8E67F}"/>
          </ac:spMkLst>
        </pc:spChg>
        <pc:spChg chg="add mod">
          <ac:chgData name="康 亦恺" userId="da2664b63e191358" providerId="LiveId" clId="{9FD4530D-4390-4807-BC14-C9A99DE30211}" dt="2020-06-01T09:20:51.409" v="2302" actId="1076"/>
          <ac:spMkLst>
            <pc:docMk/>
            <pc:sldMk cId="795878100" sldId="260"/>
            <ac:spMk id="69" creationId="{03596B94-2542-4B1D-8FBC-6A42EDFDDC60}"/>
          </ac:spMkLst>
        </pc:spChg>
        <pc:spChg chg="add mod">
          <ac:chgData name="康 亦恺" userId="da2664b63e191358" providerId="LiveId" clId="{9FD4530D-4390-4807-BC14-C9A99DE30211}" dt="2020-06-01T09:20:51.409" v="2302" actId="1076"/>
          <ac:spMkLst>
            <pc:docMk/>
            <pc:sldMk cId="795878100" sldId="260"/>
            <ac:spMk id="70" creationId="{AAB008D4-A788-49BC-85CA-914B863ADB09}"/>
          </ac:spMkLst>
        </pc:spChg>
        <pc:spChg chg="add mod">
          <ac:chgData name="康 亦恺" userId="da2664b63e191358" providerId="LiveId" clId="{9FD4530D-4390-4807-BC14-C9A99DE30211}" dt="2020-06-01T09:20:51.409" v="2302" actId="1076"/>
          <ac:spMkLst>
            <pc:docMk/>
            <pc:sldMk cId="795878100" sldId="260"/>
            <ac:spMk id="71" creationId="{8BCE32D4-FFF2-45FC-8555-0992D9808748}"/>
          </ac:spMkLst>
        </pc:spChg>
        <pc:spChg chg="add mod">
          <ac:chgData name="康 亦恺" userId="da2664b63e191358" providerId="LiveId" clId="{9FD4530D-4390-4807-BC14-C9A99DE30211}" dt="2020-06-01T09:20:51.409" v="2302" actId="1076"/>
          <ac:spMkLst>
            <pc:docMk/>
            <pc:sldMk cId="795878100" sldId="260"/>
            <ac:spMk id="72" creationId="{3F487452-0F0D-4068-912B-2A4E9DEAE247}"/>
          </ac:spMkLst>
        </pc:spChg>
        <pc:spChg chg="mod">
          <ac:chgData name="康 亦恺" userId="da2664b63e191358" providerId="LiveId" clId="{9FD4530D-4390-4807-BC14-C9A99DE30211}" dt="2020-06-01T09:20:51.409" v="2302" actId="1076"/>
          <ac:spMkLst>
            <pc:docMk/>
            <pc:sldMk cId="795878100" sldId="260"/>
            <ac:spMk id="73" creationId="{BE66E551-6A13-4998-932F-AFCD9E72E101}"/>
          </ac:spMkLst>
        </pc:spChg>
        <pc:spChg chg="add del mod">
          <ac:chgData name="康 亦恺" userId="da2664b63e191358" providerId="LiveId" clId="{9FD4530D-4390-4807-BC14-C9A99DE30211}" dt="2020-05-30T22:07:07.214" v="1945" actId="478"/>
          <ac:spMkLst>
            <pc:docMk/>
            <pc:sldMk cId="795878100" sldId="260"/>
            <ac:spMk id="74" creationId="{8CF56F56-ABD3-41A5-A4BA-2CC76F6234DF}"/>
          </ac:spMkLst>
        </pc:spChg>
        <pc:spChg chg="add mod">
          <ac:chgData name="康 亦恺" userId="da2664b63e191358" providerId="LiveId" clId="{9FD4530D-4390-4807-BC14-C9A99DE30211}" dt="2020-06-01T09:20:51.409" v="2302" actId="1076"/>
          <ac:spMkLst>
            <pc:docMk/>
            <pc:sldMk cId="795878100" sldId="260"/>
            <ac:spMk id="75" creationId="{9304C514-573A-4F46-82E8-A424298BA3D2}"/>
          </ac:spMkLst>
        </pc:spChg>
        <pc:spChg chg="add mod">
          <ac:chgData name="康 亦恺" userId="da2664b63e191358" providerId="LiveId" clId="{9FD4530D-4390-4807-BC14-C9A99DE30211}" dt="2020-06-01T09:20:51.409" v="2302" actId="1076"/>
          <ac:spMkLst>
            <pc:docMk/>
            <pc:sldMk cId="795878100" sldId="260"/>
            <ac:spMk id="76" creationId="{A46B6030-A17D-4C9F-8CC3-AF4B5A556DF7}"/>
          </ac:spMkLst>
        </pc:spChg>
        <pc:spChg chg="add mod">
          <ac:chgData name="康 亦恺" userId="da2664b63e191358" providerId="LiveId" clId="{9FD4530D-4390-4807-BC14-C9A99DE30211}" dt="2020-06-01T09:20:51.409" v="2302" actId="1076"/>
          <ac:spMkLst>
            <pc:docMk/>
            <pc:sldMk cId="795878100" sldId="260"/>
            <ac:spMk id="78" creationId="{F599EB74-4C8B-47D6-A75E-3A937FFB7024}"/>
          </ac:spMkLst>
        </pc:spChg>
        <pc:spChg chg="add mod">
          <ac:chgData name="康 亦恺" userId="da2664b63e191358" providerId="LiveId" clId="{9FD4530D-4390-4807-BC14-C9A99DE30211}" dt="2020-06-01T09:20:51.409" v="2302" actId="1076"/>
          <ac:spMkLst>
            <pc:docMk/>
            <pc:sldMk cId="795878100" sldId="260"/>
            <ac:spMk id="80" creationId="{26D84546-E962-4EFB-87C1-FA1F813C8089}"/>
          </ac:spMkLst>
        </pc:spChg>
        <pc:spChg chg="mod">
          <ac:chgData name="康 亦恺" userId="da2664b63e191358" providerId="LiveId" clId="{9FD4530D-4390-4807-BC14-C9A99DE30211}" dt="2020-06-01T09:20:51.409" v="2302" actId="1076"/>
          <ac:spMkLst>
            <pc:docMk/>
            <pc:sldMk cId="795878100" sldId="260"/>
            <ac:spMk id="101" creationId="{6706781C-432D-40FE-A653-2D1CEC660853}"/>
          </ac:spMkLst>
        </pc:spChg>
        <pc:spChg chg="mod">
          <ac:chgData name="康 亦恺" userId="da2664b63e191358" providerId="LiveId" clId="{9FD4530D-4390-4807-BC14-C9A99DE30211}" dt="2020-06-01T09:20:51.409" v="2302" actId="1076"/>
          <ac:spMkLst>
            <pc:docMk/>
            <pc:sldMk cId="795878100" sldId="260"/>
            <ac:spMk id="102" creationId="{C5BCEB5D-F846-4887-9C2F-77F07F15B0F6}"/>
          </ac:spMkLst>
        </pc:spChg>
        <pc:spChg chg="del">
          <ac:chgData name="康 亦恺" userId="da2664b63e191358" providerId="LiveId" clId="{9FD4530D-4390-4807-BC14-C9A99DE30211}" dt="2020-05-30T21:49:51.784" v="1585" actId="478"/>
          <ac:spMkLst>
            <pc:docMk/>
            <pc:sldMk cId="795878100" sldId="260"/>
            <ac:spMk id="103" creationId="{7F5D9349-166C-4B3C-A7DA-D36A491EF742}"/>
          </ac:spMkLst>
        </pc:spChg>
        <pc:spChg chg="del">
          <ac:chgData name="康 亦恺" userId="da2664b63e191358" providerId="LiveId" clId="{9FD4530D-4390-4807-BC14-C9A99DE30211}" dt="2020-05-30T21:49:53.079" v="1586" actId="478"/>
          <ac:spMkLst>
            <pc:docMk/>
            <pc:sldMk cId="795878100" sldId="260"/>
            <ac:spMk id="104" creationId="{0C7B2689-F252-4F29-90AF-37B263F94F5B}"/>
          </ac:spMkLst>
        </pc:spChg>
        <pc:spChg chg="del">
          <ac:chgData name="康 亦恺" userId="da2664b63e191358" providerId="LiveId" clId="{9FD4530D-4390-4807-BC14-C9A99DE30211}" dt="2020-05-30T21:49:53.387" v="1587" actId="478"/>
          <ac:spMkLst>
            <pc:docMk/>
            <pc:sldMk cId="795878100" sldId="260"/>
            <ac:spMk id="105" creationId="{F1F1B136-A0D0-4495-AEDF-838AE433367B}"/>
          </ac:spMkLst>
        </pc:spChg>
        <pc:spChg chg="del">
          <ac:chgData name="康 亦恺" userId="da2664b63e191358" providerId="LiveId" clId="{9FD4530D-4390-4807-BC14-C9A99DE30211}" dt="2020-05-30T21:49:54.295" v="1588" actId="478"/>
          <ac:spMkLst>
            <pc:docMk/>
            <pc:sldMk cId="795878100" sldId="260"/>
            <ac:spMk id="106" creationId="{7C221AA7-8CD6-4187-B3ED-7774CE7AD6E5}"/>
          </ac:spMkLst>
        </pc:spChg>
        <pc:spChg chg="del">
          <ac:chgData name="康 亦恺" userId="da2664b63e191358" providerId="LiveId" clId="{9FD4530D-4390-4807-BC14-C9A99DE30211}" dt="2020-05-30T21:49:55.388" v="1590" actId="478"/>
          <ac:spMkLst>
            <pc:docMk/>
            <pc:sldMk cId="795878100" sldId="260"/>
            <ac:spMk id="107" creationId="{1668CCA6-D0DD-442F-B500-1FF6E86C8CF9}"/>
          </ac:spMkLst>
        </pc:spChg>
        <pc:spChg chg="del">
          <ac:chgData name="康 亦恺" userId="da2664b63e191358" providerId="LiveId" clId="{9FD4530D-4390-4807-BC14-C9A99DE30211}" dt="2020-05-30T21:49:55.091" v="1589" actId="478"/>
          <ac:spMkLst>
            <pc:docMk/>
            <pc:sldMk cId="795878100" sldId="260"/>
            <ac:spMk id="108" creationId="{DF2E8270-98DB-418A-AF4A-236CE06A5AEA}"/>
          </ac:spMkLst>
        </pc:spChg>
        <pc:spChg chg="del">
          <ac:chgData name="康 亦恺" userId="da2664b63e191358" providerId="LiveId" clId="{9FD4530D-4390-4807-BC14-C9A99DE30211}" dt="2020-05-30T21:49:56.247" v="1591" actId="478"/>
          <ac:spMkLst>
            <pc:docMk/>
            <pc:sldMk cId="795878100" sldId="260"/>
            <ac:spMk id="109" creationId="{AC5C0DE1-4040-4667-8CA3-93DB5A03096A}"/>
          </ac:spMkLst>
        </pc:spChg>
        <pc:spChg chg="mod">
          <ac:chgData name="康 亦恺" userId="da2664b63e191358" providerId="LiveId" clId="{9FD4530D-4390-4807-BC14-C9A99DE30211}" dt="2020-06-01T09:20:51.409" v="2302" actId="1076"/>
          <ac:spMkLst>
            <pc:docMk/>
            <pc:sldMk cId="795878100" sldId="260"/>
            <ac:spMk id="110" creationId="{D14B27E8-7403-4929-AAD1-58C71BD1B4DB}"/>
          </ac:spMkLst>
        </pc:spChg>
        <pc:cxnChg chg="add del mod">
          <ac:chgData name="康 亦恺" userId="da2664b63e191358" providerId="LiveId" clId="{9FD4530D-4390-4807-BC14-C9A99DE30211}" dt="2020-05-30T21:50:54.976" v="1607" actId="478"/>
          <ac:cxnSpMkLst>
            <pc:docMk/>
            <pc:sldMk cId="795878100" sldId="260"/>
            <ac:cxnSpMk id="27" creationId="{7886AAB3-F4E6-430A-B113-788B694590D5}"/>
          </ac:cxnSpMkLst>
        </pc:cxnChg>
        <pc:cxnChg chg="add del mod">
          <ac:chgData name="康 亦恺" userId="da2664b63e191358" providerId="LiveId" clId="{9FD4530D-4390-4807-BC14-C9A99DE30211}" dt="2020-05-30T21:50:53.424" v="1606" actId="478"/>
          <ac:cxnSpMkLst>
            <pc:docMk/>
            <pc:sldMk cId="795878100" sldId="260"/>
            <ac:cxnSpMk id="32" creationId="{02C88846-E88E-4D79-BC4B-77B896FE77A5}"/>
          </ac:cxnSpMkLst>
        </pc:cxnChg>
        <pc:cxnChg chg="add mod">
          <ac:chgData name="康 亦恺" userId="da2664b63e191358" providerId="LiveId" clId="{9FD4530D-4390-4807-BC14-C9A99DE30211}" dt="2020-06-01T09:20:51.409" v="2302" actId="1076"/>
          <ac:cxnSpMkLst>
            <pc:docMk/>
            <pc:sldMk cId="795878100" sldId="260"/>
            <ac:cxnSpMk id="33" creationId="{669B1580-16A7-41E7-BBA3-60407DF62D82}"/>
          </ac:cxnSpMkLst>
        </pc:cxnChg>
        <pc:cxnChg chg="mod">
          <ac:chgData name="康 亦恺" userId="da2664b63e191358" providerId="LiveId" clId="{9FD4530D-4390-4807-BC14-C9A99DE30211}" dt="2020-06-01T09:20:51.409" v="2302" actId="1076"/>
          <ac:cxnSpMkLst>
            <pc:docMk/>
            <pc:sldMk cId="795878100" sldId="260"/>
            <ac:cxnSpMk id="34" creationId="{13E2D406-BA11-41B8-8D31-34666220B020}"/>
          </ac:cxnSpMkLst>
        </pc:cxnChg>
        <pc:cxnChg chg="add mod">
          <ac:chgData name="康 亦恺" userId="da2664b63e191358" providerId="LiveId" clId="{9FD4530D-4390-4807-BC14-C9A99DE30211}" dt="2020-06-01T09:20:51.409" v="2302" actId="1076"/>
          <ac:cxnSpMkLst>
            <pc:docMk/>
            <pc:sldMk cId="795878100" sldId="260"/>
            <ac:cxnSpMk id="36" creationId="{CC7BE236-804E-4838-A863-F831C742947F}"/>
          </ac:cxnSpMkLst>
        </pc:cxnChg>
        <pc:cxnChg chg="add mod">
          <ac:chgData name="康 亦恺" userId="da2664b63e191358" providerId="LiveId" clId="{9FD4530D-4390-4807-BC14-C9A99DE30211}" dt="2020-06-01T09:20:51.409" v="2302" actId="1076"/>
          <ac:cxnSpMkLst>
            <pc:docMk/>
            <pc:sldMk cId="795878100" sldId="260"/>
            <ac:cxnSpMk id="37" creationId="{559EE0CC-2B94-4C0D-BD78-20EFD8D95D33}"/>
          </ac:cxnSpMkLst>
        </pc:cxnChg>
        <pc:cxnChg chg="add del mod">
          <ac:chgData name="康 亦恺" userId="da2664b63e191358" providerId="LiveId" clId="{9FD4530D-4390-4807-BC14-C9A99DE30211}" dt="2020-05-30T21:54:43.065" v="1718" actId="478"/>
          <ac:cxnSpMkLst>
            <pc:docMk/>
            <pc:sldMk cId="795878100" sldId="260"/>
            <ac:cxnSpMk id="42" creationId="{7F1F9D26-75D4-414E-B400-B5FDE322F142}"/>
          </ac:cxnSpMkLst>
        </pc:cxnChg>
        <pc:cxnChg chg="add mod">
          <ac:chgData name="康 亦恺" userId="da2664b63e191358" providerId="LiveId" clId="{9FD4530D-4390-4807-BC14-C9A99DE30211}" dt="2020-06-01T09:20:51.409" v="2302" actId="1076"/>
          <ac:cxnSpMkLst>
            <pc:docMk/>
            <pc:sldMk cId="795878100" sldId="260"/>
            <ac:cxnSpMk id="45" creationId="{4A097279-2D42-48A6-AE69-B8EF52DDE548}"/>
          </ac:cxnSpMkLst>
        </pc:cxnChg>
        <pc:cxnChg chg="add mod">
          <ac:chgData name="康 亦恺" userId="da2664b63e191358" providerId="LiveId" clId="{9FD4530D-4390-4807-BC14-C9A99DE30211}" dt="2020-06-01T09:20:51.409" v="2302" actId="1076"/>
          <ac:cxnSpMkLst>
            <pc:docMk/>
            <pc:sldMk cId="795878100" sldId="260"/>
            <ac:cxnSpMk id="48" creationId="{1C3A53DB-2BB9-47A6-B11E-AACD1F2973E9}"/>
          </ac:cxnSpMkLst>
        </pc:cxnChg>
        <pc:cxnChg chg="mod">
          <ac:chgData name="康 亦恺" userId="da2664b63e191358" providerId="LiveId" clId="{9FD4530D-4390-4807-BC14-C9A99DE30211}" dt="2020-06-01T09:20:51.409" v="2302" actId="1076"/>
          <ac:cxnSpMkLst>
            <pc:docMk/>
            <pc:sldMk cId="795878100" sldId="260"/>
            <ac:cxnSpMk id="53" creationId="{94ECD6F0-EC5C-45B5-BBBC-4F493E88098D}"/>
          </ac:cxnSpMkLst>
        </pc:cxnChg>
        <pc:cxnChg chg="mod">
          <ac:chgData name="康 亦恺" userId="da2664b63e191358" providerId="LiveId" clId="{9FD4530D-4390-4807-BC14-C9A99DE30211}" dt="2020-06-01T09:20:51.409" v="2302" actId="1076"/>
          <ac:cxnSpMkLst>
            <pc:docMk/>
            <pc:sldMk cId="795878100" sldId="260"/>
            <ac:cxnSpMk id="54" creationId="{444F3C3E-483D-406A-BF88-8440FF9C1260}"/>
          </ac:cxnSpMkLst>
        </pc:cxnChg>
        <pc:cxnChg chg="add mod">
          <ac:chgData name="康 亦恺" userId="da2664b63e191358" providerId="LiveId" clId="{9FD4530D-4390-4807-BC14-C9A99DE30211}" dt="2020-06-01T09:20:51.409" v="2302" actId="1076"/>
          <ac:cxnSpMkLst>
            <pc:docMk/>
            <pc:sldMk cId="795878100" sldId="260"/>
            <ac:cxnSpMk id="58" creationId="{B2068AC6-5FCF-4DE1-82EB-916558134FBB}"/>
          </ac:cxnSpMkLst>
        </pc:cxnChg>
        <pc:cxnChg chg="add mod">
          <ac:chgData name="康 亦恺" userId="da2664b63e191358" providerId="LiveId" clId="{9FD4530D-4390-4807-BC14-C9A99DE30211}" dt="2020-06-01T09:20:51.409" v="2302" actId="1076"/>
          <ac:cxnSpMkLst>
            <pc:docMk/>
            <pc:sldMk cId="795878100" sldId="260"/>
            <ac:cxnSpMk id="59" creationId="{575518BD-313C-4992-BE36-E7A10FBF7B86}"/>
          </ac:cxnSpMkLst>
        </pc:cxnChg>
        <pc:cxnChg chg="add mod">
          <ac:chgData name="康 亦恺" userId="da2664b63e191358" providerId="LiveId" clId="{9FD4530D-4390-4807-BC14-C9A99DE30211}" dt="2020-06-01T09:20:51.409" v="2302" actId="1076"/>
          <ac:cxnSpMkLst>
            <pc:docMk/>
            <pc:sldMk cId="795878100" sldId="260"/>
            <ac:cxnSpMk id="60" creationId="{3C3BC932-1BE1-4231-9343-AD35ACC02B37}"/>
          </ac:cxnSpMkLst>
        </pc:cxnChg>
        <pc:cxnChg chg="del">
          <ac:chgData name="康 亦恺" userId="da2664b63e191358" providerId="LiveId" clId="{9FD4530D-4390-4807-BC14-C9A99DE30211}" dt="2020-05-30T22:04:29.054" v="1866" actId="478"/>
          <ac:cxnSpMkLst>
            <pc:docMk/>
            <pc:sldMk cId="795878100" sldId="260"/>
            <ac:cxnSpMk id="64" creationId="{14659350-1127-4AB5-AC33-0FBBFE78AE94}"/>
          </ac:cxnSpMkLst>
        </pc:cxnChg>
        <pc:cxnChg chg="add mod">
          <ac:chgData name="康 亦恺" userId="da2664b63e191358" providerId="LiveId" clId="{9FD4530D-4390-4807-BC14-C9A99DE30211}" dt="2020-06-01T09:20:51.409" v="2302" actId="1076"/>
          <ac:cxnSpMkLst>
            <pc:docMk/>
            <pc:sldMk cId="795878100" sldId="260"/>
            <ac:cxnSpMk id="77" creationId="{1BAF71AC-3C57-4923-97BE-87422DAB4D53}"/>
          </ac:cxnSpMkLst>
        </pc:cxnChg>
        <pc:cxnChg chg="add mod">
          <ac:chgData name="康 亦恺" userId="da2664b63e191358" providerId="LiveId" clId="{9FD4530D-4390-4807-BC14-C9A99DE30211}" dt="2020-06-01T09:20:51.409" v="2302" actId="1076"/>
          <ac:cxnSpMkLst>
            <pc:docMk/>
            <pc:sldMk cId="795878100" sldId="260"/>
            <ac:cxnSpMk id="79" creationId="{C1543190-B077-4A94-B700-B93F95ABCF5D}"/>
          </ac:cxnSpMkLst>
        </pc:cxnChg>
      </pc:sldChg>
      <pc:sldChg chg="addSp delSp modSp add mod">
        <pc:chgData name="康 亦恺" userId="da2664b63e191358" providerId="LiveId" clId="{9FD4530D-4390-4807-BC14-C9A99DE30211}" dt="2020-05-30T22:19:12.132" v="2278" actId="478"/>
        <pc:sldMkLst>
          <pc:docMk/>
          <pc:sldMk cId="2803219150" sldId="261"/>
        </pc:sldMkLst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2" creationId="{CEFC41D7-9A50-48A0-9319-85D18F71D8C8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3" creationId="{09C66EE1-22E6-4E07-A914-90E1B1F6B3DE}"/>
          </ac:spMkLst>
        </pc:spChg>
        <pc:spChg chg="del">
          <ac:chgData name="康 亦恺" userId="da2664b63e191358" providerId="LiveId" clId="{9FD4530D-4390-4807-BC14-C9A99DE30211}" dt="2020-05-30T22:13:57.374" v="2114" actId="478"/>
          <ac:spMkLst>
            <pc:docMk/>
            <pc:sldMk cId="2803219150" sldId="261"/>
            <ac:spMk id="29" creationId="{6F69BDF8-8A9A-407F-8C1F-5D4E5A7870B7}"/>
          </ac:spMkLst>
        </pc:spChg>
        <pc:spChg chg="del">
          <ac:chgData name="康 亦恺" userId="da2664b63e191358" providerId="LiveId" clId="{9FD4530D-4390-4807-BC14-C9A99DE30211}" dt="2020-05-30T22:13:57.374" v="2114" actId="478"/>
          <ac:spMkLst>
            <pc:docMk/>
            <pc:sldMk cId="2803219150" sldId="261"/>
            <ac:spMk id="30" creationId="{9699365C-3852-4056-8D8D-6617BAF21F88}"/>
          </ac:spMkLst>
        </pc:spChg>
        <pc:spChg chg="del">
          <ac:chgData name="康 亦恺" userId="da2664b63e191358" providerId="LiveId" clId="{9FD4530D-4390-4807-BC14-C9A99DE30211}" dt="2020-05-30T22:13:57.374" v="2114" actId="478"/>
          <ac:spMkLst>
            <pc:docMk/>
            <pc:sldMk cId="2803219150" sldId="261"/>
            <ac:spMk id="31" creationId="{30C5130B-4500-48CB-8AD0-3B1842B0C5B7}"/>
          </ac:spMkLst>
        </pc:spChg>
        <pc:spChg chg="del">
          <ac:chgData name="康 亦恺" userId="da2664b63e191358" providerId="LiveId" clId="{9FD4530D-4390-4807-BC14-C9A99DE30211}" dt="2020-05-30T22:13:57.374" v="2114" actId="478"/>
          <ac:spMkLst>
            <pc:docMk/>
            <pc:sldMk cId="2803219150" sldId="261"/>
            <ac:spMk id="35" creationId="{8499B202-1BB4-48BA-8FB6-A91C480CAE1D}"/>
          </ac:spMkLst>
        </pc:spChg>
        <pc:spChg chg="del">
          <ac:chgData name="康 亦恺" userId="da2664b63e191358" providerId="LiveId" clId="{9FD4530D-4390-4807-BC14-C9A99DE30211}" dt="2020-05-30T22:13:57.374" v="2114" actId="478"/>
          <ac:spMkLst>
            <pc:docMk/>
            <pc:sldMk cId="2803219150" sldId="261"/>
            <ac:spMk id="38" creationId="{F2163F10-7F65-4864-94AB-47C89F8FD38B}"/>
          </ac:spMkLst>
        </pc:spChg>
        <pc:spChg chg="del">
          <ac:chgData name="康 亦恺" userId="da2664b63e191358" providerId="LiveId" clId="{9FD4530D-4390-4807-BC14-C9A99DE30211}" dt="2020-05-30T22:13:57.374" v="2114" actId="478"/>
          <ac:spMkLst>
            <pc:docMk/>
            <pc:sldMk cId="2803219150" sldId="261"/>
            <ac:spMk id="39" creationId="{9DF78D5F-FA9B-4801-A394-94812AAAAFA4}"/>
          </ac:spMkLst>
        </pc:spChg>
        <pc:spChg chg="del">
          <ac:chgData name="康 亦恺" userId="da2664b63e191358" providerId="LiveId" clId="{9FD4530D-4390-4807-BC14-C9A99DE30211}" dt="2020-05-30T22:13:57.374" v="2114" actId="478"/>
          <ac:spMkLst>
            <pc:docMk/>
            <pc:sldMk cId="2803219150" sldId="261"/>
            <ac:spMk id="40" creationId="{C187E977-EC80-48A1-A969-7F946BDB1CF4}"/>
          </ac:spMkLst>
        </pc:spChg>
        <pc:spChg chg="del">
          <ac:chgData name="康 亦恺" userId="da2664b63e191358" providerId="LiveId" clId="{9FD4530D-4390-4807-BC14-C9A99DE30211}" dt="2020-05-30T22:13:57.374" v="2114" actId="478"/>
          <ac:spMkLst>
            <pc:docMk/>
            <pc:sldMk cId="2803219150" sldId="261"/>
            <ac:spMk id="41" creationId="{C7DA38CE-8291-4BD8-A87C-B31B558EE02A}"/>
          </ac:spMkLst>
        </pc:spChg>
        <pc:spChg chg="del">
          <ac:chgData name="康 亦恺" userId="da2664b63e191358" providerId="LiveId" clId="{9FD4530D-4390-4807-BC14-C9A99DE30211}" dt="2020-05-30T22:13:57.374" v="2114" actId="478"/>
          <ac:spMkLst>
            <pc:docMk/>
            <pc:sldMk cId="2803219150" sldId="261"/>
            <ac:spMk id="44" creationId="{3748C113-3E3E-4208-880A-8F9B05B4C68C}"/>
          </ac:spMkLst>
        </pc:spChg>
        <pc:spChg chg="del">
          <ac:chgData name="康 亦恺" userId="da2664b63e191358" providerId="LiveId" clId="{9FD4530D-4390-4807-BC14-C9A99DE30211}" dt="2020-05-30T22:13:57.374" v="2114" actId="478"/>
          <ac:spMkLst>
            <pc:docMk/>
            <pc:sldMk cId="2803219150" sldId="261"/>
            <ac:spMk id="49" creationId="{D30937F5-87A2-4800-86D2-15CB7ACD9406}"/>
          </ac:spMkLst>
        </pc:spChg>
        <pc:spChg chg="del">
          <ac:chgData name="康 亦恺" userId="da2664b63e191358" providerId="LiveId" clId="{9FD4530D-4390-4807-BC14-C9A99DE30211}" dt="2020-05-30T22:13:57.374" v="2114" actId="478"/>
          <ac:spMkLst>
            <pc:docMk/>
            <pc:sldMk cId="2803219150" sldId="261"/>
            <ac:spMk id="50" creationId="{D5499390-F2CE-4072-8E94-4D8920A4A4DB}"/>
          </ac:spMkLst>
        </pc:spChg>
        <pc:spChg chg="del">
          <ac:chgData name="康 亦恺" userId="da2664b63e191358" providerId="LiveId" clId="{9FD4530D-4390-4807-BC14-C9A99DE30211}" dt="2020-05-30T22:13:57.374" v="2114" actId="478"/>
          <ac:spMkLst>
            <pc:docMk/>
            <pc:sldMk cId="2803219150" sldId="261"/>
            <ac:spMk id="51" creationId="{79042F3B-CCB0-4256-B815-44B0EA6B8DE7}"/>
          </ac:spMkLst>
        </pc:spChg>
        <pc:spChg chg="del">
          <ac:chgData name="康 亦恺" userId="da2664b63e191358" providerId="LiveId" clId="{9FD4530D-4390-4807-BC14-C9A99DE30211}" dt="2020-05-30T22:13:57.374" v="2114" actId="478"/>
          <ac:spMkLst>
            <pc:docMk/>
            <pc:sldMk cId="2803219150" sldId="261"/>
            <ac:spMk id="52" creationId="{FFE02600-9E16-46B3-A419-989CA3766122}"/>
          </ac:spMkLst>
        </pc:spChg>
        <pc:spChg chg="del">
          <ac:chgData name="康 亦恺" userId="da2664b63e191358" providerId="LiveId" clId="{9FD4530D-4390-4807-BC14-C9A99DE30211}" dt="2020-05-30T22:13:57.374" v="2114" actId="478"/>
          <ac:spMkLst>
            <pc:docMk/>
            <pc:sldMk cId="2803219150" sldId="261"/>
            <ac:spMk id="55" creationId="{043AD26D-A6AD-42DD-B93B-A57AF3CD4241}"/>
          </ac:spMkLst>
        </pc:spChg>
        <pc:spChg chg="del">
          <ac:chgData name="康 亦恺" userId="da2664b63e191358" providerId="LiveId" clId="{9FD4530D-4390-4807-BC14-C9A99DE30211}" dt="2020-05-30T22:13:57.374" v="2114" actId="478"/>
          <ac:spMkLst>
            <pc:docMk/>
            <pc:sldMk cId="2803219150" sldId="261"/>
            <ac:spMk id="56" creationId="{21D1C7B1-8F89-4ED2-B962-D4524B98F323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57" creationId="{21B1B027-151C-449F-A6FF-3FEB87B79416}"/>
          </ac:spMkLst>
        </pc:spChg>
        <pc:spChg chg="del">
          <ac:chgData name="康 亦恺" userId="da2664b63e191358" providerId="LiveId" clId="{9FD4530D-4390-4807-BC14-C9A99DE30211}" dt="2020-05-30T22:13:57.374" v="2114" actId="478"/>
          <ac:spMkLst>
            <pc:docMk/>
            <pc:sldMk cId="2803219150" sldId="261"/>
            <ac:spMk id="61" creationId="{0A570934-7AF8-49BC-BE0D-88D47E597552}"/>
          </ac:spMkLst>
        </pc:spChg>
        <pc:spChg chg="del">
          <ac:chgData name="康 亦恺" userId="da2664b63e191358" providerId="LiveId" clId="{9FD4530D-4390-4807-BC14-C9A99DE30211}" dt="2020-05-30T22:13:57.374" v="2114" actId="478"/>
          <ac:spMkLst>
            <pc:docMk/>
            <pc:sldMk cId="2803219150" sldId="261"/>
            <ac:spMk id="62" creationId="{77F6A95A-F7DE-4A05-A2D7-8871D8CC81E7}"/>
          </ac:spMkLst>
        </pc:spChg>
        <pc:spChg chg="del">
          <ac:chgData name="康 亦恺" userId="da2664b63e191358" providerId="LiveId" clId="{9FD4530D-4390-4807-BC14-C9A99DE30211}" dt="2020-05-30T22:13:57.374" v="2114" actId="478"/>
          <ac:spMkLst>
            <pc:docMk/>
            <pc:sldMk cId="2803219150" sldId="261"/>
            <ac:spMk id="63" creationId="{648EC650-6372-482F-A372-DB76F342B0C6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64" creationId="{791E3BC5-03F8-47B9-8F57-5032BF3F7628}"/>
          </ac:spMkLst>
        </pc:spChg>
        <pc:spChg chg="del">
          <ac:chgData name="康 亦恺" userId="da2664b63e191358" providerId="LiveId" clId="{9FD4530D-4390-4807-BC14-C9A99DE30211}" dt="2020-05-30T22:13:57.374" v="2114" actId="478"/>
          <ac:spMkLst>
            <pc:docMk/>
            <pc:sldMk cId="2803219150" sldId="261"/>
            <ac:spMk id="65" creationId="{C2BE202F-A902-4AFE-A6D9-7AC970AA021B}"/>
          </ac:spMkLst>
        </pc:spChg>
        <pc:spChg chg="del">
          <ac:chgData name="康 亦恺" userId="da2664b63e191358" providerId="LiveId" clId="{9FD4530D-4390-4807-BC14-C9A99DE30211}" dt="2020-05-30T22:13:57.374" v="2114" actId="478"/>
          <ac:spMkLst>
            <pc:docMk/>
            <pc:sldMk cId="2803219150" sldId="261"/>
            <ac:spMk id="66" creationId="{6F69EBD5-C89D-499D-BD17-3C55B0811D2F}"/>
          </ac:spMkLst>
        </pc:spChg>
        <pc:spChg chg="del">
          <ac:chgData name="康 亦恺" userId="da2664b63e191358" providerId="LiveId" clId="{9FD4530D-4390-4807-BC14-C9A99DE30211}" dt="2020-05-30T22:13:57.374" v="2114" actId="478"/>
          <ac:spMkLst>
            <pc:docMk/>
            <pc:sldMk cId="2803219150" sldId="261"/>
            <ac:spMk id="67" creationId="{C581B6D0-D2B1-410E-A369-9D9B8B53A6B1}"/>
          </ac:spMkLst>
        </pc:spChg>
        <pc:spChg chg="del">
          <ac:chgData name="康 亦恺" userId="da2664b63e191358" providerId="LiveId" clId="{9FD4530D-4390-4807-BC14-C9A99DE30211}" dt="2020-05-30T22:13:57.374" v="2114" actId="478"/>
          <ac:spMkLst>
            <pc:docMk/>
            <pc:sldMk cId="2803219150" sldId="261"/>
            <ac:spMk id="68" creationId="{44FBBB62-6349-4473-A28F-EA6536E8E67F}"/>
          </ac:spMkLst>
        </pc:spChg>
        <pc:spChg chg="del">
          <ac:chgData name="康 亦恺" userId="da2664b63e191358" providerId="LiveId" clId="{9FD4530D-4390-4807-BC14-C9A99DE30211}" dt="2020-05-30T22:13:57.374" v="2114" actId="478"/>
          <ac:spMkLst>
            <pc:docMk/>
            <pc:sldMk cId="2803219150" sldId="261"/>
            <ac:spMk id="69" creationId="{03596B94-2542-4B1D-8FBC-6A42EDFDDC60}"/>
          </ac:spMkLst>
        </pc:spChg>
        <pc:spChg chg="del">
          <ac:chgData name="康 亦恺" userId="da2664b63e191358" providerId="LiveId" clId="{9FD4530D-4390-4807-BC14-C9A99DE30211}" dt="2020-05-30T22:13:57.374" v="2114" actId="478"/>
          <ac:spMkLst>
            <pc:docMk/>
            <pc:sldMk cId="2803219150" sldId="261"/>
            <ac:spMk id="70" creationId="{AAB008D4-A788-49BC-85CA-914B863ADB09}"/>
          </ac:spMkLst>
        </pc:spChg>
        <pc:spChg chg="del">
          <ac:chgData name="康 亦恺" userId="da2664b63e191358" providerId="LiveId" clId="{9FD4530D-4390-4807-BC14-C9A99DE30211}" dt="2020-05-30T22:13:57.374" v="2114" actId="478"/>
          <ac:spMkLst>
            <pc:docMk/>
            <pc:sldMk cId="2803219150" sldId="261"/>
            <ac:spMk id="71" creationId="{8BCE32D4-FFF2-45FC-8555-0992D9808748}"/>
          </ac:spMkLst>
        </pc:spChg>
        <pc:spChg chg="del">
          <ac:chgData name="康 亦恺" userId="da2664b63e191358" providerId="LiveId" clId="{9FD4530D-4390-4807-BC14-C9A99DE30211}" dt="2020-05-30T22:13:57.374" v="2114" actId="478"/>
          <ac:spMkLst>
            <pc:docMk/>
            <pc:sldMk cId="2803219150" sldId="261"/>
            <ac:spMk id="72" creationId="{3F487452-0F0D-4068-912B-2A4E9DEAE247}"/>
          </ac:spMkLst>
        </pc:spChg>
        <pc:spChg chg="del">
          <ac:chgData name="康 亦恺" userId="da2664b63e191358" providerId="LiveId" clId="{9FD4530D-4390-4807-BC14-C9A99DE30211}" dt="2020-05-30T22:13:57.374" v="2114" actId="478"/>
          <ac:spMkLst>
            <pc:docMk/>
            <pc:sldMk cId="2803219150" sldId="261"/>
            <ac:spMk id="73" creationId="{BE66E551-6A13-4998-932F-AFCD9E72E101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74" creationId="{30B75947-218B-40C4-82A2-B6B3EB0855F7}"/>
          </ac:spMkLst>
        </pc:spChg>
        <pc:spChg chg="del">
          <ac:chgData name="康 亦恺" userId="da2664b63e191358" providerId="LiveId" clId="{9FD4530D-4390-4807-BC14-C9A99DE30211}" dt="2020-05-30T22:13:57.374" v="2114" actId="478"/>
          <ac:spMkLst>
            <pc:docMk/>
            <pc:sldMk cId="2803219150" sldId="261"/>
            <ac:spMk id="75" creationId="{9304C514-573A-4F46-82E8-A424298BA3D2}"/>
          </ac:spMkLst>
        </pc:spChg>
        <pc:spChg chg="del">
          <ac:chgData name="康 亦恺" userId="da2664b63e191358" providerId="LiveId" clId="{9FD4530D-4390-4807-BC14-C9A99DE30211}" dt="2020-05-30T22:13:57.374" v="2114" actId="478"/>
          <ac:spMkLst>
            <pc:docMk/>
            <pc:sldMk cId="2803219150" sldId="261"/>
            <ac:spMk id="76" creationId="{A46B6030-A17D-4C9F-8CC3-AF4B5A556DF7}"/>
          </ac:spMkLst>
        </pc:spChg>
        <pc:spChg chg="del">
          <ac:chgData name="康 亦恺" userId="da2664b63e191358" providerId="LiveId" clId="{9FD4530D-4390-4807-BC14-C9A99DE30211}" dt="2020-05-30T22:13:57.374" v="2114" actId="478"/>
          <ac:spMkLst>
            <pc:docMk/>
            <pc:sldMk cId="2803219150" sldId="261"/>
            <ac:spMk id="78" creationId="{F599EB74-4C8B-47D6-A75E-3A937FFB7024}"/>
          </ac:spMkLst>
        </pc:spChg>
        <pc:spChg chg="del">
          <ac:chgData name="康 亦恺" userId="da2664b63e191358" providerId="LiveId" clId="{9FD4530D-4390-4807-BC14-C9A99DE30211}" dt="2020-05-30T22:13:57.374" v="2114" actId="478"/>
          <ac:spMkLst>
            <pc:docMk/>
            <pc:sldMk cId="2803219150" sldId="261"/>
            <ac:spMk id="80" creationId="{26D84546-E962-4EFB-87C1-FA1F813C8089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81" creationId="{A786FBDF-F146-47ED-A19A-684BF354C6A7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82" creationId="{DD3194ED-3110-4105-99BF-24DB81FE2E33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83" creationId="{15612BC6-3037-4F86-B711-630CCC712899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84" creationId="{C247FEAF-0FD9-4B79-BD68-3F586A9FE347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85" creationId="{ABDB168B-FB3F-4E89-BE30-9DF79215582E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86" creationId="{529DB7C1-98F3-46FD-998E-60B9F2DB247D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87" creationId="{07ADBF09-E4AC-4CA4-94E6-F8AA8012636D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88" creationId="{E2F79E6F-0440-4618-B681-960EDA282561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89" creationId="{4F24AD21-683C-472A-9234-BF69584B050F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90" creationId="{453F6DBF-F8B1-411E-869C-775D3415E6AA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91" creationId="{8267BAA3-60A5-4341-9C21-10C69B967AC1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92" creationId="{0AF9EC87-43EC-4C3C-8461-AEC0FF86B7C7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93" creationId="{E0EF8BC6-1DB9-4784-916F-8E76B996AB49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94" creationId="{8EE3B6CC-5914-4E09-A09D-50DAB2ACEE86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95" creationId="{FD1F8A0F-3C37-43F5-B11D-473E6CAFF001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96" creationId="{41335BD9-8E91-4FD2-A32A-B30A75F58880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97" creationId="{FDE10AD7-B045-41AA-B0C5-13DEAE3772B6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98" creationId="{79ABEF3F-B140-4833-989B-E74A4146140E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99" creationId="{D463FF4C-8B3F-4B71-8910-0A926319A2D1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100" creationId="{7E6F9615-B337-49A6-8FF0-E84A7D0DBA1F}"/>
          </ac:spMkLst>
        </pc:spChg>
        <pc:spChg chg="del">
          <ac:chgData name="康 亦恺" userId="da2664b63e191358" providerId="LiveId" clId="{9FD4530D-4390-4807-BC14-C9A99DE30211}" dt="2020-05-30T22:13:57.374" v="2114" actId="478"/>
          <ac:spMkLst>
            <pc:docMk/>
            <pc:sldMk cId="2803219150" sldId="261"/>
            <ac:spMk id="101" creationId="{6706781C-432D-40FE-A653-2D1CEC660853}"/>
          </ac:spMkLst>
        </pc:spChg>
        <pc:spChg chg="del">
          <ac:chgData name="康 亦恺" userId="da2664b63e191358" providerId="LiveId" clId="{9FD4530D-4390-4807-BC14-C9A99DE30211}" dt="2020-05-30T22:13:57.374" v="2114" actId="478"/>
          <ac:spMkLst>
            <pc:docMk/>
            <pc:sldMk cId="2803219150" sldId="261"/>
            <ac:spMk id="102" creationId="{C5BCEB5D-F846-4887-9C2F-77F07F15B0F6}"/>
          </ac:spMkLst>
        </pc:spChg>
        <pc:spChg chg="add del mod">
          <ac:chgData name="康 亦恺" userId="da2664b63e191358" providerId="LiveId" clId="{9FD4530D-4390-4807-BC14-C9A99DE30211}" dt="2020-05-30T22:14:44.425" v="2133" actId="478"/>
          <ac:spMkLst>
            <pc:docMk/>
            <pc:sldMk cId="2803219150" sldId="261"/>
            <ac:spMk id="103" creationId="{1570CEB8-A8F1-4B39-8825-927CADBB3CBB}"/>
          </ac:spMkLst>
        </pc:spChg>
        <pc:spChg chg="add del mod">
          <ac:chgData name="康 亦恺" userId="da2664b63e191358" providerId="LiveId" clId="{9FD4530D-4390-4807-BC14-C9A99DE30211}" dt="2020-05-30T22:14:44.425" v="2133" actId="478"/>
          <ac:spMkLst>
            <pc:docMk/>
            <pc:sldMk cId="2803219150" sldId="261"/>
            <ac:spMk id="104" creationId="{58B2DE1E-524E-4F16-80E2-88CB516BEDF7}"/>
          </ac:spMkLst>
        </pc:spChg>
        <pc:spChg chg="add del mod">
          <ac:chgData name="康 亦恺" userId="da2664b63e191358" providerId="LiveId" clId="{9FD4530D-4390-4807-BC14-C9A99DE30211}" dt="2020-05-30T22:14:44.425" v="2133" actId="478"/>
          <ac:spMkLst>
            <pc:docMk/>
            <pc:sldMk cId="2803219150" sldId="261"/>
            <ac:spMk id="105" creationId="{9F0D3874-10A0-4658-9637-9CA2871E8A22}"/>
          </ac:spMkLst>
        </pc:spChg>
        <pc:spChg chg="add del mod">
          <ac:chgData name="康 亦恺" userId="da2664b63e191358" providerId="LiveId" clId="{9FD4530D-4390-4807-BC14-C9A99DE30211}" dt="2020-05-30T22:14:44.425" v="2133" actId="478"/>
          <ac:spMkLst>
            <pc:docMk/>
            <pc:sldMk cId="2803219150" sldId="261"/>
            <ac:spMk id="106" creationId="{DF6C326F-0899-4902-9AA1-460D3CAFBC34}"/>
          </ac:spMkLst>
        </pc:spChg>
        <pc:spChg chg="add del mod">
          <ac:chgData name="康 亦恺" userId="da2664b63e191358" providerId="LiveId" clId="{9FD4530D-4390-4807-BC14-C9A99DE30211}" dt="2020-05-30T22:14:44.425" v="2133" actId="478"/>
          <ac:spMkLst>
            <pc:docMk/>
            <pc:sldMk cId="2803219150" sldId="261"/>
            <ac:spMk id="107" creationId="{EAD95B87-3AEC-4206-A8E7-C2CEB31B9F6E}"/>
          </ac:spMkLst>
        </pc:spChg>
        <pc:spChg chg="add del mod">
          <ac:chgData name="康 亦恺" userId="da2664b63e191358" providerId="LiveId" clId="{9FD4530D-4390-4807-BC14-C9A99DE30211}" dt="2020-05-30T22:14:44.425" v="2133" actId="478"/>
          <ac:spMkLst>
            <pc:docMk/>
            <pc:sldMk cId="2803219150" sldId="261"/>
            <ac:spMk id="108" creationId="{FF9E6415-ACF6-45AC-8E76-AFEB7F2A7323}"/>
          </ac:spMkLst>
        </pc:spChg>
        <pc:spChg chg="add del mod">
          <ac:chgData name="康 亦恺" userId="da2664b63e191358" providerId="LiveId" clId="{9FD4530D-4390-4807-BC14-C9A99DE30211}" dt="2020-05-30T22:14:44.425" v="2133" actId="478"/>
          <ac:spMkLst>
            <pc:docMk/>
            <pc:sldMk cId="2803219150" sldId="261"/>
            <ac:spMk id="109" creationId="{725B2DBC-F680-4C90-8B1F-6FBAC6373790}"/>
          </ac:spMkLst>
        </pc:spChg>
        <pc:spChg chg="del">
          <ac:chgData name="康 亦恺" userId="da2664b63e191358" providerId="LiveId" clId="{9FD4530D-4390-4807-BC14-C9A99DE30211}" dt="2020-05-30T22:13:57.374" v="2114" actId="478"/>
          <ac:spMkLst>
            <pc:docMk/>
            <pc:sldMk cId="2803219150" sldId="261"/>
            <ac:spMk id="110" creationId="{D14B27E8-7403-4929-AAD1-58C71BD1B4DB}"/>
          </ac:spMkLst>
        </pc:spChg>
        <pc:spChg chg="add del mod">
          <ac:chgData name="康 亦恺" userId="da2664b63e191358" providerId="LiveId" clId="{9FD4530D-4390-4807-BC14-C9A99DE30211}" dt="2020-05-30T22:14:44.425" v="2133" actId="478"/>
          <ac:spMkLst>
            <pc:docMk/>
            <pc:sldMk cId="2803219150" sldId="261"/>
            <ac:spMk id="111" creationId="{995FCFBA-5822-418D-ACD1-10414E056EB8}"/>
          </ac:spMkLst>
        </pc:spChg>
        <pc:spChg chg="add del mod">
          <ac:chgData name="康 亦恺" userId="da2664b63e191358" providerId="LiveId" clId="{9FD4530D-4390-4807-BC14-C9A99DE30211}" dt="2020-05-30T22:14:44.425" v="2133" actId="478"/>
          <ac:spMkLst>
            <pc:docMk/>
            <pc:sldMk cId="2803219150" sldId="261"/>
            <ac:spMk id="112" creationId="{54808A90-0F94-4C51-BF69-3CA8C87FE52A}"/>
          </ac:spMkLst>
        </pc:spChg>
        <pc:spChg chg="add del mod">
          <ac:chgData name="康 亦恺" userId="da2664b63e191358" providerId="LiveId" clId="{9FD4530D-4390-4807-BC14-C9A99DE30211}" dt="2020-05-30T22:14:44.425" v="2133" actId="478"/>
          <ac:spMkLst>
            <pc:docMk/>
            <pc:sldMk cId="2803219150" sldId="261"/>
            <ac:spMk id="113" creationId="{20C90053-5301-438F-93B7-1B347B307495}"/>
          </ac:spMkLst>
        </pc:spChg>
        <pc:spChg chg="add del mod">
          <ac:chgData name="康 亦恺" userId="da2664b63e191358" providerId="LiveId" clId="{9FD4530D-4390-4807-BC14-C9A99DE30211}" dt="2020-05-30T22:14:44.425" v="2133" actId="478"/>
          <ac:spMkLst>
            <pc:docMk/>
            <pc:sldMk cId="2803219150" sldId="261"/>
            <ac:spMk id="114" creationId="{80341E1D-D32F-46A9-BF6A-7FC0150D8EBD}"/>
          </ac:spMkLst>
        </pc:spChg>
        <pc:spChg chg="add del mod">
          <ac:chgData name="康 亦恺" userId="da2664b63e191358" providerId="LiveId" clId="{9FD4530D-4390-4807-BC14-C9A99DE30211}" dt="2020-05-30T22:14:44.425" v="2133" actId="478"/>
          <ac:spMkLst>
            <pc:docMk/>
            <pc:sldMk cId="2803219150" sldId="261"/>
            <ac:spMk id="115" creationId="{67818587-6F8D-41E8-BA86-0349F38BF00F}"/>
          </ac:spMkLst>
        </pc:spChg>
        <pc:spChg chg="add del mod">
          <ac:chgData name="康 亦恺" userId="da2664b63e191358" providerId="LiveId" clId="{9FD4530D-4390-4807-BC14-C9A99DE30211}" dt="2020-05-30T22:14:44.425" v="2133" actId="478"/>
          <ac:spMkLst>
            <pc:docMk/>
            <pc:sldMk cId="2803219150" sldId="261"/>
            <ac:spMk id="116" creationId="{0FC4AF92-5166-4530-8CDB-2B7E38D07FAA}"/>
          </ac:spMkLst>
        </pc:spChg>
        <pc:spChg chg="add del mod">
          <ac:chgData name="康 亦恺" userId="da2664b63e191358" providerId="LiveId" clId="{9FD4530D-4390-4807-BC14-C9A99DE30211}" dt="2020-05-30T22:14:44.425" v="2133" actId="478"/>
          <ac:spMkLst>
            <pc:docMk/>
            <pc:sldMk cId="2803219150" sldId="261"/>
            <ac:spMk id="117" creationId="{38AEB855-ECCE-452E-B530-A0757A4FA750}"/>
          </ac:spMkLst>
        </pc:spChg>
        <pc:spChg chg="add del mod">
          <ac:chgData name="康 亦恺" userId="da2664b63e191358" providerId="LiveId" clId="{9FD4530D-4390-4807-BC14-C9A99DE30211}" dt="2020-05-30T22:14:44.425" v="2133" actId="478"/>
          <ac:spMkLst>
            <pc:docMk/>
            <pc:sldMk cId="2803219150" sldId="261"/>
            <ac:spMk id="118" creationId="{47BC76C8-0FA5-4336-8E10-243AA46D0838}"/>
          </ac:spMkLst>
        </pc:spChg>
        <pc:spChg chg="add del mod">
          <ac:chgData name="康 亦恺" userId="da2664b63e191358" providerId="LiveId" clId="{9FD4530D-4390-4807-BC14-C9A99DE30211}" dt="2020-05-30T22:14:44.425" v="2133" actId="478"/>
          <ac:spMkLst>
            <pc:docMk/>
            <pc:sldMk cId="2803219150" sldId="261"/>
            <ac:spMk id="119" creationId="{0DF553B1-DDCB-4285-A650-6F54696336FD}"/>
          </ac:spMkLst>
        </pc:spChg>
        <pc:spChg chg="add del mod">
          <ac:chgData name="康 亦恺" userId="da2664b63e191358" providerId="LiveId" clId="{9FD4530D-4390-4807-BC14-C9A99DE30211}" dt="2020-05-30T22:14:44.425" v="2133" actId="478"/>
          <ac:spMkLst>
            <pc:docMk/>
            <pc:sldMk cId="2803219150" sldId="261"/>
            <ac:spMk id="120" creationId="{491259E8-EC16-498A-A2CA-2849F6DBFFC6}"/>
          </ac:spMkLst>
        </pc:spChg>
        <pc:spChg chg="add del mod">
          <ac:chgData name="康 亦恺" userId="da2664b63e191358" providerId="LiveId" clId="{9FD4530D-4390-4807-BC14-C9A99DE30211}" dt="2020-05-30T22:14:44.425" v="2133" actId="478"/>
          <ac:spMkLst>
            <pc:docMk/>
            <pc:sldMk cId="2803219150" sldId="261"/>
            <ac:spMk id="121" creationId="{2302410B-F4DF-43A0-A7E5-810235FBB5EE}"/>
          </ac:spMkLst>
        </pc:spChg>
        <pc:spChg chg="add del mod">
          <ac:chgData name="康 亦恺" userId="da2664b63e191358" providerId="LiveId" clId="{9FD4530D-4390-4807-BC14-C9A99DE30211}" dt="2020-05-30T22:14:44.425" v="2133" actId="478"/>
          <ac:spMkLst>
            <pc:docMk/>
            <pc:sldMk cId="2803219150" sldId="261"/>
            <ac:spMk id="122" creationId="{524FCEB9-2C38-43D3-961D-6945254E92A6}"/>
          </ac:spMkLst>
        </pc:spChg>
        <pc:spChg chg="add del mod">
          <ac:chgData name="康 亦恺" userId="da2664b63e191358" providerId="LiveId" clId="{9FD4530D-4390-4807-BC14-C9A99DE30211}" dt="2020-05-30T22:14:44.425" v="2133" actId="478"/>
          <ac:spMkLst>
            <pc:docMk/>
            <pc:sldMk cId="2803219150" sldId="261"/>
            <ac:spMk id="123" creationId="{A54CDCA3-D366-4093-A6FE-50D58C6DD16A}"/>
          </ac:spMkLst>
        </pc:spChg>
        <pc:spChg chg="add del mod">
          <ac:chgData name="康 亦恺" userId="da2664b63e191358" providerId="LiveId" clId="{9FD4530D-4390-4807-BC14-C9A99DE30211}" dt="2020-05-30T22:14:44.425" v="2133" actId="478"/>
          <ac:spMkLst>
            <pc:docMk/>
            <pc:sldMk cId="2803219150" sldId="261"/>
            <ac:spMk id="124" creationId="{7C988E02-729C-4F53-B18A-0123A18E05AB}"/>
          </ac:spMkLst>
        </pc:spChg>
        <pc:spChg chg="add del mod">
          <ac:chgData name="康 亦恺" userId="da2664b63e191358" providerId="LiveId" clId="{9FD4530D-4390-4807-BC14-C9A99DE30211}" dt="2020-05-30T22:14:44.425" v="2133" actId="478"/>
          <ac:spMkLst>
            <pc:docMk/>
            <pc:sldMk cId="2803219150" sldId="261"/>
            <ac:spMk id="125" creationId="{209227F9-8082-446B-9B38-8C3C4B633705}"/>
          </ac:spMkLst>
        </pc:spChg>
        <pc:spChg chg="add del mod">
          <ac:chgData name="康 亦恺" userId="da2664b63e191358" providerId="LiveId" clId="{9FD4530D-4390-4807-BC14-C9A99DE30211}" dt="2020-05-30T22:14:44.425" v="2133" actId="478"/>
          <ac:spMkLst>
            <pc:docMk/>
            <pc:sldMk cId="2803219150" sldId="261"/>
            <ac:spMk id="126" creationId="{66226E6E-DBD4-41CD-99E8-1BD3144A72E9}"/>
          </ac:spMkLst>
        </pc:spChg>
        <pc:spChg chg="add del mod">
          <ac:chgData name="康 亦恺" userId="da2664b63e191358" providerId="LiveId" clId="{9FD4530D-4390-4807-BC14-C9A99DE30211}" dt="2020-05-30T22:14:44.425" v="2133" actId="478"/>
          <ac:spMkLst>
            <pc:docMk/>
            <pc:sldMk cId="2803219150" sldId="261"/>
            <ac:spMk id="127" creationId="{2345B66F-0C75-4077-8105-BA9C6CF6DA73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128" creationId="{A1A5E1D2-F918-4565-AC02-A34625124DA5}"/>
          </ac:spMkLst>
        </pc:spChg>
        <pc:spChg chg="add del mod">
          <ac:chgData name="康 亦恺" userId="da2664b63e191358" providerId="LiveId" clId="{9FD4530D-4390-4807-BC14-C9A99DE30211}" dt="2020-05-30T22:16:41.192" v="2141" actId="478"/>
          <ac:spMkLst>
            <pc:docMk/>
            <pc:sldMk cId="2803219150" sldId="261"/>
            <ac:spMk id="129" creationId="{6C4164EA-1A98-484B-9BB6-230F14D9A0B1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130" creationId="{176AEF9B-FFED-4D84-850B-FE4D3FBF0C03}"/>
          </ac:spMkLst>
        </pc:spChg>
        <pc:spChg chg="add del mod">
          <ac:chgData name="康 亦恺" userId="da2664b63e191358" providerId="LiveId" clId="{9FD4530D-4390-4807-BC14-C9A99DE30211}" dt="2020-05-30T22:16:41.192" v="2141" actId="478"/>
          <ac:spMkLst>
            <pc:docMk/>
            <pc:sldMk cId="2803219150" sldId="261"/>
            <ac:spMk id="131" creationId="{EDE2CE65-503B-4B13-B8B6-066EE34EAA79}"/>
          </ac:spMkLst>
        </pc:spChg>
        <pc:spChg chg="add del mod">
          <ac:chgData name="康 亦恺" userId="da2664b63e191358" providerId="LiveId" clId="{9FD4530D-4390-4807-BC14-C9A99DE30211}" dt="2020-05-30T22:16:41.192" v="2141" actId="478"/>
          <ac:spMkLst>
            <pc:docMk/>
            <pc:sldMk cId="2803219150" sldId="261"/>
            <ac:spMk id="132" creationId="{54A577D4-685B-4B6D-B65A-33AD2E7205EA}"/>
          </ac:spMkLst>
        </pc:spChg>
        <pc:spChg chg="add del mod">
          <ac:chgData name="康 亦恺" userId="da2664b63e191358" providerId="LiveId" clId="{9FD4530D-4390-4807-BC14-C9A99DE30211}" dt="2020-05-30T22:16:41.192" v="2141" actId="478"/>
          <ac:spMkLst>
            <pc:docMk/>
            <pc:sldMk cId="2803219150" sldId="261"/>
            <ac:spMk id="133" creationId="{650E1658-7524-4AF6-8333-55B4BC42C55C}"/>
          </ac:spMkLst>
        </pc:spChg>
        <pc:spChg chg="add del mod">
          <ac:chgData name="康 亦恺" userId="da2664b63e191358" providerId="LiveId" clId="{9FD4530D-4390-4807-BC14-C9A99DE30211}" dt="2020-05-30T22:16:41.192" v="2141" actId="478"/>
          <ac:spMkLst>
            <pc:docMk/>
            <pc:sldMk cId="2803219150" sldId="261"/>
            <ac:spMk id="134" creationId="{7B518BE7-64FA-4285-AF05-6C437695EAF1}"/>
          </ac:spMkLst>
        </pc:spChg>
        <pc:spChg chg="add del mod">
          <ac:chgData name="康 亦恺" userId="da2664b63e191358" providerId="LiveId" clId="{9FD4530D-4390-4807-BC14-C9A99DE30211}" dt="2020-05-30T22:16:41.192" v="2141" actId="478"/>
          <ac:spMkLst>
            <pc:docMk/>
            <pc:sldMk cId="2803219150" sldId="261"/>
            <ac:spMk id="135" creationId="{A4E522E7-D986-4F55-BB62-8BC3D467C890}"/>
          </ac:spMkLst>
        </pc:spChg>
        <pc:spChg chg="add del mod">
          <ac:chgData name="康 亦恺" userId="da2664b63e191358" providerId="LiveId" clId="{9FD4530D-4390-4807-BC14-C9A99DE30211}" dt="2020-05-30T22:16:41.192" v="2141" actId="478"/>
          <ac:spMkLst>
            <pc:docMk/>
            <pc:sldMk cId="2803219150" sldId="261"/>
            <ac:spMk id="136" creationId="{152B80A2-A7B1-43CC-B96A-D61EED8244DF}"/>
          </ac:spMkLst>
        </pc:spChg>
        <pc:spChg chg="add del mod">
          <ac:chgData name="康 亦恺" userId="da2664b63e191358" providerId="LiveId" clId="{9FD4530D-4390-4807-BC14-C9A99DE30211}" dt="2020-05-30T22:16:41.192" v="2141" actId="478"/>
          <ac:spMkLst>
            <pc:docMk/>
            <pc:sldMk cId="2803219150" sldId="261"/>
            <ac:spMk id="137" creationId="{52CEE34A-D07D-4E14-B2FC-79329017518F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138" creationId="{D054CC39-56B6-440A-826E-6491C84E5F07}"/>
          </ac:spMkLst>
        </pc:spChg>
        <pc:spChg chg="add del mod">
          <ac:chgData name="康 亦恺" userId="da2664b63e191358" providerId="LiveId" clId="{9FD4530D-4390-4807-BC14-C9A99DE30211}" dt="2020-05-30T22:16:41.192" v="2141" actId="478"/>
          <ac:spMkLst>
            <pc:docMk/>
            <pc:sldMk cId="2803219150" sldId="261"/>
            <ac:spMk id="139" creationId="{D2EBD7A6-742F-4956-BDE1-CDEF62A67183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140" creationId="{F81AF039-F643-43E8-AA7A-0650D0A03ED0}"/>
          </ac:spMkLst>
        </pc:spChg>
        <pc:spChg chg="add del mod">
          <ac:chgData name="康 亦恺" userId="da2664b63e191358" providerId="LiveId" clId="{9FD4530D-4390-4807-BC14-C9A99DE30211}" dt="2020-05-30T22:16:41.192" v="2141" actId="478"/>
          <ac:spMkLst>
            <pc:docMk/>
            <pc:sldMk cId="2803219150" sldId="261"/>
            <ac:spMk id="141" creationId="{9CA9D21D-DA21-4465-84CC-97F9E45AD8E8}"/>
          </ac:spMkLst>
        </pc:spChg>
        <pc:spChg chg="add del mod">
          <ac:chgData name="康 亦恺" userId="da2664b63e191358" providerId="LiveId" clId="{9FD4530D-4390-4807-BC14-C9A99DE30211}" dt="2020-05-30T22:16:41.192" v="2141" actId="478"/>
          <ac:spMkLst>
            <pc:docMk/>
            <pc:sldMk cId="2803219150" sldId="261"/>
            <ac:spMk id="142" creationId="{AEB5B701-C555-4995-AFAF-BC4FD8B3D814}"/>
          </ac:spMkLst>
        </pc:spChg>
        <pc:spChg chg="add del mod">
          <ac:chgData name="康 亦恺" userId="da2664b63e191358" providerId="LiveId" clId="{9FD4530D-4390-4807-BC14-C9A99DE30211}" dt="2020-05-30T22:16:41.192" v="2141" actId="478"/>
          <ac:spMkLst>
            <pc:docMk/>
            <pc:sldMk cId="2803219150" sldId="261"/>
            <ac:spMk id="143" creationId="{F6237174-CBDE-44AB-803A-98DF002D37F5}"/>
          </ac:spMkLst>
        </pc:spChg>
        <pc:spChg chg="add del mod">
          <ac:chgData name="康 亦恺" userId="da2664b63e191358" providerId="LiveId" clId="{9FD4530D-4390-4807-BC14-C9A99DE30211}" dt="2020-05-30T22:16:41.192" v="2141" actId="478"/>
          <ac:spMkLst>
            <pc:docMk/>
            <pc:sldMk cId="2803219150" sldId="261"/>
            <ac:spMk id="144" creationId="{9A8B78BD-0A20-407F-8D4B-B6F56D7B2B65}"/>
          </ac:spMkLst>
        </pc:spChg>
        <pc:spChg chg="add del mod">
          <ac:chgData name="康 亦恺" userId="da2664b63e191358" providerId="LiveId" clId="{9FD4530D-4390-4807-BC14-C9A99DE30211}" dt="2020-05-30T22:16:41.192" v="2141" actId="478"/>
          <ac:spMkLst>
            <pc:docMk/>
            <pc:sldMk cId="2803219150" sldId="261"/>
            <ac:spMk id="145" creationId="{8C7677CD-8591-40EC-84C6-4478FD6C17F9}"/>
          </ac:spMkLst>
        </pc:spChg>
        <pc:spChg chg="add del mod">
          <ac:chgData name="康 亦恺" userId="da2664b63e191358" providerId="LiveId" clId="{9FD4530D-4390-4807-BC14-C9A99DE30211}" dt="2020-05-30T22:16:41.192" v="2141" actId="478"/>
          <ac:spMkLst>
            <pc:docMk/>
            <pc:sldMk cId="2803219150" sldId="261"/>
            <ac:spMk id="146" creationId="{5267E257-0285-4D42-BB03-4EF0C99B50BA}"/>
          </ac:spMkLst>
        </pc:spChg>
        <pc:spChg chg="add del mod">
          <ac:chgData name="康 亦恺" userId="da2664b63e191358" providerId="LiveId" clId="{9FD4530D-4390-4807-BC14-C9A99DE30211}" dt="2020-05-30T22:16:41.192" v="2141" actId="478"/>
          <ac:spMkLst>
            <pc:docMk/>
            <pc:sldMk cId="2803219150" sldId="261"/>
            <ac:spMk id="147" creationId="{76815FA0-3AA4-40D2-B705-3154949864FF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148" creationId="{50B42CB3-1A8D-499C-B4D0-6E5DE91796CA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149" creationId="{C09C4D04-6226-424F-827E-83ED35E6BC60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150" creationId="{5766717C-A965-4565-9680-0FE7802A3D17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151" creationId="{CE83AF7A-BF7B-40F0-8268-381156633F6F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152" creationId="{6B978C88-9772-4CAD-8ABD-F4FE3F31FB6A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153" creationId="{F218E5A2-22D8-4110-84CB-B932097591F5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154" creationId="{5A88AEA7-3D6D-4FA7-AEF0-2101777672D4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155" creationId="{087ECB9B-768E-41E8-8CAF-24625BCE775F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156" creationId="{B69060F4-A5E3-411F-8605-39C27E940541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157" creationId="{AFAF0181-6CF0-4588-8D77-6E55EE76B899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158" creationId="{068A199C-272E-43E2-AE66-8F70EF07D610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159" creationId="{F137716A-DEEA-4B50-B4C5-123CFBDAB378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160" creationId="{04EE6292-F8FF-401A-B69F-21F05745CAA3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161" creationId="{C7A00E20-5818-4C07-B1B8-D0014264C835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162" creationId="{99C26E31-189B-4475-B856-4C187270702A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163" creationId="{BDAE7F5B-88FF-42EF-8D03-05F9478FC9E2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164" creationId="{D3BDEFDC-ECBA-452C-88B5-7E687F9B2C7E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165" creationId="{12EB59B6-EC81-48A5-B4A8-0979328A07C8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166" creationId="{64AA9E78-523E-43DA-A054-6AF8629857CC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167" creationId="{56C28FD0-267E-4A5E-9EE8-4315314C796E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168" creationId="{55FD0704-8CAD-4585-8004-47F34DCAD1A6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169" creationId="{FDF69A90-5AC3-44E3-89BB-EBD9BDF36CAC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170" creationId="{7E1379CF-7027-4844-B9A0-A461F6F4CF7B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171" creationId="{FAD947E7-284B-4577-AF73-E51CA1B3B933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172" creationId="{EB7EB07E-38E3-4ADA-9EBC-5B25D1CE2562}"/>
          </ac:spMkLst>
        </pc:spChg>
        <pc:spChg chg="add del mod">
          <ac:chgData name="康 亦恺" userId="da2664b63e191358" providerId="LiveId" clId="{9FD4530D-4390-4807-BC14-C9A99DE30211}" dt="2020-05-30T22:16:41.192" v="2141" actId="478"/>
          <ac:spMkLst>
            <pc:docMk/>
            <pc:sldMk cId="2803219150" sldId="261"/>
            <ac:spMk id="173" creationId="{D426A08C-FCCB-48C8-A5DB-D68AD2E2E767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174" creationId="{F7A92DC3-EE0A-4125-91E3-64AAA90457F7}"/>
          </ac:spMkLst>
        </pc:spChg>
        <pc:spChg chg="add del mod">
          <ac:chgData name="康 亦恺" userId="da2664b63e191358" providerId="LiveId" clId="{9FD4530D-4390-4807-BC14-C9A99DE30211}" dt="2020-05-30T22:16:41.192" v="2141" actId="478"/>
          <ac:spMkLst>
            <pc:docMk/>
            <pc:sldMk cId="2803219150" sldId="261"/>
            <ac:spMk id="175" creationId="{265B59CE-9E15-479D-9B2F-F0B24C2CF201}"/>
          </ac:spMkLst>
        </pc:spChg>
        <pc:spChg chg="add del mod">
          <ac:chgData name="康 亦恺" userId="da2664b63e191358" providerId="LiveId" clId="{9FD4530D-4390-4807-BC14-C9A99DE30211}" dt="2020-05-30T22:16:41.192" v="2141" actId="478"/>
          <ac:spMkLst>
            <pc:docMk/>
            <pc:sldMk cId="2803219150" sldId="261"/>
            <ac:spMk id="176" creationId="{C65F5527-E749-4A57-81E2-F9CDB8FC1994}"/>
          </ac:spMkLst>
        </pc:spChg>
        <pc:spChg chg="add del mod">
          <ac:chgData name="康 亦恺" userId="da2664b63e191358" providerId="LiveId" clId="{9FD4530D-4390-4807-BC14-C9A99DE30211}" dt="2020-05-30T22:16:41.192" v="2141" actId="478"/>
          <ac:spMkLst>
            <pc:docMk/>
            <pc:sldMk cId="2803219150" sldId="261"/>
            <ac:spMk id="177" creationId="{755229B4-2B6E-4F27-814E-97D17B9D5DFE}"/>
          </ac:spMkLst>
        </pc:spChg>
        <pc:spChg chg="add del mod">
          <ac:chgData name="康 亦恺" userId="da2664b63e191358" providerId="LiveId" clId="{9FD4530D-4390-4807-BC14-C9A99DE30211}" dt="2020-05-30T22:16:41.192" v="2141" actId="478"/>
          <ac:spMkLst>
            <pc:docMk/>
            <pc:sldMk cId="2803219150" sldId="261"/>
            <ac:spMk id="178" creationId="{A1DAD66D-C986-49BC-B93D-2162631EF728}"/>
          </ac:spMkLst>
        </pc:spChg>
        <pc:spChg chg="add del mod">
          <ac:chgData name="康 亦恺" userId="da2664b63e191358" providerId="LiveId" clId="{9FD4530D-4390-4807-BC14-C9A99DE30211}" dt="2020-05-30T22:16:41.192" v="2141" actId="478"/>
          <ac:spMkLst>
            <pc:docMk/>
            <pc:sldMk cId="2803219150" sldId="261"/>
            <ac:spMk id="179" creationId="{72509C48-B889-48EF-9C02-ADFAE83F87D8}"/>
          </ac:spMkLst>
        </pc:spChg>
        <pc:spChg chg="add del mod">
          <ac:chgData name="康 亦恺" userId="da2664b63e191358" providerId="LiveId" clId="{9FD4530D-4390-4807-BC14-C9A99DE30211}" dt="2020-05-30T22:16:41.192" v="2141" actId="478"/>
          <ac:spMkLst>
            <pc:docMk/>
            <pc:sldMk cId="2803219150" sldId="261"/>
            <ac:spMk id="180" creationId="{5B4B8BBE-FB64-4AF6-ACAA-A0207CF6DE47}"/>
          </ac:spMkLst>
        </pc:spChg>
        <pc:spChg chg="add del mod">
          <ac:chgData name="康 亦恺" userId="da2664b63e191358" providerId="LiveId" clId="{9FD4530D-4390-4807-BC14-C9A99DE30211}" dt="2020-05-30T22:16:41.192" v="2141" actId="478"/>
          <ac:spMkLst>
            <pc:docMk/>
            <pc:sldMk cId="2803219150" sldId="261"/>
            <ac:spMk id="181" creationId="{E98E2209-B9FC-4D0F-8262-8E786C3C0323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182" creationId="{D2874AE6-DDCA-43F4-9E00-E4CCEA4A380B}"/>
          </ac:spMkLst>
        </pc:spChg>
        <pc:spChg chg="add del mod">
          <ac:chgData name="康 亦恺" userId="da2664b63e191358" providerId="LiveId" clId="{9FD4530D-4390-4807-BC14-C9A99DE30211}" dt="2020-05-30T22:16:41.192" v="2141" actId="478"/>
          <ac:spMkLst>
            <pc:docMk/>
            <pc:sldMk cId="2803219150" sldId="261"/>
            <ac:spMk id="183" creationId="{C24ABBB7-5A60-4C3C-9C24-547A6E645F45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184" creationId="{5A2652CE-581E-43C0-A9EA-B859DEA4076D}"/>
          </ac:spMkLst>
        </pc:spChg>
        <pc:spChg chg="add del mod">
          <ac:chgData name="康 亦恺" userId="da2664b63e191358" providerId="LiveId" clId="{9FD4530D-4390-4807-BC14-C9A99DE30211}" dt="2020-05-30T22:16:41.192" v="2141" actId="478"/>
          <ac:spMkLst>
            <pc:docMk/>
            <pc:sldMk cId="2803219150" sldId="261"/>
            <ac:spMk id="185" creationId="{0F323A44-D4BD-4187-9C9C-018A5BF77D05}"/>
          </ac:spMkLst>
        </pc:spChg>
        <pc:spChg chg="add del mod">
          <ac:chgData name="康 亦恺" userId="da2664b63e191358" providerId="LiveId" clId="{9FD4530D-4390-4807-BC14-C9A99DE30211}" dt="2020-05-30T22:16:41.192" v="2141" actId="478"/>
          <ac:spMkLst>
            <pc:docMk/>
            <pc:sldMk cId="2803219150" sldId="261"/>
            <ac:spMk id="186" creationId="{DE1FC988-A538-4C5F-B464-FFD37888B85D}"/>
          </ac:spMkLst>
        </pc:spChg>
        <pc:spChg chg="add del mod">
          <ac:chgData name="康 亦恺" userId="da2664b63e191358" providerId="LiveId" clId="{9FD4530D-4390-4807-BC14-C9A99DE30211}" dt="2020-05-30T22:16:41.192" v="2141" actId="478"/>
          <ac:spMkLst>
            <pc:docMk/>
            <pc:sldMk cId="2803219150" sldId="261"/>
            <ac:spMk id="187" creationId="{1187E695-F660-4252-8977-2EE6141EDB7A}"/>
          </ac:spMkLst>
        </pc:spChg>
        <pc:spChg chg="add del mod">
          <ac:chgData name="康 亦恺" userId="da2664b63e191358" providerId="LiveId" clId="{9FD4530D-4390-4807-BC14-C9A99DE30211}" dt="2020-05-30T22:16:41.192" v="2141" actId="478"/>
          <ac:spMkLst>
            <pc:docMk/>
            <pc:sldMk cId="2803219150" sldId="261"/>
            <ac:spMk id="188" creationId="{65CC434E-4D8F-4DBF-A9AE-400FC9154239}"/>
          </ac:spMkLst>
        </pc:spChg>
        <pc:spChg chg="add del mod">
          <ac:chgData name="康 亦恺" userId="da2664b63e191358" providerId="LiveId" clId="{9FD4530D-4390-4807-BC14-C9A99DE30211}" dt="2020-05-30T22:16:41.192" v="2141" actId="478"/>
          <ac:spMkLst>
            <pc:docMk/>
            <pc:sldMk cId="2803219150" sldId="261"/>
            <ac:spMk id="189" creationId="{F87E6A45-FC40-46F1-8903-3336132E2FDD}"/>
          </ac:spMkLst>
        </pc:spChg>
        <pc:spChg chg="add del mod">
          <ac:chgData name="康 亦恺" userId="da2664b63e191358" providerId="LiveId" clId="{9FD4530D-4390-4807-BC14-C9A99DE30211}" dt="2020-05-30T22:16:41.192" v="2141" actId="478"/>
          <ac:spMkLst>
            <pc:docMk/>
            <pc:sldMk cId="2803219150" sldId="261"/>
            <ac:spMk id="190" creationId="{6DBE643F-3E9D-4C11-8858-AB38DD54294E}"/>
          </ac:spMkLst>
        </pc:spChg>
        <pc:spChg chg="add del mod">
          <ac:chgData name="康 亦恺" userId="da2664b63e191358" providerId="LiveId" clId="{9FD4530D-4390-4807-BC14-C9A99DE30211}" dt="2020-05-30T22:16:41.192" v="2141" actId="478"/>
          <ac:spMkLst>
            <pc:docMk/>
            <pc:sldMk cId="2803219150" sldId="261"/>
            <ac:spMk id="191" creationId="{3D876DFD-D54C-4E77-9BDA-C81316675AA3}"/>
          </ac:spMkLst>
        </pc:spChg>
        <pc:spChg chg="add del mod">
          <ac:chgData name="康 亦恺" userId="da2664b63e191358" providerId="LiveId" clId="{9FD4530D-4390-4807-BC14-C9A99DE30211}" dt="2020-05-30T22:19:12.132" v="2278" actId="478"/>
          <ac:spMkLst>
            <pc:docMk/>
            <pc:sldMk cId="2803219150" sldId="261"/>
            <ac:spMk id="192" creationId="{8CCF956D-F4EE-495D-8383-5EA0D49E1C42}"/>
          </ac:spMkLst>
        </pc:spChg>
        <pc:cxnChg chg="add del mod">
          <ac:chgData name="康 亦恺" userId="da2664b63e191358" providerId="LiveId" clId="{9FD4530D-4390-4807-BC14-C9A99DE30211}" dt="2020-05-30T22:19:12.132" v="2278" actId="478"/>
          <ac:cxnSpMkLst>
            <pc:docMk/>
            <pc:sldMk cId="2803219150" sldId="261"/>
            <ac:cxnSpMk id="5" creationId="{1077DA26-DD43-41B6-85EE-ADB5CE5041FA}"/>
          </ac:cxnSpMkLst>
        </pc:cxnChg>
        <pc:cxnChg chg="del">
          <ac:chgData name="康 亦恺" userId="da2664b63e191358" providerId="LiveId" clId="{9FD4530D-4390-4807-BC14-C9A99DE30211}" dt="2020-05-30T22:13:57.374" v="2114" actId="478"/>
          <ac:cxnSpMkLst>
            <pc:docMk/>
            <pc:sldMk cId="2803219150" sldId="261"/>
            <ac:cxnSpMk id="33" creationId="{669B1580-16A7-41E7-BBA3-60407DF62D82}"/>
          </ac:cxnSpMkLst>
        </pc:cxnChg>
        <pc:cxnChg chg="del">
          <ac:chgData name="康 亦恺" userId="da2664b63e191358" providerId="LiveId" clId="{9FD4530D-4390-4807-BC14-C9A99DE30211}" dt="2020-05-30T22:13:57.374" v="2114" actId="478"/>
          <ac:cxnSpMkLst>
            <pc:docMk/>
            <pc:sldMk cId="2803219150" sldId="261"/>
            <ac:cxnSpMk id="34" creationId="{13E2D406-BA11-41B8-8D31-34666220B020}"/>
          </ac:cxnSpMkLst>
        </pc:cxnChg>
        <pc:cxnChg chg="del">
          <ac:chgData name="康 亦恺" userId="da2664b63e191358" providerId="LiveId" clId="{9FD4530D-4390-4807-BC14-C9A99DE30211}" dt="2020-05-30T22:13:57.374" v="2114" actId="478"/>
          <ac:cxnSpMkLst>
            <pc:docMk/>
            <pc:sldMk cId="2803219150" sldId="261"/>
            <ac:cxnSpMk id="36" creationId="{CC7BE236-804E-4838-A863-F831C742947F}"/>
          </ac:cxnSpMkLst>
        </pc:cxnChg>
        <pc:cxnChg chg="del mod">
          <ac:chgData name="康 亦恺" userId="da2664b63e191358" providerId="LiveId" clId="{9FD4530D-4390-4807-BC14-C9A99DE30211}" dt="2020-05-30T22:13:57.374" v="2114" actId="478"/>
          <ac:cxnSpMkLst>
            <pc:docMk/>
            <pc:sldMk cId="2803219150" sldId="261"/>
            <ac:cxnSpMk id="37" creationId="{559EE0CC-2B94-4C0D-BD78-20EFD8D95D33}"/>
          </ac:cxnSpMkLst>
        </pc:cxnChg>
        <pc:cxnChg chg="del">
          <ac:chgData name="康 亦恺" userId="da2664b63e191358" providerId="LiveId" clId="{9FD4530D-4390-4807-BC14-C9A99DE30211}" dt="2020-05-30T22:13:57.374" v="2114" actId="478"/>
          <ac:cxnSpMkLst>
            <pc:docMk/>
            <pc:sldMk cId="2803219150" sldId="261"/>
            <ac:cxnSpMk id="45" creationId="{4A097279-2D42-48A6-AE69-B8EF52DDE548}"/>
          </ac:cxnSpMkLst>
        </pc:cxnChg>
        <pc:cxnChg chg="del">
          <ac:chgData name="康 亦恺" userId="da2664b63e191358" providerId="LiveId" clId="{9FD4530D-4390-4807-BC14-C9A99DE30211}" dt="2020-05-30T22:13:57.374" v="2114" actId="478"/>
          <ac:cxnSpMkLst>
            <pc:docMk/>
            <pc:sldMk cId="2803219150" sldId="261"/>
            <ac:cxnSpMk id="48" creationId="{1C3A53DB-2BB9-47A6-B11E-AACD1F2973E9}"/>
          </ac:cxnSpMkLst>
        </pc:cxnChg>
        <pc:cxnChg chg="del">
          <ac:chgData name="康 亦恺" userId="da2664b63e191358" providerId="LiveId" clId="{9FD4530D-4390-4807-BC14-C9A99DE30211}" dt="2020-05-30T22:13:57.374" v="2114" actId="478"/>
          <ac:cxnSpMkLst>
            <pc:docMk/>
            <pc:sldMk cId="2803219150" sldId="261"/>
            <ac:cxnSpMk id="53" creationId="{94ECD6F0-EC5C-45B5-BBBC-4F493E88098D}"/>
          </ac:cxnSpMkLst>
        </pc:cxnChg>
        <pc:cxnChg chg="del">
          <ac:chgData name="康 亦恺" userId="da2664b63e191358" providerId="LiveId" clId="{9FD4530D-4390-4807-BC14-C9A99DE30211}" dt="2020-05-30T22:13:57.374" v="2114" actId="478"/>
          <ac:cxnSpMkLst>
            <pc:docMk/>
            <pc:sldMk cId="2803219150" sldId="261"/>
            <ac:cxnSpMk id="54" creationId="{444F3C3E-483D-406A-BF88-8440FF9C1260}"/>
          </ac:cxnSpMkLst>
        </pc:cxnChg>
        <pc:cxnChg chg="del">
          <ac:chgData name="康 亦恺" userId="da2664b63e191358" providerId="LiveId" clId="{9FD4530D-4390-4807-BC14-C9A99DE30211}" dt="2020-05-30T22:13:57.374" v="2114" actId="478"/>
          <ac:cxnSpMkLst>
            <pc:docMk/>
            <pc:sldMk cId="2803219150" sldId="261"/>
            <ac:cxnSpMk id="58" creationId="{B2068AC6-5FCF-4DE1-82EB-916558134FBB}"/>
          </ac:cxnSpMkLst>
        </pc:cxnChg>
        <pc:cxnChg chg="del">
          <ac:chgData name="康 亦恺" userId="da2664b63e191358" providerId="LiveId" clId="{9FD4530D-4390-4807-BC14-C9A99DE30211}" dt="2020-05-30T22:13:57.374" v="2114" actId="478"/>
          <ac:cxnSpMkLst>
            <pc:docMk/>
            <pc:sldMk cId="2803219150" sldId="261"/>
            <ac:cxnSpMk id="59" creationId="{575518BD-313C-4992-BE36-E7A10FBF7B86}"/>
          </ac:cxnSpMkLst>
        </pc:cxnChg>
        <pc:cxnChg chg="del">
          <ac:chgData name="康 亦恺" userId="da2664b63e191358" providerId="LiveId" clId="{9FD4530D-4390-4807-BC14-C9A99DE30211}" dt="2020-05-30T22:13:57.374" v="2114" actId="478"/>
          <ac:cxnSpMkLst>
            <pc:docMk/>
            <pc:sldMk cId="2803219150" sldId="261"/>
            <ac:cxnSpMk id="60" creationId="{3C3BC932-1BE1-4231-9343-AD35ACC02B37}"/>
          </ac:cxnSpMkLst>
        </pc:cxnChg>
        <pc:cxnChg chg="del">
          <ac:chgData name="康 亦恺" userId="da2664b63e191358" providerId="LiveId" clId="{9FD4530D-4390-4807-BC14-C9A99DE30211}" dt="2020-05-30T22:13:57.374" v="2114" actId="478"/>
          <ac:cxnSpMkLst>
            <pc:docMk/>
            <pc:sldMk cId="2803219150" sldId="261"/>
            <ac:cxnSpMk id="77" creationId="{1BAF71AC-3C57-4923-97BE-87422DAB4D53}"/>
          </ac:cxnSpMkLst>
        </pc:cxnChg>
        <pc:cxnChg chg="del">
          <ac:chgData name="康 亦恺" userId="da2664b63e191358" providerId="LiveId" clId="{9FD4530D-4390-4807-BC14-C9A99DE30211}" dt="2020-05-30T22:13:57.374" v="2114" actId="478"/>
          <ac:cxnSpMkLst>
            <pc:docMk/>
            <pc:sldMk cId="2803219150" sldId="261"/>
            <ac:cxnSpMk id="79" creationId="{C1543190-B077-4A94-B700-B93F95ABCF5D}"/>
          </ac:cxnSpMkLst>
        </pc:cxnChg>
      </pc:sldChg>
    </pc:docChg>
  </pc:docChgLst>
  <pc:docChgLst>
    <pc:chgData name="康 亦恺" userId="da2664b63e191358" providerId="LiveId" clId="{0B2B72BA-B924-4505-A20C-AEA050665787}"/>
    <pc:docChg chg="undo custSel modSld">
      <pc:chgData name="康 亦恺" userId="da2664b63e191358" providerId="LiveId" clId="{0B2B72BA-B924-4505-A20C-AEA050665787}" dt="2020-06-01T20:03:12.183" v="156" actId="14100"/>
      <pc:docMkLst>
        <pc:docMk/>
      </pc:docMkLst>
      <pc:sldChg chg="modSp mod">
        <pc:chgData name="康 亦恺" userId="da2664b63e191358" providerId="LiveId" clId="{0B2B72BA-B924-4505-A20C-AEA050665787}" dt="2020-06-01T20:03:12.183" v="156" actId="14100"/>
        <pc:sldMkLst>
          <pc:docMk/>
          <pc:sldMk cId="2802848344" sldId="256"/>
        </pc:sldMkLst>
        <pc:spChg chg="mod">
          <ac:chgData name="康 亦恺" userId="da2664b63e191358" providerId="LiveId" clId="{0B2B72BA-B924-4505-A20C-AEA050665787}" dt="2020-06-01T20:01:30.763" v="82" actId="14100"/>
          <ac:spMkLst>
            <pc:docMk/>
            <pc:sldMk cId="2802848344" sldId="256"/>
            <ac:spMk id="5" creationId="{DCE75463-C9F5-4A1F-9E46-13688815CF2C}"/>
          </ac:spMkLst>
        </pc:spChg>
        <pc:spChg chg="mod">
          <ac:chgData name="康 亦恺" userId="da2664b63e191358" providerId="LiveId" clId="{0B2B72BA-B924-4505-A20C-AEA050665787}" dt="2020-06-01T20:01:40.801" v="85" actId="1076"/>
          <ac:spMkLst>
            <pc:docMk/>
            <pc:sldMk cId="2802848344" sldId="256"/>
            <ac:spMk id="7" creationId="{75D5FE08-4922-442E-81C2-0B0DCF236312}"/>
          </ac:spMkLst>
        </pc:spChg>
        <pc:spChg chg="mod">
          <ac:chgData name="康 亦恺" userId="da2664b63e191358" providerId="LiveId" clId="{0B2B72BA-B924-4505-A20C-AEA050665787}" dt="2020-06-01T20:02:46.457" v="151" actId="14100"/>
          <ac:spMkLst>
            <pc:docMk/>
            <pc:sldMk cId="2802848344" sldId="256"/>
            <ac:spMk id="12" creationId="{2BB31A08-7CBC-409D-9C83-E128D140D0EB}"/>
          </ac:spMkLst>
        </pc:spChg>
        <pc:spChg chg="mod">
          <ac:chgData name="康 亦恺" userId="da2664b63e191358" providerId="LiveId" clId="{0B2B72BA-B924-4505-A20C-AEA050665787}" dt="2020-06-01T20:01:45.719" v="87" actId="1076"/>
          <ac:spMkLst>
            <pc:docMk/>
            <pc:sldMk cId="2802848344" sldId="256"/>
            <ac:spMk id="16" creationId="{7C090932-D999-45DD-8ED6-472BA407BDB1}"/>
          </ac:spMkLst>
        </pc:spChg>
        <pc:spChg chg="mod">
          <ac:chgData name="康 亦恺" userId="da2664b63e191358" providerId="LiveId" clId="{0B2B72BA-B924-4505-A20C-AEA050665787}" dt="2020-06-01T20:02:26.251" v="146" actId="1035"/>
          <ac:spMkLst>
            <pc:docMk/>
            <pc:sldMk cId="2802848344" sldId="256"/>
            <ac:spMk id="17" creationId="{497E42E6-F6F6-4819-B4C0-4738295F2F83}"/>
          </ac:spMkLst>
        </pc:spChg>
        <pc:spChg chg="mod">
          <ac:chgData name="康 亦恺" userId="da2664b63e191358" providerId="LiveId" clId="{0B2B72BA-B924-4505-A20C-AEA050665787}" dt="2020-06-01T20:02:22.785" v="135" actId="1037"/>
          <ac:spMkLst>
            <pc:docMk/>
            <pc:sldMk cId="2802848344" sldId="256"/>
            <ac:spMk id="21" creationId="{7AFF9E06-4693-4402-A3DF-61E1F5BA4FF1}"/>
          </ac:spMkLst>
        </pc:spChg>
        <pc:spChg chg="mod">
          <ac:chgData name="康 亦恺" userId="da2664b63e191358" providerId="LiveId" clId="{0B2B72BA-B924-4505-A20C-AEA050665787}" dt="2020-06-01T20:03:12.183" v="156" actId="14100"/>
          <ac:spMkLst>
            <pc:docMk/>
            <pc:sldMk cId="2802848344" sldId="256"/>
            <ac:spMk id="22" creationId="{7FA34927-536B-4FDA-A9CC-BE25A7B3D1B3}"/>
          </ac:spMkLst>
        </pc:spChg>
        <pc:cxnChg chg="mod">
          <ac:chgData name="康 亦恺" userId="da2664b63e191358" providerId="LiveId" clId="{0B2B72BA-B924-4505-A20C-AEA050665787}" dt="2020-06-01T20:01:40.801" v="85" actId="1076"/>
          <ac:cxnSpMkLst>
            <pc:docMk/>
            <pc:sldMk cId="2802848344" sldId="256"/>
            <ac:cxnSpMk id="9" creationId="{01C49529-EF35-4D30-BD04-F4D95798E092}"/>
          </ac:cxnSpMkLst>
        </pc:cxnChg>
        <pc:cxnChg chg="mod">
          <ac:chgData name="康 亦恺" userId="da2664b63e191358" providerId="LiveId" clId="{0B2B72BA-B924-4505-A20C-AEA050665787}" dt="2020-06-01T20:02:46.457" v="151" actId="14100"/>
          <ac:cxnSpMkLst>
            <pc:docMk/>
            <pc:sldMk cId="2802848344" sldId="256"/>
            <ac:cxnSpMk id="13" creationId="{A7FA2516-561D-47E0-B194-B5FD98621192}"/>
          </ac:cxnSpMkLst>
        </pc:cxnChg>
        <pc:cxnChg chg="mod">
          <ac:chgData name="康 亦恺" userId="da2664b63e191358" providerId="LiveId" clId="{0B2B72BA-B924-4505-A20C-AEA050665787}" dt="2020-06-01T20:02:26.251" v="146" actId="1035"/>
          <ac:cxnSpMkLst>
            <pc:docMk/>
            <pc:sldMk cId="2802848344" sldId="256"/>
            <ac:cxnSpMk id="18" creationId="{1F2A8C45-6D3F-4448-8AA1-A9C61E0A09EB}"/>
          </ac:cxnSpMkLst>
        </pc:cxnChg>
        <pc:cxnChg chg="mod">
          <ac:chgData name="康 亦恺" userId="da2664b63e191358" providerId="LiveId" clId="{0B2B72BA-B924-4505-A20C-AEA050665787}" dt="2020-06-01T20:02:31.034" v="148" actId="14100"/>
          <ac:cxnSpMkLst>
            <pc:docMk/>
            <pc:sldMk cId="2802848344" sldId="256"/>
            <ac:cxnSpMk id="23" creationId="{BF3F4006-26F2-46BE-8F78-4A327D87DE03}"/>
          </ac:cxnSpMkLst>
        </pc:cxnChg>
        <pc:cxnChg chg="mod">
          <ac:chgData name="康 亦恺" userId="da2664b63e191358" providerId="LiveId" clId="{0B2B72BA-B924-4505-A20C-AEA050665787}" dt="2020-06-01T20:02:36.853" v="150" actId="14100"/>
          <ac:cxnSpMkLst>
            <pc:docMk/>
            <pc:sldMk cId="2802848344" sldId="256"/>
            <ac:cxnSpMk id="26" creationId="{005CBEF4-CDFB-422B-9754-98AFA84CDBBC}"/>
          </ac:cxnSpMkLst>
        </pc:cxnChg>
        <pc:cxnChg chg="mod">
          <ac:chgData name="康 亦恺" userId="da2664b63e191358" providerId="LiveId" clId="{0B2B72BA-B924-4505-A20C-AEA050665787}" dt="2020-06-01T20:02:49.197" v="152" actId="14100"/>
          <ac:cxnSpMkLst>
            <pc:docMk/>
            <pc:sldMk cId="2802848344" sldId="256"/>
            <ac:cxnSpMk id="29" creationId="{ACCAAD11-15D5-408A-9904-87A45E7F9BC1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560A3-FDA3-4643-A0DF-0D4C44B3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A19922-F67F-487D-98F0-DC9811022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4F588-E147-4909-B1B4-2788DBC8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47B9-837F-4DEF-A074-059182460F7D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556ED-BEC1-4370-A540-103B08BA0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5AB58E-2F52-41F3-BFB9-0F36D02F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F02B-41ED-44EB-9D00-82E1F6EDC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00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F6903-C096-409E-902A-A63844BF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9CF836-A10D-4609-973F-C0702D53F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130995-9938-431C-9C97-C9F9FFB3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47B9-837F-4DEF-A074-059182460F7D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9073F-5D8D-4283-BB21-2F1DBCFC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B97D0-99FF-48DD-B96C-96C2E25BD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F02B-41ED-44EB-9D00-82E1F6EDC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95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D77D83-81A6-434D-BCF8-46B71C31E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4613B0-F049-4AE0-9A8F-B8ED64CB2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ADFA86-700A-46BD-B99A-214A67D0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47B9-837F-4DEF-A074-059182460F7D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ABBD98-8C27-4CDD-A7F2-FC25BDBF2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71720A-E82E-4E3B-ABBB-03DCB69A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F02B-41ED-44EB-9D00-82E1F6EDC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6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5B7BE-A4D9-48F1-9476-0B280D985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2A3D0C-B94B-4FEA-B806-DD011340A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775117-5041-451F-A41C-CAE163A9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47B9-837F-4DEF-A074-059182460F7D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A80ED8-125F-46E5-A136-3837B811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5EE942-13FC-411C-ADEC-3E56170C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F02B-41ED-44EB-9D00-82E1F6EDC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77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2517E-F14D-43BC-A0C1-C4887074A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BDDC0D-5F5D-4399-B80B-483039180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6E6A0D-C1D5-4C4F-9CFB-FB355A72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47B9-837F-4DEF-A074-059182460F7D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1E7823-4606-4758-A9FE-64103D25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C3FD3E-64C3-4603-988C-C222B9AB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F02B-41ED-44EB-9D00-82E1F6EDC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27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2E4AF-8111-4D96-920F-1894DFDE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8F82D-CC66-48BC-A3E1-508A0CFAE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EE44E8-F7A9-42BE-BF42-2A76D5C9E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3883CB-6B4D-41A0-8013-656D24D1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47B9-837F-4DEF-A074-059182460F7D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79FA38-544B-466C-8F96-91011372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558AB0-71F7-4A4C-9CC5-24FB6479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F02B-41ED-44EB-9D00-82E1F6EDC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52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D4059-07B2-4334-9EBA-ADA695D5E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E8C64-ECE0-4189-A982-005FCB9F2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501B1F-437A-438A-9DC7-7939D933F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A30017-A7B6-4F21-9AE4-78800036B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EB4BA1-1557-4B98-9114-CAC200695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4C4427-3151-4D4C-A9D0-9FBB5812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47B9-837F-4DEF-A074-059182460F7D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6593E6-0F27-426D-A30F-AC333419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1BCB90-BFE2-4412-8A50-7DC5BE96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F02B-41ED-44EB-9D00-82E1F6EDC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9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A0EF3-36DA-455D-82C3-DF17A068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D10F82-5C18-4760-BD1D-F6BEF7DE2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47B9-837F-4DEF-A074-059182460F7D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C484D7-571A-4F56-9FB9-301F55D8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6F2D06-F80F-4325-B46A-F9E3BC31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F02B-41ED-44EB-9D00-82E1F6EDC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69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2A0B28-24B1-4856-930B-91359230A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47B9-837F-4DEF-A074-059182460F7D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D2ADF4-B8A8-48B1-9747-59A3E032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5B1658-D83A-45C4-85E8-41B4287D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F02B-41ED-44EB-9D00-82E1F6EDC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19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7714D-C876-4A3F-B157-73029D62F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7DA8D-69DE-4997-8260-5BC2778BA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1E46F9-1ED1-4675-8493-CF66E9CB4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901DBE-1336-4F57-9664-E7FBDB284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47B9-837F-4DEF-A074-059182460F7D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03252C-75C1-444A-9078-F643D0B2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B0F655-E1C1-441D-A144-1129E3C4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F02B-41ED-44EB-9D00-82E1F6EDC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24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E70D3-9B74-4550-877D-A705D65CC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676E10-DE7C-4D83-9094-B1EFDE4F3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6EF75A-7B71-4943-A066-DC89CBC44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58E2CB-9B1A-4F24-AD2B-95328ED24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47B9-837F-4DEF-A074-059182460F7D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D959B4-B8D8-4270-A22D-C3D0A917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B85A0E-B4A7-4C42-9570-E0205534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F02B-41ED-44EB-9D00-82E1F6EDC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4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54BBE1-ACCE-49EF-BF8F-67384A453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CA87F8-B742-484C-AE89-67B40CBF0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E92D50-214B-4E91-8057-255E42B8E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847B9-837F-4DEF-A074-059182460F7D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6B54A6-8551-4CE4-A9D4-3C5930D94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7DE142-04DF-41EA-8055-8E9EFC5AC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CF02B-41ED-44EB-9D00-82E1F6EDC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69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DCE75463-C9F5-4A1F-9E46-13688815CF2C}"/>
              </a:ext>
            </a:extLst>
          </p:cNvPr>
          <p:cNvSpPr/>
          <p:nvPr/>
        </p:nvSpPr>
        <p:spPr>
          <a:xfrm>
            <a:off x="3482833" y="2048749"/>
            <a:ext cx="1411898" cy="4686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render()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75D5FE08-4922-442E-81C2-0B0DCF236312}"/>
              </a:ext>
            </a:extLst>
          </p:cNvPr>
          <p:cNvSpPr/>
          <p:nvPr/>
        </p:nvSpPr>
        <p:spPr>
          <a:xfrm>
            <a:off x="3030001" y="2934170"/>
            <a:ext cx="2325628" cy="989660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Viewer is None?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1C49529-EF35-4D30-BD04-F4D95798E092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188782" y="2517441"/>
            <a:ext cx="4033" cy="416729"/>
          </a:xfrm>
          <a:prstGeom prst="straightConnector1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BB31A08-7CBC-409D-9C83-E128D140D0EB}"/>
              </a:ext>
            </a:extLst>
          </p:cNvPr>
          <p:cNvSpPr/>
          <p:nvPr/>
        </p:nvSpPr>
        <p:spPr>
          <a:xfrm>
            <a:off x="6039589" y="3034292"/>
            <a:ext cx="1591806" cy="81464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create new viewer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7FA2516-561D-47E0-B194-B5FD98621192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5355629" y="3429000"/>
            <a:ext cx="683960" cy="12616"/>
          </a:xfrm>
          <a:prstGeom prst="straightConnector1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C090932-D999-45DD-8ED6-472BA407BDB1}"/>
              </a:ext>
            </a:extLst>
          </p:cNvPr>
          <p:cNvSpPr txBox="1"/>
          <p:nvPr/>
        </p:nvSpPr>
        <p:spPr>
          <a:xfrm>
            <a:off x="5436309" y="307452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Yes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97E42E6-F6F6-4819-B4C0-4738295F2F83}"/>
              </a:ext>
            </a:extLst>
          </p:cNvPr>
          <p:cNvSpPr/>
          <p:nvPr/>
        </p:nvSpPr>
        <p:spPr>
          <a:xfrm>
            <a:off x="3511929" y="4347401"/>
            <a:ext cx="1343530" cy="81464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update viewer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F2A8C45-6D3F-4448-8AA1-A9C61E0A09EB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flipH="1">
            <a:off x="4183694" y="3923830"/>
            <a:ext cx="9121" cy="423571"/>
          </a:xfrm>
          <a:prstGeom prst="straightConnector1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AFF9E06-4693-4402-A3DF-61E1F5BA4FF1}"/>
              </a:ext>
            </a:extLst>
          </p:cNvPr>
          <p:cNvSpPr txBox="1"/>
          <p:nvPr/>
        </p:nvSpPr>
        <p:spPr>
          <a:xfrm>
            <a:off x="4210809" y="395092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No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FA34927-536B-4FDA-A9CC-BE25A7B3D1B3}"/>
              </a:ext>
            </a:extLst>
          </p:cNvPr>
          <p:cNvSpPr/>
          <p:nvPr/>
        </p:nvSpPr>
        <p:spPr>
          <a:xfrm>
            <a:off x="2691925" y="1695951"/>
            <a:ext cx="5243409" cy="3679353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243409"/>
                      <a:gd name="connsiteY0" fmla="*/ 626704 h 3760150"/>
                      <a:gd name="connsiteX1" fmla="*/ 626704 w 5243409"/>
                      <a:gd name="connsiteY1" fmla="*/ 0 h 3760150"/>
                      <a:gd name="connsiteX2" fmla="*/ 1371504 w 5243409"/>
                      <a:gd name="connsiteY2" fmla="*/ 0 h 3760150"/>
                      <a:gd name="connsiteX3" fmla="*/ 1996604 w 5243409"/>
                      <a:gd name="connsiteY3" fmla="*/ 0 h 3760150"/>
                      <a:gd name="connsiteX4" fmla="*/ 2581804 w 5243409"/>
                      <a:gd name="connsiteY4" fmla="*/ 0 h 3760150"/>
                      <a:gd name="connsiteX5" fmla="*/ 3286705 w 5243409"/>
                      <a:gd name="connsiteY5" fmla="*/ 0 h 3760150"/>
                      <a:gd name="connsiteX6" fmla="*/ 3911805 w 5243409"/>
                      <a:gd name="connsiteY6" fmla="*/ 0 h 3760150"/>
                      <a:gd name="connsiteX7" fmla="*/ 4616705 w 5243409"/>
                      <a:gd name="connsiteY7" fmla="*/ 0 h 3760150"/>
                      <a:gd name="connsiteX8" fmla="*/ 5243409 w 5243409"/>
                      <a:gd name="connsiteY8" fmla="*/ 626704 h 3760150"/>
                      <a:gd name="connsiteX9" fmla="*/ 5243409 w 5243409"/>
                      <a:gd name="connsiteY9" fmla="*/ 1203255 h 3760150"/>
                      <a:gd name="connsiteX10" fmla="*/ 5243409 w 5243409"/>
                      <a:gd name="connsiteY10" fmla="*/ 1829940 h 3760150"/>
                      <a:gd name="connsiteX11" fmla="*/ 5243409 w 5243409"/>
                      <a:gd name="connsiteY11" fmla="*/ 2456626 h 3760150"/>
                      <a:gd name="connsiteX12" fmla="*/ 5243409 w 5243409"/>
                      <a:gd name="connsiteY12" fmla="*/ 3133446 h 3760150"/>
                      <a:gd name="connsiteX13" fmla="*/ 4616705 w 5243409"/>
                      <a:gd name="connsiteY13" fmla="*/ 3760150 h 3760150"/>
                      <a:gd name="connsiteX14" fmla="*/ 3951705 w 5243409"/>
                      <a:gd name="connsiteY14" fmla="*/ 3760150 h 3760150"/>
                      <a:gd name="connsiteX15" fmla="*/ 3286705 w 5243409"/>
                      <a:gd name="connsiteY15" fmla="*/ 3760150 h 3760150"/>
                      <a:gd name="connsiteX16" fmla="*/ 2541904 w 5243409"/>
                      <a:gd name="connsiteY16" fmla="*/ 3760150 h 3760150"/>
                      <a:gd name="connsiteX17" fmla="*/ 1876904 w 5243409"/>
                      <a:gd name="connsiteY17" fmla="*/ 3760150 h 3760150"/>
                      <a:gd name="connsiteX18" fmla="*/ 1331604 w 5243409"/>
                      <a:gd name="connsiteY18" fmla="*/ 3760150 h 3760150"/>
                      <a:gd name="connsiteX19" fmla="*/ 626704 w 5243409"/>
                      <a:gd name="connsiteY19" fmla="*/ 3760150 h 3760150"/>
                      <a:gd name="connsiteX20" fmla="*/ 0 w 5243409"/>
                      <a:gd name="connsiteY20" fmla="*/ 3133446 h 3760150"/>
                      <a:gd name="connsiteX21" fmla="*/ 0 w 5243409"/>
                      <a:gd name="connsiteY21" fmla="*/ 2531828 h 3760150"/>
                      <a:gd name="connsiteX22" fmla="*/ 0 w 5243409"/>
                      <a:gd name="connsiteY22" fmla="*/ 1905142 h 3760150"/>
                      <a:gd name="connsiteX23" fmla="*/ 0 w 5243409"/>
                      <a:gd name="connsiteY23" fmla="*/ 1353659 h 3760150"/>
                      <a:gd name="connsiteX24" fmla="*/ 0 w 5243409"/>
                      <a:gd name="connsiteY24" fmla="*/ 626704 h 37601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243409" h="3760150" extrusionOk="0">
                        <a:moveTo>
                          <a:pt x="0" y="626704"/>
                        </a:moveTo>
                        <a:cubicBezTo>
                          <a:pt x="-40959" y="255320"/>
                          <a:pt x="202163" y="29433"/>
                          <a:pt x="626704" y="0"/>
                        </a:cubicBezTo>
                        <a:cubicBezTo>
                          <a:pt x="954350" y="-26177"/>
                          <a:pt x="1213948" y="22869"/>
                          <a:pt x="1371504" y="0"/>
                        </a:cubicBezTo>
                        <a:cubicBezTo>
                          <a:pt x="1529060" y="-22869"/>
                          <a:pt x="1770782" y="22401"/>
                          <a:pt x="1996604" y="0"/>
                        </a:cubicBezTo>
                        <a:cubicBezTo>
                          <a:pt x="2222426" y="-22401"/>
                          <a:pt x="2445357" y="18860"/>
                          <a:pt x="2581804" y="0"/>
                        </a:cubicBezTo>
                        <a:cubicBezTo>
                          <a:pt x="2718251" y="-18860"/>
                          <a:pt x="2992916" y="-29264"/>
                          <a:pt x="3286705" y="0"/>
                        </a:cubicBezTo>
                        <a:cubicBezTo>
                          <a:pt x="3580494" y="29264"/>
                          <a:pt x="3608005" y="23958"/>
                          <a:pt x="3911805" y="0"/>
                        </a:cubicBezTo>
                        <a:cubicBezTo>
                          <a:pt x="4215605" y="-23958"/>
                          <a:pt x="4474178" y="-25526"/>
                          <a:pt x="4616705" y="0"/>
                        </a:cubicBezTo>
                        <a:cubicBezTo>
                          <a:pt x="4959726" y="-29540"/>
                          <a:pt x="5205785" y="332871"/>
                          <a:pt x="5243409" y="626704"/>
                        </a:cubicBezTo>
                        <a:cubicBezTo>
                          <a:pt x="5217064" y="752977"/>
                          <a:pt x="5257572" y="1053919"/>
                          <a:pt x="5243409" y="1203255"/>
                        </a:cubicBezTo>
                        <a:cubicBezTo>
                          <a:pt x="5229246" y="1352591"/>
                          <a:pt x="5238138" y="1594431"/>
                          <a:pt x="5243409" y="1829940"/>
                        </a:cubicBezTo>
                        <a:cubicBezTo>
                          <a:pt x="5248680" y="2065450"/>
                          <a:pt x="5251675" y="2179851"/>
                          <a:pt x="5243409" y="2456626"/>
                        </a:cubicBezTo>
                        <a:cubicBezTo>
                          <a:pt x="5235143" y="2733401"/>
                          <a:pt x="5226740" y="2932952"/>
                          <a:pt x="5243409" y="3133446"/>
                        </a:cubicBezTo>
                        <a:cubicBezTo>
                          <a:pt x="5280789" y="3525353"/>
                          <a:pt x="5012017" y="3717079"/>
                          <a:pt x="4616705" y="3760150"/>
                        </a:cubicBezTo>
                        <a:cubicBezTo>
                          <a:pt x="4449490" y="3788813"/>
                          <a:pt x="4259588" y="3767829"/>
                          <a:pt x="3951705" y="3760150"/>
                        </a:cubicBezTo>
                        <a:cubicBezTo>
                          <a:pt x="3643822" y="3752471"/>
                          <a:pt x="3552116" y="3776597"/>
                          <a:pt x="3286705" y="3760150"/>
                        </a:cubicBezTo>
                        <a:cubicBezTo>
                          <a:pt x="3021294" y="3743703"/>
                          <a:pt x="2906417" y="3789061"/>
                          <a:pt x="2541904" y="3760150"/>
                        </a:cubicBezTo>
                        <a:cubicBezTo>
                          <a:pt x="2177391" y="3731239"/>
                          <a:pt x="2046867" y="3741830"/>
                          <a:pt x="1876904" y="3760150"/>
                        </a:cubicBezTo>
                        <a:cubicBezTo>
                          <a:pt x="1706941" y="3778470"/>
                          <a:pt x="1476324" y="3744192"/>
                          <a:pt x="1331604" y="3760150"/>
                        </a:cubicBezTo>
                        <a:cubicBezTo>
                          <a:pt x="1186884" y="3776108"/>
                          <a:pt x="775537" y="3752902"/>
                          <a:pt x="626704" y="3760150"/>
                        </a:cubicBezTo>
                        <a:cubicBezTo>
                          <a:pt x="292000" y="3753379"/>
                          <a:pt x="-45752" y="3552198"/>
                          <a:pt x="0" y="3133446"/>
                        </a:cubicBezTo>
                        <a:cubicBezTo>
                          <a:pt x="-17444" y="3012116"/>
                          <a:pt x="2581" y="2666420"/>
                          <a:pt x="0" y="2531828"/>
                        </a:cubicBezTo>
                        <a:cubicBezTo>
                          <a:pt x="-2581" y="2397236"/>
                          <a:pt x="9956" y="2031889"/>
                          <a:pt x="0" y="1905142"/>
                        </a:cubicBezTo>
                        <a:cubicBezTo>
                          <a:pt x="-9956" y="1778395"/>
                          <a:pt x="15220" y="1625995"/>
                          <a:pt x="0" y="1353659"/>
                        </a:cubicBezTo>
                        <a:cubicBezTo>
                          <a:pt x="-15220" y="1081323"/>
                          <a:pt x="12047" y="915743"/>
                          <a:pt x="0" y="6267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F3F4006-26F2-46BE-8F78-4A327D87DE03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183694" y="5162048"/>
            <a:ext cx="0" cy="743096"/>
          </a:xfrm>
          <a:prstGeom prst="straightConnector1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05CBEF4-CDFB-422B-9754-98AFA84CDBBC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188782" y="1213503"/>
            <a:ext cx="4033" cy="835246"/>
          </a:xfrm>
          <a:prstGeom prst="straightConnector1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CCAAD11-15D5-408A-9904-87A45E7F9BC1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835492" y="3848939"/>
            <a:ext cx="9121" cy="1962201"/>
          </a:xfrm>
          <a:prstGeom prst="straightConnector1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80284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1A49BD3-1F74-4F58-AE59-96B7BF94765E}"/>
              </a:ext>
            </a:extLst>
          </p:cNvPr>
          <p:cNvCxnSpPr>
            <a:cxnSpLocks/>
          </p:cNvCxnSpPr>
          <p:nvPr/>
        </p:nvCxnSpPr>
        <p:spPr>
          <a:xfrm>
            <a:off x="1441980" y="4784530"/>
            <a:ext cx="39285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13F9458-3E30-46FE-B601-5E102B97087B}"/>
              </a:ext>
            </a:extLst>
          </p:cNvPr>
          <p:cNvCxnSpPr>
            <a:cxnSpLocks/>
          </p:cNvCxnSpPr>
          <p:nvPr/>
        </p:nvCxnSpPr>
        <p:spPr>
          <a:xfrm flipV="1">
            <a:off x="1441980" y="1177729"/>
            <a:ext cx="0" cy="3606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47C9F86B-8815-4CA7-87E3-1A68A2E18791}"/>
              </a:ext>
            </a:extLst>
          </p:cNvPr>
          <p:cNvSpPr/>
          <p:nvPr/>
        </p:nvSpPr>
        <p:spPr>
          <a:xfrm>
            <a:off x="2923646" y="3345196"/>
            <a:ext cx="720000" cy="720000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A8E9D62-F36F-4B91-8025-2ACE05CDCE75}"/>
              </a:ext>
            </a:extLst>
          </p:cNvPr>
          <p:cNvSpPr/>
          <p:nvPr/>
        </p:nvSpPr>
        <p:spPr>
          <a:xfrm rot="20071400">
            <a:off x="3193646" y="3615196"/>
            <a:ext cx="180000" cy="180000"/>
          </a:xfrm>
          <a:prstGeom prst="ellips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127FF33-87D0-4585-9FD9-097AFECFA5E8}"/>
              </a:ext>
            </a:extLst>
          </p:cNvPr>
          <p:cNvSpPr/>
          <p:nvPr/>
        </p:nvSpPr>
        <p:spPr>
          <a:xfrm rot="20071400">
            <a:off x="2919876" y="2416457"/>
            <a:ext cx="180000" cy="1440000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E5F8043F-24EF-4774-8296-60A06E716920}"/>
              </a:ext>
            </a:extLst>
          </p:cNvPr>
          <p:cNvSpPr/>
          <p:nvPr/>
        </p:nvSpPr>
        <p:spPr>
          <a:xfrm rot="712384">
            <a:off x="2648420" y="2478636"/>
            <a:ext cx="180000" cy="180000"/>
          </a:xfrm>
          <a:prstGeom prst="ellips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84BF816-940C-4ABF-9779-3B505EC62075}"/>
              </a:ext>
            </a:extLst>
          </p:cNvPr>
          <p:cNvSpPr/>
          <p:nvPr/>
        </p:nvSpPr>
        <p:spPr>
          <a:xfrm rot="2240984">
            <a:off x="3027751" y="1349037"/>
            <a:ext cx="180000" cy="1440000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DA9F41D-F756-41D0-948D-A051D00A3071}"/>
              </a:ext>
            </a:extLst>
          </p:cNvPr>
          <p:cNvCxnSpPr>
            <a:cxnSpLocks/>
          </p:cNvCxnSpPr>
          <p:nvPr/>
        </p:nvCxnSpPr>
        <p:spPr>
          <a:xfrm>
            <a:off x="2738420" y="2565905"/>
            <a:ext cx="545226" cy="1135779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AE0C37C-74EA-43C1-A2A1-F2D23AEE0D49}"/>
              </a:ext>
            </a:extLst>
          </p:cNvPr>
          <p:cNvCxnSpPr>
            <a:cxnSpLocks/>
            <a:stCxn id="30" idx="0"/>
          </p:cNvCxnSpPr>
          <p:nvPr/>
        </p:nvCxnSpPr>
        <p:spPr>
          <a:xfrm flipH="1">
            <a:off x="2738420" y="1496675"/>
            <a:ext cx="816140" cy="1069230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80178029-549B-44D1-AC10-01595D8AE43A}"/>
              </a:ext>
            </a:extLst>
          </p:cNvPr>
          <p:cNvCxnSpPr>
            <a:cxnSpLocks/>
          </p:cNvCxnSpPr>
          <p:nvPr/>
        </p:nvCxnSpPr>
        <p:spPr>
          <a:xfrm flipV="1">
            <a:off x="3284512" y="2156476"/>
            <a:ext cx="0" cy="2628056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79733F6-DEC6-4B5E-97B5-9E13793C7AAF}"/>
              </a:ext>
            </a:extLst>
          </p:cNvPr>
          <p:cNvCxnSpPr>
            <a:cxnSpLocks/>
          </p:cNvCxnSpPr>
          <p:nvPr/>
        </p:nvCxnSpPr>
        <p:spPr>
          <a:xfrm>
            <a:off x="1439200" y="3687220"/>
            <a:ext cx="1843582" cy="14464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B0B6C0F0-05BF-493D-A2DE-FA9F665C299C}"/>
              </a:ext>
            </a:extLst>
          </p:cNvPr>
          <p:cNvSpPr txBox="1"/>
          <p:nvPr/>
        </p:nvSpPr>
        <p:spPr>
          <a:xfrm>
            <a:off x="3153580" y="478452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1564D87-8522-43F6-8ADB-CC4C3027D866}"/>
              </a:ext>
            </a:extLst>
          </p:cNvPr>
          <p:cNvSpPr txBox="1"/>
          <p:nvPr/>
        </p:nvSpPr>
        <p:spPr>
          <a:xfrm>
            <a:off x="1159370" y="351261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DFC1712-4356-4E78-AE61-1A0D27AA4B5B}"/>
              </a:ext>
            </a:extLst>
          </p:cNvPr>
          <p:cNvSpPr txBox="1"/>
          <p:nvPr/>
        </p:nvSpPr>
        <p:spPr>
          <a:xfrm>
            <a:off x="1034869" y="4744220"/>
            <a:ext cx="48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(0,0)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弧形 62">
            <a:extLst>
              <a:ext uri="{FF2B5EF4-FFF2-40B4-BE49-F238E27FC236}">
                <a16:creationId xmlns:a16="http://schemas.microsoft.com/office/drawing/2014/main" id="{9D1822E2-0EF5-4CE1-8D71-34AD8FFD40F0}"/>
              </a:ext>
            </a:extLst>
          </p:cNvPr>
          <p:cNvSpPr/>
          <p:nvPr/>
        </p:nvSpPr>
        <p:spPr>
          <a:xfrm>
            <a:off x="2360991" y="2807756"/>
            <a:ext cx="1800000" cy="1800000"/>
          </a:xfrm>
          <a:prstGeom prst="arc">
            <a:avLst>
              <a:gd name="adj1" fmla="val 14743383"/>
              <a:gd name="adj2" fmla="val 16300010"/>
            </a:avLst>
          </a:prstGeom>
          <a:ln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4C158EF-A2A2-430F-BF63-DFBA03CAEA9D}"/>
              </a:ext>
            </a:extLst>
          </p:cNvPr>
          <p:cNvSpPr txBox="1"/>
          <p:nvPr/>
        </p:nvSpPr>
        <p:spPr>
          <a:xfrm>
            <a:off x="2961856" y="2551881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A72B7911-8305-4238-8A99-971440928559}"/>
              </a:ext>
            </a:extLst>
          </p:cNvPr>
          <p:cNvSpPr/>
          <p:nvPr/>
        </p:nvSpPr>
        <p:spPr>
          <a:xfrm>
            <a:off x="3262736" y="368189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1AF6915B-A0D0-4C7C-9EF0-D7CF705E864C}"/>
              </a:ext>
            </a:extLst>
          </p:cNvPr>
          <p:cNvSpPr/>
          <p:nvPr/>
        </p:nvSpPr>
        <p:spPr>
          <a:xfrm>
            <a:off x="2717151" y="254657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4DC88CC1-24C8-4BF6-A5A1-5A214AB6DD07}"/>
              </a:ext>
            </a:extLst>
          </p:cNvPr>
          <p:cNvCxnSpPr>
            <a:cxnSpLocks/>
            <a:stCxn id="68" idx="4"/>
          </p:cNvCxnSpPr>
          <p:nvPr/>
        </p:nvCxnSpPr>
        <p:spPr>
          <a:xfrm flipV="1">
            <a:off x="2740011" y="1287796"/>
            <a:ext cx="0" cy="1304497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弧形 73">
            <a:extLst>
              <a:ext uri="{FF2B5EF4-FFF2-40B4-BE49-F238E27FC236}">
                <a16:creationId xmlns:a16="http://schemas.microsoft.com/office/drawing/2014/main" id="{818A0742-1834-4F26-89DD-4AD688694801}"/>
              </a:ext>
            </a:extLst>
          </p:cNvPr>
          <p:cNvSpPr/>
          <p:nvPr/>
        </p:nvSpPr>
        <p:spPr>
          <a:xfrm>
            <a:off x="1682870" y="1453516"/>
            <a:ext cx="2160000" cy="2160000"/>
          </a:xfrm>
          <a:prstGeom prst="arc">
            <a:avLst>
              <a:gd name="adj1" fmla="val 16134468"/>
              <a:gd name="adj2" fmla="val 18426404"/>
            </a:avLst>
          </a:prstGeom>
          <a:ln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5522099-09A9-4221-A70A-DEFC56DFC9E7}"/>
              </a:ext>
            </a:extLst>
          </p:cNvPr>
          <p:cNvSpPr txBox="1"/>
          <p:nvPr/>
        </p:nvSpPr>
        <p:spPr>
          <a:xfrm>
            <a:off x="3024378" y="1223772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304D231B-6551-4F0C-B078-B79FA238A422}"/>
              </a:ext>
            </a:extLst>
          </p:cNvPr>
          <p:cNvGrpSpPr/>
          <p:nvPr/>
        </p:nvGrpSpPr>
        <p:grpSpPr>
          <a:xfrm rot="20100000">
            <a:off x="2721023" y="2503205"/>
            <a:ext cx="176945" cy="1445170"/>
            <a:chOff x="7761736" y="1799250"/>
            <a:chExt cx="120015" cy="631688"/>
          </a:xfrm>
        </p:grpSpPr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13AB08B4-2E6C-420C-970A-5D8D2C1079D3}"/>
                </a:ext>
              </a:extLst>
            </p:cNvPr>
            <p:cNvCxnSpPr>
              <a:cxnSpLocks/>
            </p:cNvCxnSpPr>
            <p:nvPr/>
          </p:nvCxnSpPr>
          <p:spPr>
            <a:xfrm>
              <a:off x="7764117" y="1799250"/>
              <a:ext cx="1176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F41DE9B1-E36E-40AD-A631-0DCC3D749F38}"/>
                </a:ext>
              </a:extLst>
            </p:cNvPr>
            <p:cNvCxnSpPr/>
            <p:nvPr/>
          </p:nvCxnSpPr>
          <p:spPr>
            <a:xfrm>
              <a:off x="7825315" y="1799250"/>
              <a:ext cx="0" cy="63168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EEF0693C-9FE5-4D43-95B3-61B09C213BDC}"/>
                </a:ext>
              </a:extLst>
            </p:cNvPr>
            <p:cNvCxnSpPr>
              <a:cxnSpLocks/>
            </p:cNvCxnSpPr>
            <p:nvPr/>
          </p:nvCxnSpPr>
          <p:spPr>
            <a:xfrm>
              <a:off x="7761736" y="2429962"/>
              <a:ext cx="1176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27234E60-00A3-4FBB-A1A6-4FC2DB185DF2}"/>
              </a:ext>
            </a:extLst>
          </p:cNvPr>
          <p:cNvGrpSpPr/>
          <p:nvPr/>
        </p:nvGrpSpPr>
        <p:grpSpPr>
          <a:xfrm>
            <a:off x="3719051" y="3345196"/>
            <a:ext cx="133346" cy="720000"/>
            <a:chOff x="7761736" y="1799250"/>
            <a:chExt cx="120015" cy="631688"/>
          </a:xfrm>
        </p:grpSpPr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B47391A3-5F57-4977-AA58-5EA2BFC6E037}"/>
                </a:ext>
              </a:extLst>
            </p:cNvPr>
            <p:cNvCxnSpPr>
              <a:cxnSpLocks/>
            </p:cNvCxnSpPr>
            <p:nvPr/>
          </p:nvCxnSpPr>
          <p:spPr>
            <a:xfrm>
              <a:off x="7764117" y="1799250"/>
              <a:ext cx="1176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CE504F5B-9649-4A92-A2F5-BF67C5EDEAC2}"/>
                </a:ext>
              </a:extLst>
            </p:cNvPr>
            <p:cNvCxnSpPr/>
            <p:nvPr/>
          </p:nvCxnSpPr>
          <p:spPr>
            <a:xfrm>
              <a:off x="7825315" y="1799250"/>
              <a:ext cx="0" cy="63168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0050B4DF-85A9-4D9D-9175-494BC086C569}"/>
                </a:ext>
              </a:extLst>
            </p:cNvPr>
            <p:cNvCxnSpPr>
              <a:cxnSpLocks/>
            </p:cNvCxnSpPr>
            <p:nvPr/>
          </p:nvCxnSpPr>
          <p:spPr>
            <a:xfrm>
              <a:off x="7761736" y="2429962"/>
              <a:ext cx="1176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AFE9B0EB-5780-416F-800D-D4252F0495A3}"/>
              </a:ext>
            </a:extLst>
          </p:cNvPr>
          <p:cNvGrpSpPr/>
          <p:nvPr/>
        </p:nvGrpSpPr>
        <p:grpSpPr>
          <a:xfrm rot="5400000">
            <a:off x="3216109" y="3862952"/>
            <a:ext cx="133346" cy="720000"/>
            <a:chOff x="7761736" y="1799250"/>
            <a:chExt cx="120015" cy="631688"/>
          </a:xfrm>
        </p:grpSpPr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76D80EA8-1ACC-4AB5-9490-517DB0B37DE0}"/>
                </a:ext>
              </a:extLst>
            </p:cNvPr>
            <p:cNvCxnSpPr>
              <a:cxnSpLocks/>
            </p:cNvCxnSpPr>
            <p:nvPr/>
          </p:nvCxnSpPr>
          <p:spPr>
            <a:xfrm>
              <a:off x="7764117" y="1799250"/>
              <a:ext cx="1176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5CEF12A9-00E1-47A7-A544-D043DC7711AD}"/>
                </a:ext>
              </a:extLst>
            </p:cNvPr>
            <p:cNvCxnSpPr/>
            <p:nvPr/>
          </p:nvCxnSpPr>
          <p:spPr>
            <a:xfrm>
              <a:off x="7825315" y="1799250"/>
              <a:ext cx="0" cy="63168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34B633F9-99BE-4259-B526-679FDDA80F13}"/>
                </a:ext>
              </a:extLst>
            </p:cNvPr>
            <p:cNvCxnSpPr>
              <a:cxnSpLocks/>
            </p:cNvCxnSpPr>
            <p:nvPr/>
          </p:nvCxnSpPr>
          <p:spPr>
            <a:xfrm>
              <a:off x="7761736" y="2429962"/>
              <a:ext cx="1176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9" name="文本框 98">
            <a:extLst>
              <a:ext uri="{FF2B5EF4-FFF2-40B4-BE49-F238E27FC236}">
                <a16:creationId xmlns:a16="http://schemas.microsoft.com/office/drawing/2014/main" id="{EF80A45F-C1DA-45C5-801C-611A87916875}"/>
              </a:ext>
            </a:extLst>
          </p:cNvPr>
          <p:cNvSpPr txBox="1"/>
          <p:nvPr/>
        </p:nvSpPr>
        <p:spPr>
          <a:xfrm>
            <a:off x="731113" y="1103519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y-axis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D152D8AD-7BD7-4A51-8B45-BEBECF35F5F3}"/>
              </a:ext>
            </a:extLst>
          </p:cNvPr>
          <p:cNvSpPr txBox="1"/>
          <p:nvPr/>
        </p:nvSpPr>
        <p:spPr>
          <a:xfrm>
            <a:off x="5016974" y="4784529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x-axis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7AA36B6F-7E1F-49BC-A8CE-EF60758932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823248"/>
              </p:ext>
            </p:extLst>
          </p:nvPr>
        </p:nvGraphicFramePr>
        <p:xfrm>
          <a:off x="7635254" y="996368"/>
          <a:ext cx="1424524" cy="1265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xMath" r:id="rId3" imgW="840240" imgH="745920" progId="Equation.AxMath">
                  <p:embed/>
                </p:oleObj>
              </mc:Choice>
              <mc:Fallback>
                <p:oleObj name="AxMath" r:id="rId3" imgW="840240" imgH="745920" progId="Equation.AxMath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7AA36B6F-7E1F-49BC-A8CE-EF60758932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35254" y="996368"/>
                        <a:ext cx="1424524" cy="1265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D2625924-A151-4388-82FB-4949782C98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82363"/>
              </p:ext>
            </p:extLst>
          </p:nvPr>
        </p:nvGraphicFramePr>
        <p:xfrm>
          <a:off x="7635254" y="2575113"/>
          <a:ext cx="4259262" cy="130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AxMath" r:id="rId5" imgW="2513880" imgH="767880" progId="Equation.AxMath">
                  <p:embed/>
                </p:oleObj>
              </mc:Choice>
              <mc:Fallback>
                <p:oleObj name="AxMath" r:id="rId5" imgW="2513880" imgH="767880" progId="Equation.AxMath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D2625924-A151-4388-82FB-4949782C98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35254" y="2575113"/>
                        <a:ext cx="4259262" cy="1303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212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FBFA64E-1D2D-490C-9E69-D0541FB78C52}"/>
              </a:ext>
            </a:extLst>
          </p:cNvPr>
          <p:cNvSpPr/>
          <p:nvPr/>
        </p:nvSpPr>
        <p:spPr>
          <a:xfrm>
            <a:off x="5666573" y="3207501"/>
            <a:ext cx="720000" cy="720000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C2E708-B447-4D8A-B985-B42EE0C12954}"/>
              </a:ext>
            </a:extLst>
          </p:cNvPr>
          <p:cNvSpPr/>
          <p:nvPr/>
        </p:nvSpPr>
        <p:spPr>
          <a:xfrm>
            <a:off x="3347298" y="2487501"/>
            <a:ext cx="180000" cy="1440000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09C4899-A057-449A-AC8E-DE01F02C9FD8}"/>
              </a:ext>
            </a:extLst>
          </p:cNvPr>
          <p:cNvSpPr/>
          <p:nvPr/>
        </p:nvSpPr>
        <p:spPr>
          <a:xfrm rot="2240984">
            <a:off x="8251819" y="3743846"/>
            <a:ext cx="180000" cy="180000"/>
          </a:xfrm>
          <a:prstGeom prst="ellips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45D2FFC-1D8A-4DF8-B933-16E38463127F}"/>
              </a:ext>
            </a:extLst>
          </p:cNvPr>
          <p:cNvSpPr/>
          <p:nvPr/>
        </p:nvSpPr>
        <p:spPr>
          <a:xfrm rot="1528600">
            <a:off x="3416388" y="381549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D666EFE-7E15-4E20-BA41-155575EA5ADC}"/>
              </a:ext>
            </a:extLst>
          </p:cNvPr>
          <p:cNvSpPr/>
          <p:nvPr/>
        </p:nvSpPr>
        <p:spPr>
          <a:xfrm rot="1528600">
            <a:off x="8320550" y="381178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B0186CC-2390-4192-B76E-97B3D1B32EEE}"/>
              </a:ext>
            </a:extLst>
          </p:cNvPr>
          <p:cNvGrpSpPr/>
          <p:nvPr/>
        </p:nvGrpSpPr>
        <p:grpSpPr>
          <a:xfrm rot="28600">
            <a:off x="3098101" y="2488212"/>
            <a:ext cx="176945" cy="1445170"/>
            <a:chOff x="7761736" y="1799250"/>
            <a:chExt cx="120015" cy="631688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76A2CD0-3222-4BED-A824-BA03DEF37497}"/>
                </a:ext>
              </a:extLst>
            </p:cNvPr>
            <p:cNvCxnSpPr>
              <a:cxnSpLocks/>
            </p:cNvCxnSpPr>
            <p:nvPr/>
          </p:nvCxnSpPr>
          <p:spPr>
            <a:xfrm>
              <a:off x="7764117" y="1799250"/>
              <a:ext cx="1176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96156197-8669-4F99-BBAA-20BCDC2570AE}"/>
                </a:ext>
              </a:extLst>
            </p:cNvPr>
            <p:cNvCxnSpPr/>
            <p:nvPr/>
          </p:nvCxnSpPr>
          <p:spPr>
            <a:xfrm>
              <a:off x="7825315" y="1799250"/>
              <a:ext cx="0" cy="63168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75D0C5E2-22D9-499A-ABAF-28154BB89D81}"/>
                </a:ext>
              </a:extLst>
            </p:cNvPr>
            <p:cNvCxnSpPr>
              <a:cxnSpLocks/>
            </p:cNvCxnSpPr>
            <p:nvPr/>
          </p:nvCxnSpPr>
          <p:spPr>
            <a:xfrm>
              <a:off x="7761736" y="2429962"/>
              <a:ext cx="1176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123DA87-939C-4FEA-9435-0C385DF95AA6}"/>
              </a:ext>
            </a:extLst>
          </p:cNvPr>
          <p:cNvGrpSpPr/>
          <p:nvPr/>
        </p:nvGrpSpPr>
        <p:grpSpPr>
          <a:xfrm>
            <a:off x="5365442" y="3207501"/>
            <a:ext cx="133346" cy="720000"/>
            <a:chOff x="7761736" y="1799250"/>
            <a:chExt cx="120015" cy="631688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42D52FC4-91C5-4FE1-8F98-8A638A152F81}"/>
                </a:ext>
              </a:extLst>
            </p:cNvPr>
            <p:cNvCxnSpPr>
              <a:cxnSpLocks/>
            </p:cNvCxnSpPr>
            <p:nvPr/>
          </p:nvCxnSpPr>
          <p:spPr>
            <a:xfrm>
              <a:off x="7764117" y="1799250"/>
              <a:ext cx="1176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4B50469F-9479-4CF3-9195-CA5467CF3701}"/>
                </a:ext>
              </a:extLst>
            </p:cNvPr>
            <p:cNvCxnSpPr/>
            <p:nvPr/>
          </p:nvCxnSpPr>
          <p:spPr>
            <a:xfrm>
              <a:off x="7825315" y="1799250"/>
              <a:ext cx="0" cy="63168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0FDC382-51FB-4295-A42B-7835FC52E8D5}"/>
                </a:ext>
              </a:extLst>
            </p:cNvPr>
            <p:cNvCxnSpPr>
              <a:cxnSpLocks/>
            </p:cNvCxnSpPr>
            <p:nvPr/>
          </p:nvCxnSpPr>
          <p:spPr>
            <a:xfrm>
              <a:off x="7761736" y="2429962"/>
              <a:ext cx="1176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944B9D9-7241-45C0-A6C0-AD89780B9173}"/>
              </a:ext>
            </a:extLst>
          </p:cNvPr>
          <p:cNvGrpSpPr/>
          <p:nvPr/>
        </p:nvGrpSpPr>
        <p:grpSpPr>
          <a:xfrm rot="5400000">
            <a:off x="5970092" y="2640729"/>
            <a:ext cx="133346" cy="720000"/>
            <a:chOff x="7761736" y="1799250"/>
            <a:chExt cx="120015" cy="631688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1C7D73FB-C44D-4C2C-9564-B985E82C3E9A}"/>
                </a:ext>
              </a:extLst>
            </p:cNvPr>
            <p:cNvCxnSpPr>
              <a:cxnSpLocks/>
            </p:cNvCxnSpPr>
            <p:nvPr/>
          </p:nvCxnSpPr>
          <p:spPr>
            <a:xfrm>
              <a:off x="7764117" y="1799250"/>
              <a:ext cx="1176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7D721DDD-EC6C-43A7-9AB0-D1B02D049F0C}"/>
                </a:ext>
              </a:extLst>
            </p:cNvPr>
            <p:cNvCxnSpPr/>
            <p:nvPr/>
          </p:nvCxnSpPr>
          <p:spPr>
            <a:xfrm>
              <a:off x="7825315" y="1799250"/>
              <a:ext cx="0" cy="63168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E507BEBD-79D5-4AA7-BD79-5B0D1D798C2E}"/>
                </a:ext>
              </a:extLst>
            </p:cNvPr>
            <p:cNvCxnSpPr>
              <a:cxnSpLocks/>
            </p:cNvCxnSpPr>
            <p:nvPr/>
          </p:nvCxnSpPr>
          <p:spPr>
            <a:xfrm>
              <a:off x="7761736" y="2429962"/>
              <a:ext cx="1176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椭圆 32">
            <a:extLst>
              <a:ext uri="{FF2B5EF4-FFF2-40B4-BE49-F238E27FC236}">
                <a16:creationId xmlns:a16="http://schemas.microsoft.com/office/drawing/2014/main" id="{D700F26E-E838-413B-BB8E-93717753F37E}"/>
              </a:ext>
            </a:extLst>
          </p:cNvPr>
          <p:cNvSpPr/>
          <p:nvPr/>
        </p:nvSpPr>
        <p:spPr>
          <a:xfrm rot="1528600">
            <a:off x="6009755" y="354420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E75BBD1-80F1-4DC6-9622-1BB7C4C6082A}"/>
              </a:ext>
            </a:extLst>
          </p:cNvPr>
          <p:cNvGrpSpPr/>
          <p:nvPr/>
        </p:nvGrpSpPr>
        <p:grpSpPr>
          <a:xfrm rot="5400000">
            <a:off x="3346984" y="2266088"/>
            <a:ext cx="176945" cy="179999"/>
            <a:chOff x="7761736" y="1799250"/>
            <a:chExt cx="120015" cy="631688"/>
          </a:xfrm>
        </p:grpSpPr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331E2807-58F7-4087-A8E8-9FEF09D83517}"/>
                </a:ext>
              </a:extLst>
            </p:cNvPr>
            <p:cNvCxnSpPr>
              <a:cxnSpLocks/>
            </p:cNvCxnSpPr>
            <p:nvPr/>
          </p:nvCxnSpPr>
          <p:spPr>
            <a:xfrm>
              <a:off x="7764117" y="1799250"/>
              <a:ext cx="1176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EB2AADBA-32F0-48C3-B42D-550CD35F16BA}"/>
                </a:ext>
              </a:extLst>
            </p:cNvPr>
            <p:cNvCxnSpPr/>
            <p:nvPr/>
          </p:nvCxnSpPr>
          <p:spPr>
            <a:xfrm>
              <a:off x="7825315" y="1799250"/>
              <a:ext cx="0" cy="631688"/>
            </a:xfrm>
            <a:prstGeom prst="straightConnector1">
              <a:avLst/>
            </a:prstGeom>
            <a:ln w="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6B42551E-4E7E-4149-AF5F-362DB28BE8A0}"/>
                </a:ext>
              </a:extLst>
            </p:cNvPr>
            <p:cNvCxnSpPr>
              <a:cxnSpLocks/>
            </p:cNvCxnSpPr>
            <p:nvPr/>
          </p:nvCxnSpPr>
          <p:spPr>
            <a:xfrm>
              <a:off x="7761736" y="2429962"/>
              <a:ext cx="1176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0ADBEF11-D593-4B1A-B071-4AA9B8B54ED9}"/>
              </a:ext>
            </a:extLst>
          </p:cNvPr>
          <p:cNvSpPr txBox="1"/>
          <p:nvPr/>
        </p:nvSpPr>
        <p:spPr>
          <a:xfrm>
            <a:off x="2791959" y="3051392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3A144DE-0DD1-4281-90BA-13B1E93E434D}"/>
              </a:ext>
            </a:extLst>
          </p:cNvPr>
          <p:cNvSpPr txBox="1"/>
          <p:nvPr/>
        </p:nvSpPr>
        <p:spPr>
          <a:xfrm>
            <a:off x="3265540" y="201653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D7CA375-7ACD-4D01-A159-1F68D637C913}"/>
              </a:ext>
            </a:extLst>
          </p:cNvPr>
          <p:cNvSpPr txBox="1"/>
          <p:nvPr/>
        </p:nvSpPr>
        <p:spPr>
          <a:xfrm>
            <a:off x="3818952" y="3671791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Anchor point (5,5)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733B908E-86A7-47D1-992B-4D0D636B6230}"/>
              </a:ext>
            </a:extLst>
          </p:cNvPr>
          <p:cNvCxnSpPr>
            <a:cxnSpLocks/>
            <a:stCxn id="12" idx="7"/>
            <a:endCxn id="43" idx="1"/>
          </p:cNvCxnSpPr>
          <p:nvPr/>
        </p:nvCxnSpPr>
        <p:spPr>
          <a:xfrm flipV="1">
            <a:off x="3460793" y="3802596"/>
            <a:ext cx="358159" cy="28118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293FAFFD-5B65-4DF5-A940-7F326565F9C3}"/>
              </a:ext>
            </a:extLst>
          </p:cNvPr>
          <p:cNvSpPr txBox="1"/>
          <p:nvPr/>
        </p:nvSpPr>
        <p:spPr>
          <a:xfrm>
            <a:off x="2959001" y="4086248"/>
            <a:ext cx="10214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Arm1 &amp; Arm2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3819D5C-A97F-43F4-9F0D-BC89663241AF}"/>
              </a:ext>
            </a:extLst>
          </p:cNvPr>
          <p:cNvSpPr txBox="1"/>
          <p:nvPr/>
        </p:nvSpPr>
        <p:spPr>
          <a:xfrm>
            <a:off x="6617062" y="3664779"/>
            <a:ext cx="13773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Anchor point (20,20)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6BA225CB-F998-49AD-B8AA-EC7ECF8F7A33}"/>
              </a:ext>
            </a:extLst>
          </p:cNvPr>
          <p:cNvCxnSpPr>
            <a:cxnSpLocks/>
            <a:stCxn id="33" idx="6"/>
            <a:endCxn id="70" idx="1"/>
          </p:cNvCxnSpPr>
          <p:nvPr/>
        </p:nvCxnSpPr>
        <p:spPr>
          <a:xfrm>
            <a:off x="6053251" y="3576895"/>
            <a:ext cx="563811" cy="218689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139E78EE-E7CD-46C2-BBE5-2AA746566C59}"/>
              </a:ext>
            </a:extLst>
          </p:cNvPr>
          <p:cNvSpPr txBox="1"/>
          <p:nvPr/>
        </p:nvSpPr>
        <p:spPr>
          <a:xfrm>
            <a:off x="5054054" y="344609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ED28BB2A-8EDB-4890-BEF0-4F07E0D10EE5}"/>
              </a:ext>
            </a:extLst>
          </p:cNvPr>
          <p:cNvSpPr txBox="1"/>
          <p:nvPr/>
        </p:nvSpPr>
        <p:spPr>
          <a:xfrm>
            <a:off x="5863708" y="270272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6D6DEAD-7236-49E9-B37D-CF3199D64D38}"/>
              </a:ext>
            </a:extLst>
          </p:cNvPr>
          <p:cNvSpPr txBox="1"/>
          <p:nvPr/>
        </p:nvSpPr>
        <p:spPr>
          <a:xfrm>
            <a:off x="5737488" y="4086248"/>
            <a:ext cx="529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10D93913-2638-465C-93B3-030EA4FF30EA}"/>
              </a:ext>
            </a:extLst>
          </p:cNvPr>
          <p:cNvSpPr txBox="1"/>
          <p:nvPr/>
        </p:nvSpPr>
        <p:spPr>
          <a:xfrm>
            <a:off x="8587225" y="3698383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Anchor point (5,5)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0262EC52-E1C9-4184-B3AF-D6AA13C86AA0}"/>
              </a:ext>
            </a:extLst>
          </p:cNvPr>
          <p:cNvGrpSpPr/>
          <p:nvPr/>
        </p:nvGrpSpPr>
        <p:grpSpPr>
          <a:xfrm rot="5400000">
            <a:off x="8245911" y="3484691"/>
            <a:ext cx="176945" cy="179999"/>
            <a:chOff x="7761736" y="1799250"/>
            <a:chExt cx="120015" cy="631688"/>
          </a:xfrm>
        </p:grpSpPr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165A285B-70D6-4A77-97FF-DF3D21ED1CF6}"/>
                </a:ext>
              </a:extLst>
            </p:cNvPr>
            <p:cNvCxnSpPr>
              <a:cxnSpLocks/>
            </p:cNvCxnSpPr>
            <p:nvPr/>
          </p:nvCxnSpPr>
          <p:spPr>
            <a:xfrm>
              <a:off x="7764117" y="1799250"/>
              <a:ext cx="1176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ECB9EAE2-1ECB-49D3-A3D5-4B4C98082525}"/>
                </a:ext>
              </a:extLst>
            </p:cNvPr>
            <p:cNvCxnSpPr/>
            <p:nvPr/>
          </p:nvCxnSpPr>
          <p:spPr>
            <a:xfrm>
              <a:off x="7825315" y="1799250"/>
              <a:ext cx="0" cy="631688"/>
            </a:xfrm>
            <a:prstGeom prst="straightConnector1">
              <a:avLst/>
            </a:prstGeom>
            <a:ln w="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59221321-EBA6-45D5-9A0B-DE6B1958FEC8}"/>
                </a:ext>
              </a:extLst>
            </p:cNvPr>
            <p:cNvCxnSpPr>
              <a:cxnSpLocks/>
            </p:cNvCxnSpPr>
            <p:nvPr/>
          </p:nvCxnSpPr>
          <p:spPr>
            <a:xfrm>
              <a:off x="7761736" y="2429962"/>
              <a:ext cx="1176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5" name="文本框 84">
            <a:extLst>
              <a:ext uri="{FF2B5EF4-FFF2-40B4-BE49-F238E27FC236}">
                <a16:creationId xmlns:a16="http://schemas.microsoft.com/office/drawing/2014/main" id="{52BDAB85-7A62-474D-9E48-7A87C188BAED}"/>
              </a:ext>
            </a:extLst>
          </p:cNvPr>
          <p:cNvSpPr txBox="1"/>
          <p:nvPr/>
        </p:nvSpPr>
        <p:spPr>
          <a:xfrm>
            <a:off x="8164467" y="323513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8A23429-F3B2-4165-8BC8-6872DA1F97EF}"/>
              </a:ext>
            </a:extLst>
          </p:cNvPr>
          <p:cNvCxnSpPr>
            <a:cxnSpLocks/>
            <a:stCxn id="13" idx="7"/>
            <a:endCxn id="80" idx="1"/>
          </p:cNvCxnSpPr>
          <p:nvPr/>
        </p:nvCxnSpPr>
        <p:spPr>
          <a:xfrm>
            <a:off x="8364955" y="3827004"/>
            <a:ext cx="222270" cy="2184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D3B593B5-8675-4D16-8969-782F1B0F3AA9}"/>
              </a:ext>
            </a:extLst>
          </p:cNvPr>
          <p:cNvSpPr txBox="1"/>
          <p:nvPr/>
        </p:nvSpPr>
        <p:spPr>
          <a:xfrm>
            <a:off x="8085547" y="4040138"/>
            <a:ext cx="559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38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4ECD6F0-EC5C-45B5-BBBC-4F493E88098D}"/>
              </a:ext>
            </a:extLst>
          </p:cNvPr>
          <p:cNvCxnSpPr>
            <a:cxnSpLocks/>
          </p:cNvCxnSpPr>
          <p:nvPr/>
        </p:nvCxnSpPr>
        <p:spPr>
          <a:xfrm>
            <a:off x="2282613" y="5229015"/>
            <a:ext cx="39285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44F3C3E-483D-406A-BF88-8440FF9C1260}"/>
              </a:ext>
            </a:extLst>
          </p:cNvPr>
          <p:cNvCxnSpPr>
            <a:cxnSpLocks/>
          </p:cNvCxnSpPr>
          <p:nvPr/>
        </p:nvCxnSpPr>
        <p:spPr>
          <a:xfrm flipV="1">
            <a:off x="2282613" y="1622214"/>
            <a:ext cx="0" cy="3606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043AD26D-A6AD-42DD-B93B-A57AF3CD4241}"/>
              </a:ext>
            </a:extLst>
          </p:cNvPr>
          <p:cNvSpPr/>
          <p:nvPr/>
        </p:nvSpPr>
        <p:spPr>
          <a:xfrm>
            <a:off x="4586193" y="2480377"/>
            <a:ext cx="720000" cy="720000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21D1C7B1-8F89-4ED2-B962-D4524B98F323}"/>
              </a:ext>
            </a:extLst>
          </p:cNvPr>
          <p:cNvSpPr/>
          <p:nvPr/>
        </p:nvSpPr>
        <p:spPr>
          <a:xfrm rot="20071400">
            <a:off x="4856193" y="2750377"/>
            <a:ext cx="180000" cy="180000"/>
          </a:xfrm>
          <a:prstGeom prst="ellips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2BE202F-A902-4AFE-A6D9-7AC970AA021B}"/>
              </a:ext>
            </a:extLst>
          </p:cNvPr>
          <p:cNvSpPr txBox="1"/>
          <p:nvPr/>
        </p:nvSpPr>
        <p:spPr>
          <a:xfrm>
            <a:off x="3994213" y="522901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F69EBD5-C89D-499D-BD17-3C55B0811D2F}"/>
              </a:ext>
            </a:extLst>
          </p:cNvPr>
          <p:cNvSpPr txBox="1"/>
          <p:nvPr/>
        </p:nvSpPr>
        <p:spPr>
          <a:xfrm>
            <a:off x="2000003" y="395710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581B6D0-D2B1-410E-A369-9D9B8B53A6B1}"/>
              </a:ext>
            </a:extLst>
          </p:cNvPr>
          <p:cNvSpPr txBox="1"/>
          <p:nvPr/>
        </p:nvSpPr>
        <p:spPr>
          <a:xfrm>
            <a:off x="1875502" y="5188705"/>
            <a:ext cx="48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(0,0)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BE66E551-6A13-4998-932F-AFCD9E72E101}"/>
              </a:ext>
            </a:extLst>
          </p:cNvPr>
          <p:cNvSpPr/>
          <p:nvPr/>
        </p:nvSpPr>
        <p:spPr>
          <a:xfrm>
            <a:off x="4925283" y="281707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6706781C-432D-40FE-A653-2D1CEC660853}"/>
              </a:ext>
            </a:extLst>
          </p:cNvPr>
          <p:cNvSpPr txBox="1"/>
          <p:nvPr/>
        </p:nvSpPr>
        <p:spPr>
          <a:xfrm>
            <a:off x="1571746" y="1548004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y-axis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5BCEB5D-F846-4887-9C2F-77F07F15B0F6}"/>
              </a:ext>
            </a:extLst>
          </p:cNvPr>
          <p:cNvSpPr txBox="1"/>
          <p:nvPr/>
        </p:nvSpPr>
        <p:spPr>
          <a:xfrm>
            <a:off x="5857607" y="5229014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x-axis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弧形 28">
            <a:extLst>
              <a:ext uri="{FF2B5EF4-FFF2-40B4-BE49-F238E27FC236}">
                <a16:creationId xmlns:a16="http://schemas.microsoft.com/office/drawing/2014/main" id="{6F69BDF8-8A9A-407F-8C1F-5D4E5A7870B7}"/>
              </a:ext>
            </a:extLst>
          </p:cNvPr>
          <p:cNvSpPr/>
          <p:nvPr/>
        </p:nvSpPr>
        <p:spPr>
          <a:xfrm>
            <a:off x="3363848" y="982043"/>
            <a:ext cx="3122867" cy="3122867"/>
          </a:xfrm>
          <a:prstGeom prst="arc">
            <a:avLst>
              <a:gd name="adj1" fmla="val 14271839"/>
              <a:gd name="adj2" fmla="val 18168240"/>
            </a:avLst>
          </a:prstGeom>
          <a:ln w="6350">
            <a:solidFill>
              <a:schemeClr val="tx1"/>
            </a:solidFill>
            <a:prstDash val="lgDash"/>
            <a:headEnd type="triangle"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231063 w 3122867"/>
                      <a:gd name="connsiteY0" fmla="*/ 744006 h 3122867"/>
                      <a:gd name="connsiteX1" fmla="*/ 1567956 w 3122867"/>
                      <a:gd name="connsiteY1" fmla="*/ 13 h 3122867"/>
                      <a:gd name="connsiteX2" fmla="*/ 2898588 w 3122867"/>
                      <a:gd name="connsiteY2" fmla="*/ 755148 h 3122867"/>
                      <a:gd name="connsiteX3" fmla="*/ 2426127 w 3122867"/>
                      <a:gd name="connsiteY3" fmla="*/ 1040036 h 3122867"/>
                      <a:gd name="connsiteX4" fmla="*/ 1980409 w 3122867"/>
                      <a:gd name="connsiteY4" fmla="*/ 1308798 h 3122867"/>
                      <a:gd name="connsiteX5" fmla="*/ 1561434 w 3122867"/>
                      <a:gd name="connsiteY5" fmla="*/ 1561434 h 3122867"/>
                      <a:gd name="connsiteX6" fmla="*/ 1144584 w 3122867"/>
                      <a:gd name="connsiteY6" fmla="*/ 1305307 h 3122867"/>
                      <a:gd name="connsiteX7" fmla="*/ 727735 w 3122867"/>
                      <a:gd name="connsiteY7" fmla="*/ 1049179 h 3122867"/>
                      <a:gd name="connsiteX8" fmla="*/ 231063 w 3122867"/>
                      <a:gd name="connsiteY8" fmla="*/ 744006 h 3122867"/>
                      <a:gd name="connsiteX0" fmla="*/ 231063 w 3122867"/>
                      <a:gd name="connsiteY0" fmla="*/ 744006 h 3122867"/>
                      <a:gd name="connsiteX1" fmla="*/ 1567956 w 3122867"/>
                      <a:gd name="connsiteY1" fmla="*/ 13 h 3122867"/>
                      <a:gd name="connsiteX2" fmla="*/ 2898588 w 3122867"/>
                      <a:gd name="connsiteY2" fmla="*/ 755148 h 3122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122867" h="3122867" stroke="0" extrusionOk="0">
                        <a:moveTo>
                          <a:pt x="231063" y="744006"/>
                        </a:moveTo>
                        <a:cubicBezTo>
                          <a:pt x="416290" y="218003"/>
                          <a:pt x="1001275" y="5902"/>
                          <a:pt x="1567956" y="13"/>
                        </a:cubicBezTo>
                        <a:cubicBezTo>
                          <a:pt x="2272494" y="35891"/>
                          <a:pt x="2568626" y="290034"/>
                          <a:pt x="2898588" y="755148"/>
                        </a:cubicBezTo>
                        <a:cubicBezTo>
                          <a:pt x="2773114" y="858278"/>
                          <a:pt x="2508963" y="953711"/>
                          <a:pt x="2426127" y="1040036"/>
                        </a:cubicBezTo>
                        <a:cubicBezTo>
                          <a:pt x="2343291" y="1126361"/>
                          <a:pt x="2125592" y="1207317"/>
                          <a:pt x="1980409" y="1308798"/>
                        </a:cubicBezTo>
                        <a:cubicBezTo>
                          <a:pt x="1835226" y="1410279"/>
                          <a:pt x="1715372" y="1455820"/>
                          <a:pt x="1561434" y="1561434"/>
                        </a:cubicBezTo>
                        <a:cubicBezTo>
                          <a:pt x="1423834" y="1518375"/>
                          <a:pt x="1313672" y="1398801"/>
                          <a:pt x="1144584" y="1305307"/>
                        </a:cubicBezTo>
                        <a:cubicBezTo>
                          <a:pt x="975496" y="1211812"/>
                          <a:pt x="832479" y="1070967"/>
                          <a:pt x="727735" y="1049179"/>
                        </a:cubicBezTo>
                        <a:cubicBezTo>
                          <a:pt x="622991" y="1027392"/>
                          <a:pt x="360453" y="802730"/>
                          <a:pt x="231063" y="744006"/>
                        </a:cubicBezTo>
                        <a:close/>
                      </a:path>
                      <a:path w="3122867" h="3122867" fill="none" extrusionOk="0">
                        <a:moveTo>
                          <a:pt x="231063" y="744006"/>
                        </a:moveTo>
                        <a:cubicBezTo>
                          <a:pt x="571520" y="292983"/>
                          <a:pt x="945478" y="-14807"/>
                          <a:pt x="1567956" y="13"/>
                        </a:cubicBezTo>
                        <a:cubicBezTo>
                          <a:pt x="2234075" y="101403"/>
                          <a:pt x="2707390" y="422748"/>
                          <a:pt x="2898588" y="755148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699365C-3852-4056-8D8D-6617BAF21F88}"/>
              </a:ext>
            </a:extLst>
          </p:cNvPr>
          <p:cNvSpPr txBox="1"/>
          <p:nvPr/>
        </p:nvSpPr>
        <p:spPr>
          <a:xfrm>
            <a:off x="3448522" y="752465"/>
            <a:ext cx="11095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Rotate action = -1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130B-4500-48CB-8AD0-3B1842B0C5B7}"/>
              </a:ext>
            </a:extLst>
          </p:cNvPr>
          <p:cNvSpPr/>
          <p:nvPr/>
        </p:nvSpPr>
        <p:spPr>
          <a:xfrm>
            <a:off x="5472800" y="787016"/>
            <a:ext cx="11384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Rotate action = +1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3E2D406-BA11-41B8-8D31-34666220B020}"/>
              </a:ext>
            </a:extLst>
          </p:cNvPr>
          <p:cNvCxnSpPr/>
          <p:nvPr/>
        </p:nvCxnSpPr>
        <p:spPr>
          <a:xfrm flipH="1">
            <a:off x="6723566" y="1715133"/>
            <a:ext cx="574926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headEnd type="none"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231063 w 3122867"/>
                      <a:gd name="connsiteY0" fmla="*/ 744006 h 3122867"/>
                      <a:gd name="connsiteX1" fmla="*/ 1567956 w 3122867"/>
                      <a:gd name="connsiteY1" fmla="*/ 13 h 3122867"/>
                      <a:gd name="connsiteX2" fmla="*/ 2898588 w 3122867"/>
                      <a:gd name="connsiteY2" fmla="*/ 755148 h 3122867"/>
                      <a:gd name="connsiteX3" fmla="*/ 2426127 w 3122867"/>
                      <a:gd name="connsiteY3" fmla="*/ 1040036 h 3122867"/>
                      <a:gd name="connsiteX4" fmla="*/ 1980409 w 3122867"/>
                      <a:gd name="connsiteY4" fmla="*/ 1308798 h 3122867"/>
                      <a:gd name="connsiteX5" fmla="*/ 1561434 w 3122867"/>
                      <a:gd name="connsiteY5" fmla="*/ 1561434 h 3122867"/>
                      <a:gd name="connsiteX6" fmla="*/ 1144584 w 3122867"/>
                      <a:gd name="connsiteY6" fmla="*/ 1305307 h 3122867"/>
                      <a:gd name="connsiteX7" fmla="*/ 727735 w 3122867"/>
                      <a:gd name="connsiteY7" fmla="*/ 1049179 h 3122867"/>
                      <a:gd name="connsiteX8" fmla="*/ 231063 w 3122867"/>
                      <a:gd name="connsiteY8" fmla="*/ 744006 h 3122867"/>
                      <a:gd name="connsiteX0" fmla="*/ 231063 w 3122867"/>
                      <a:gd name="connsiteY0" fmla="*/ 744006 h 3122867"/>
                      <a:gd name="connsiteX1" fmla="*/ 1567956 w 3122867"/>
                      <a:gd name="connsiteY1" fmla="*/ 13 h 3122867"/>
                      <a:gd name="connsiteX2" fmla="*/ 2898588 w 3122867"/>
                      <a:gd name="connsiteY2" fmla="*/ 755148 h 3122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122867" h="3122867" stroke="0" extrusionOk="0">
                        <a:moveTo>
                          <a:pt x="231063" y="744006"/>
                        </a:moveTo>
                        <a:cubicBezTo>
                          <a:pt x="416290" y="218003"/>
                          <a:pt x="1001275" y="5902"/>
                          <a:pt x="1567956" y="13"/>
                        </a:cubicBezTo>
                        <a:cubicBezTo>
                          <a:pt x="2272494" y="35891"/>
                          <a:pt x="2568626" y="290034"/>
                          <a:pt x="2898588" y="755148"/>
                        </a:cubicBezTo>
                        <a:cubicBezTo>
                          <a:pt x="2773114" y="858278"/>
                          <a:pt x="2508963" y="953711"/>
                          <a:pt x="2426127" y="1040036"/>
                        </a:cubicBezTo>
                        <a:cubicBezTo>
                          <a:pt x="2343291" y="1126361"/>
                          <a:pt x="2125592" y="1207317"/>
                          <a:pt x="1980409" y="1308798"/>
                        </a:cubicBezTo>
                        <a:cubicBezTo>
                          <a:pt x="1835226" y="1410279"/>
                          <a:pt x="1715372" y="1455820"/>
                          <a:pt x="1561434" y="1561434"/>
                        </a:cubicBezTo>
                        <a:cubicBezTo>
                          <a:pt x="1423834" y="1518375"/>
                          <a:pt x="1313672" y="1398801"/>
                          <a:pt x="1144584" y="1305307"/>
                        </a:cubicBezTo>
                        <a:cubicBezTo>
                          <a:pt x="975496" y="1211812"/>
                          <a:pt x="832479" y="1070967"/>
                          <a:pt x="727735" y="1049179"/>
                        </a:cubicBezTo>
                        <a:cubicBezTo>
                          <a:pt x="622991" y="1027392"/>
                          <a:pt x="360453" y="802730"/>
                          <a:pt x="231063" y="744006"/>
                        </a:cubicBezTo>
                        <a:close/>
                      </a:path>
                      <a:path w="3122867" h="3122867" fill="none" extrusionOk="0">
                        <a:moveTo>
                          <a:pt x="231063" y="744006"/>
                        </a:moveTo>
                        <a:cubicBezTo>
                          <a:pt x="571520" y="292983"/>
                          <a:pt x="945478" y="-14807"/>
                          <a:pt x="1567956" y="13"/>
                        </a:cubicBezTo>
                        <a:cubicBezTo>
                          <a:pt x="2234075" y="101403"/>
                          <a:pt x="2707390" y="422748"/>
                          <a:pt x="2898588" y="755148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弧形 109">
            <a:extLst>
              <a:ext uri="{FF2B5EF4-FFF2-40B4-BE49-F238E27FC236}">
                <a16:creationId xmlns:a16="http://schemas.microsoft.com/office/drawing/2014/main" id="{D14B27E8-7403-4929-AAD1-58C71BD1B4DB}"/>
              </a:ext>
            </a:extLst>
          </p:cNvPr>
          <p:cNvSpPr/>
          <p:nvPr/>
        </p:nvSpPr>
        <p:spPr>
          <a:xfrm>
            <a:off x="3904878" y="1715998"/>
            <a:ext cx="2103143" cy="2103143"/>
          </a:xfrm>
          <a:prstGeom prst="arc">
            <a:avLst>
              <a:gd name="adj1" fmla="val 16128998"/>
              <a:gd name="adj2" fmla="val 19032241"/>
            </a:avLst>
          </a:prstGeom>
          <a:ln w="6350">
            <a:solidFill>
              <a:schemeClr val="tx1"/>
            </a:solidFill>
            <a:prstDash val="lgDash"/>
            <a:headEnd type="triangle"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231063 w 3122867"/>
                      <a:gd name="connsiteY0" fmla="*/ 744006 h 3122867"/>
                      <a:gd name="connsiteX1" fmla="*/ 1567956 w 3122867"/>
                      <a:gd name="connsiteY1" fmla="*/ 13 h 3122867"/>
                      <a:gd name="connsiteX2" fmla="*/ 2898588 w 3122867"/>
                      <a:gd name="connsiteY2" fmla="*/ 755148 h 3122867"/>
                      <a:gd name="connsiteX3" fmla="*/ 2426127 w 3122867"/>
                      <a:gd name="connsiteY3" fmla="*/ 1040036 h 3122867"/>
                      <a:gd name="connsiteX4" fmla="*/ 1980409 w 3122867"/>
                      <a:gd name="connsiteY4" fmla="*/ 1308798 h 3122867"/>
                      <a:gd name="connsiteX5" fmla="*/ 1561434 w 3122867"/>
                      <a:gd name="connsiteY5" fmla="*/ 1561434 h 3122867"/>
                      <a:gd name="connsiteX6" fmla="*/ 1144584 w 3122867"/>
                      <a:gd name="connsiteY6" fmla="*/ 1305307 h 3122867"/>
                      <a:gd name="connsiteX7" fmla="*/ 727735 w 3122867"/>
                      <a:gd name="connsiteY7" fmla="*/ 1049179 h 3122867"/>
                      <a:gd name="connsiteX8" fmla="*/ 231063 w 3122867"/>
                      <a:gd name="connsiteY8" fmla="*/ 744006 h 3122867"/>
                      <a:gd name="connsiteX0" fmla="*/ 231063 w 3122867"/>
                      <a:gd name="connsiteY0" fmla="*/ 744006 h 3122867"/>
                      <a:gd name="connsiteX1" fmla="*/ 1567956 w 3122867"/>
                      <a:gd name="connsiteY1" fmla="*/ 13 h 3122867"/>
                      <a:gd name="connsiteX2" fmla="*/ 2898588 w 3122867"/>
                      <a:gd name="connsiteY2" fmla="*/ 755148 h 3122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122867" h="3122867" stroke="0" extrusionOk="0">
                        <a:moveTo>
                          <a:pt x="231063" y="744006"/>
                        </a:moveTo>
                        <a:cubicBezTo>
                          <a:pt x="416290" y="218003"/>
                          <a:pt x="1001275" y="5902"/>
                          <a:pt x="1567956" y="13"/>
                        </a:cubicBezTo>
                        <a:cubicBezTo>
                          <a:pt x="2272494" y="35891"/>
                          <a:pt x="2568626" y="290034"/>
                          <a:pt x="2898588" y="755148"/>
                        </a:cubicBezTo>
                        <a:cubicBezTo>
                          <a:pt x="2773114" y="858278"/>
                          <a:pt x="2508963" y="953711"/>
                          <a:pt x="2426127" y="1040036"/>
                        </a:cubicBezTo>
                        <a:cubicBezTo>
                          <a:pt x="2343291" y="1126361"/>
                          <a:pt x="2125592" y="1207317"/>
                          <a:pt x="1980409" y="1308798"/>
                        </a:cubicBezTo>
                        <a:cubicBezTo>
                          <a:pt x="1835226" y="1410279"/>
                          <a:pt x="1715372" y="1455820"/>
                          <a:pt x="1561434" y="1561434"/>
                        </a:cubicBezTo>
                        <a:cubicBezTo>
                          <a:pt x="1423834" y="1518375"/>
                          <a:pt x="1313672" y="1398801"/>
                          <a:pt x="1144584" y="1305307"/>
                        </a:cubicBezTo>
                        <a:cubicBezTo>
                          <a:pt x="975496" y="1211812"/>
                          <a:pt x="832479" y="1070967"/>
                          <a:pt x="727735" y="1049179"/>
                        </a:cubicBezTo>
                        <a:cubicBezTo>
                          <a:pt x="622991" y="1027392"/>
                          <a:pt x="360453" y="802730"/>
                          <a:pt x="231063" y="744006"/>
                        </a:cubicBezTo>
                        <a:close/>
                      </a:path>
                      <a:path w="3122867" h="3122867" fill="none" extrusionOk="0">
                        <a:moveTo>
                          <a:pt x="231063" y="744006"/>
                        </a:moveTo>
                        <a:cubicBezTo>
                          <a:pt x="571520" y="292983"/>
                          <a:pt x="945478" y="-14807"/>
                          <a:pt x="1567956" y="13"/>
                        </a:cubicBezTo>
                        <a:cubicBezTo>
                          <a:pt x="2234075" y="101403"/>
                          <a:pt x="2707390" y="422748"/>
                          <a:pt x="2898588" y="755148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499B202-1BB4-48BA-8FB6-A91C480CAE1D}"/>
              </a:ext>
            </a:extLst>
          </p:cNvPr>
          <p:cNvSpPr txBox="1"/>
          <p:nvPr/>
        </p:nvSpPr>
        <p:spPr>
          <a:xfrm>
            <a:off x="5287211" y="1562304"/>
            <a:ext cx="362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45°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69B1580-16A7-41E7-BBA3-60407DF62D82}"/>
              </a:ext>
            </a:extLst>
          </p:cNvPr>
          <p:cNvCxnSpPr>
            <a:cxnSpLocks/>
          </p:cNvCxnSpPr>
          <p:nvPr/>
        </p:nvCxnSpPr>
        <p:spPr>
          <a:xfrm flipV="1">
            <a:off x="4946193" y="1413706"/>
            <a:ext cx="0" cy="144000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C7BE236-804E-4838-A863-F831C742947F}"/>
              </a:ext>
            </a:extLst>
          </p:cNvPr>
          <p:cNvCxnSpPr>
            <a:cxnSpLocks/>
          </p:cNvCxnSpPr>
          <p:nvPr/>
        </p:nvCxnSpPr>
        <p:spPr>
          <a:xfrm rot="2700000" flipV="1">
            <a:off x="5451791" y="1621563"/>
            <a:ext cx="0" cy="144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559EE0CC-2B94-4C0D-BD78-20EFD8D95D33}"/>
              </a:ext>
            </a:extLst>
          </p:cNvPr>
          <p:cNvCxnSpPr>
            <a:cxnSpLocks/>
            <a:endCxn id="40" idx="0"/>
          </p:cNvCxnSpPr>
          <p:nvPr/>
        </p:nvCxnSpPr>
        <p:spPr>
          <a:xfrm flipH="1" flipV="1">
            <a:off x="3922317" y="1819665"/>
            <a:ext cx="1022118" cy="1014352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F2163F10-7F65-4864-94AB-47C89F8FD38B}"/>
              </a:ext>
            </a:extLst>
          </p:cNvPr>
          <p:cNvSpPr/>
          <p:nvPr/>
        </p:nvSpPr>
        <p:spPr>
          <a:xfrm rot="2700000">
            <a:off x="5331602" y="1607701"/>
            <a:ext cx="180000" cy="1518837"/>
          </a:xfrm>
          <a:prstGeom prst="rect">
            <a:avLst/>
          </a:prstGeom>
          <a:ln w="6350">
            <a:solidFill>
              <a:schemeClr val="tx1">
                <a:alpha val="49000"/>
              </a:schemeClr>
            </a:solidFill>
            <a:prstDash val="solid"/>
            <a:tailEnd type="triangle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DF78D5F-FA9B-4801-A394-94812AAAAFA4}"/>
              </a:ext>
            </a:extLst>
          </p:cNvPr>
          <p:cNvSpPr/>
          <p:nvPr/>
        </p:nvSpPr>
        <p:spPr>
          <a:xfrm>
            <a:off x="4854333" y="1413705"/>
            <a:ext cx="180000" cy="1512855"/>
          </a:xfrm>
          <a:prstGeom prst="rect">
            <a:avLst/>
          </a:prstGeom>
          <a:ln w="6350">
            <a:solidFill>
              <a:schemeClr val="tx1">
                <a:alpha val="49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187E977-EC80-48A1-A969-7F946BDB1CF4}"/>
              </a:ext>
            </a:extLst>
          </p:cNvPr>
          <p:cNvSpPr/>
          <p:nvPr/>
        </p:nvSpPr>
        <p:spPr>
          <a:xfrm rot="18900000" flipH="1">
            <a:off x="4376781" y="1594141"/>
            <a:ext cx="180000" cy="1539976"/>
          </a:xfrm>
          <a:prstGeom prst="rect">
            <a:avLst/>
          </a:prstGeom>
          <a:ln w="6350">
            <a:solidFill>
              <a:schemeClr val="tx1">
                <a:alpha val="49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7DA38CE-8291-4BD8-A87C-B31B558EE02A}"/>
              </a:ext>
            </a:extLst>
          </p:cNvPr>
          <p:cNvSpPr/>
          <p:nvPr/>
        </p:nvSpPr>
        <p:spPr>
          <a:xfrm>
            <a:off x="7298492" y="1569991"/>
            <a:ext cx="20665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observation  t = SAM_STEP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748C113-3E3E-4208-880A-8F9B05B4C68C}"/>
              </a:ext>
            </a:extLst>
          </p:cNvPr>
          <p:cNvSpPr/>
          <p:nvPr/>
        </p:nvSpPr>
        <p:spPr>
          <a:xfrm rot="18900000" flipH="1">
            <a:off x="5331379" y="2557814"/>
            <a:ext cx="180000" cy="1523273"/>
          </a:xfrm>
          <a:prstGeom prst="rect">
            <a:avLst/>
          </a:prstGeom>
          <a:ln w="6350">
            <a:solidFill>
              <a:schemeClr val="tx1">
                <a:alpha val="49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A097279-2D42-48A6-AE69-B8EF52DDE548}"/>
              </a:ext>
            </a:extLst>
          </p:cNvPr>
          <p:cNvCxnSpPr>
            <a:cxnSpLocks/>
          </p:cNvCxnSpPr>
          <p:nvPr/>
        </p:nvCxnSpPr>
        <p:spPr>
          <a:xfrm rot="-2700000" flipV="1">
            <a:off x="5451791" y="2627923"/>
            <a:ext cx="0" cy="144000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C3A53DB-2BB9-47A6-B11E-AACD1F2973E9}"/>
              </a:ext>
            </a:extLst>
          </p:cNvPr>
          <p:cNvCxnSpPr>
            <a:cxnSpLocks/>
          </p:cNvCxnSpPr>
          <p:nvPr/>
        </p:nvCxnSpPr>
        <p:spPr>
          <a:xfrm flipV="1">
            <a:off x="4947764" y="2834017"/>
            <a:ext cx="0" cy="144000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D30937F5-87A2-4800-86D2-15CB7ACD9406}"/>
              </a:ext>
            </a:extLst>
          </p:cNvPr>
          <p:cNvSpPr/>
          <p:nvPr/>
        </p:nvSpPr>
        <p:spPr>
          <a:xfrm flipH="1">
            <a:off x="4855126" y="2746561"/>
            <a:ext cx="180000" cy="1527456"/>
          </a:xfrm>
          <a:prstGeom prst="rect">
            <a:avLst/>
          </a:prstGeom>
          <a:ln w="6350">
            <a:solidFill>
              <a:schemeClr val="tx1">
                <a:alpha val="49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5499390-F2CE-4072-8E94-4D8920A4A4DB}"/>
              </a:ext>
            </a:extLst>
          </p:cNvPr>
          <p:cNvSpPr/>
          <p:nvPr/>
        </p:nvSpPr>
        <p:spPr>
          <a:xfrm rot="5400000">
            <a:off x="4167823" y="2064020"/>
            <a:ext cx="180000" cy="1545082"/>
          </a:xfrm>
          <a:prstGeom prst="rect">
            <a:avLst/>
          </a:prstGeom>
          <a:ln w="6350">
            <a:solidFill>
              <a:schemeClr val="tx1">
                <a:alpha val="49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9042F3B-CCB0-4256-B815-44B0EA6B8DE7}"/>
              </a:ext>
            </a:extLst>
          </p:cNvPr>
          <p:cNvSpPr/>
          <p:nvPr/>
        </p:nvSpPr>
        <p:spPr>
          <a:xfrm rot="2700000" flipH="1" flipV="1">
            <a:off x="4380208" y="2558314"/>
            <a:ext cx="180000" cy="1523558"/>
          </a:xfrm>
          <a:prstGeom prst="rect">
            <a:avLst/>
          </a:prstGeom>
          <a:ln w="6350">
            <a:solidFill>
              <a:schemeClr val="tx1">
                <a:alpha val="49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FE02600-9E16-46B3-A419-989CA3766122}"/>
              </a:ext>
            </a:extLst>
          </p:cNvPr>
          <p:cNvSpPr/>
          <p:nvPr/>
        </p:nvSpPr>
        <p:spPr>
          <a:xfrm rot="5400000">
            <a:off x="5542827" y="2058387"/>
            <a:ext cx="180000" cy="1556350"/>
          </a:xfrm>
          <a:prstGeom prst="rect">
            <a:avLst/>
          </a:prstGeom>
          <a:ln w="6350">
            <a:solidFill>
              <a:schemeClr val="tx1">
                <a:alpha val="49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B2068AC6-5FCF-4DE1-82EB-916558134FBB}"/>
              </a:ext>
            </a:extLst>
          </p:cNvPr>
          <p:cNvCxnSpPr>
            <a:cxnSpLocks/>
          </p:cNvCxnSpPr>
          <p:nvPr/>
        </p:nvCxnSpPr>
        <p:spPr>
          <a:xfrm rot="2700000" flipV="1">
            <a:off x="4441830" y="2630801"/>
            <a:ext cx="0" cy="144000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75518BD-313C-4992-BE36-E7A10FBF7B86}"/>
              </a:ext>
            </a:extLst>
          </p:cNvPr>
          <p:cNvCxnSpPr>
            <a:cxnSpLocks/>
          </p:cNvCxnSpPr>
          <p:nvPr/>
        </p:nvCxnSpPr>
        <p:spPr>
          <a:xfrm rot="5400000" flipV="1">
            <a:off x="4205282" y="2120377"/>
            <a:ext cx="0" cy="144000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C3BC932-1BE1-4231-9343-AD35ACC02B37}"/>
              </a:ext>
            </a:extLst>
          </p:cNvPr>
          <p:cNvCxnSpPr>
            <a:cxnSpLocks/>
          </p:cNvCxnSpPr>
          <p:nvPr/>
        </p:nvCxnSpPr>
        <p:spPr>
          <a:xfrm rot="5400000" flipV="1">
            <a:off x="5691002" y="2120377"/>
            <a:ext cx="0" cy="144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0A570934-7AF8-49BC-BE0D-88D47E597552}"/>
              </a:ext>
            </a:extLst>
          </p:cNvPr>
          <p:cNvSpPr/>
          <p:nvPr/>
        </p:nvSpPr>
        <p:spPr>
          <a:xfrm>
            <a:off x="4682283" y="1121448"/>
            <a:ext cx="537327" cy="24622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0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7F6A95A-F7DE-4A05-A2D7-8871D8CC81E7}"/>
              </a:ext>
            </a:extLst>
          </p:cNvPr>
          <p:cNvSpPr/>
          <p:nvPr/>
        </p:nvSpPr>
        <p:spPr>
          <a:xfrm>
            <a:off x="6079564" y="1598175"/>
            <a:ext cx="537327" cy="24622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1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48EC650-6372-482F-A372-DB76F342B0C6}"/>
              </a:ext>
            </a:extLst>
          </p:cNvPr>
          <p:cNvSpPr/>
          <p:nvPr/>
        </p:nvSpPr>
        <p:spPr>
          <a:xfrm>
            <a:off x="6562794" y="2717266"/>
            <a:ext cx="537327" cy="24622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2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4FBBB62-6349-4473-A28F-EA6536E8E67F}"/>
              </a:ext>
            </a:extLst>
          </p:cNvPr>
          <p:cNvSpPr/>
          <p:nvPr/>
        </p:nvSpPr>
        <p:spPr>
          <a:xfrm>
            <a:off x="6108636" y="3915854"/>
            <a:ext cx="537327" cy="24622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3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3596B94-2542-4B1D-8FBC-6A42EDFDDC60}"/>
              </a:ext>
            </a:extLst>
          </p:cNvPr>
          <p:cNvSpPr/>
          <p:nvPr/>
        </p:nvSpPr>
        <p:spPr>
          <a:xfrm>
            <a:off x="4686637" y="4429772"/>
            <a:ext cx="537327" cy="24622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4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AB008D4-A788-49BC-85CA-914B863ADB09}"/>
              </a:ext>
            </a:extLst>
          </p:cNvPr>
          <p:cNvSpPr/>
          <p:nvPr/>
        </p:nvSpPr>
        <p:spPr>
          <a:xfrm>
            <a:off x="3326932" y="3993502"/>
            <a:ext cx="537327" cy="24622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5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BCE32D4-FFF2-45FC-8555-0992D9808748}"/>
              </a:ext>
            </a:extLst>
          </p:cNvPr>
          <p:cNvSpPr/>
          <p:nvPr/>
        </p:nvSpPr>
        <p:spPr>
          <a:xfrm>
            <a:off x="2773678" y="2714118"/>
            <a:ext cx="537327" cy="24622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6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F487452-0F0D-4068-912B-2A4E9DEAE247}"/>
              </a:ext>
            </a:extLst>
          </p:cNvPr>
          <p:cNvSpPr/>
          <p:nvPr/>
        </p:nvSpPr>
        <p:spPr>
          <a:xfrm>
            <a:off x="3221662" y="1465239"/>
            <a:ext cx="537327" cy="24622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7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弧形 74">
            <a:extLst>
              <a:ext uri="{FF2B5EF4-FFF2-40B4-BE49-F238E27FC236}">
                <a16:creationId xmlns:a16="http://schemas.microsoft.com/office/drawing/2014/main" id="{9304C514-573A-4F46-82E8-A424298BA3D2}"/>
              </a:ext>
            </a:extLst>
          </p:cNvPr>
          <p:cNvSpPr/>
          <p:nvPr/>
        </p:nvSpPr>
        <p:spPr>
          <a:xfrm>
            <a:off x="4144437" y="2060023"/>
            <a:ext cx="1579579" cy="1579579"/>
          </a:xfrm>
          <a:prstGeom prst="arc">
            <a:avLst>
              <a:gd name="adj1" fmla="val 16246316"/>
              <a:gd name="adj2" fmla="val 21556432"/>
            </a:avLst>
          </a:prstGeom>
          <a:ln w="6350">
            <a:solidFill>
              <a:schemeClr val="tx1"/>
            </a:solidFill>
            <a:prstDash val="lgDash"/>
            <a:headEnd type="triangle"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231063 w 3122867"/>
                      <a:gd name="connsiteY0" fmla="*/ 744006 h 3122867"/>
                      <a:gd name="connsiteX1" fmla="*/ 1567956 w 3122867"/>
                      <a:gd name="connsiteY1" fmla="*/ 13 h 3122867"/>
                      <a:gd name="connsiteX2" fmla="*/ 2898588 w 3122867"/>
                      <a:gd name="connsiteY2" fmla="*/ 755148 h 3122867"/>
                      <a:gd name="connsiteX3" fmla="*/ 2426127 w 3122867"/>
                      <a:gd name="connsiteY3" fmla="*/ 1040036 h 3122867"/>
                      <a:gd name="connsiteX4" fmla="*/ 1980409 w 3122867"/>
                      <a:gd name="connsiteY4" fmla="*/ 1308798 h 3122867"/>
                      <a:gd name="connsiteX5" fmla="*/ 1561434 w 3122867"/>
                      <a:gd name="connsiteY5" fmla="*/ 1561434 h 3122867"/>
                      <a:gd name="connsiteX6" fmla="*/ 1144584 w 3122867"/>
                      <a:gd name="connsiteY6" fmla="*/ 1305307 h 3122867"/>
                      <a:gd name="connsiteX7" fmla="*/ 727735 w 3122867"/>
                      <a:gd name="connsiteY7" fmla="*/ 1049179 h 3122867"/>
                      <a:gd name="connsiteX8" fmla="*/ 231063 w 3122867"/>
                      <a:gd name="connsiteY8" fmla="*/ 744006 h 3122867"/>
                      <a:gd name="connsiteX0" fmla="*/ 231063 w 3122867"/>
                      <a:gd name="connsiteY0" fmla="*/ 744006 h 3122867"/>
                      <a:gd name="connsiteX1" fmla="*/ 1567956 w 3122867"/>
                      <a:gd name="connsiteY1" fmla="*/ 13 h 3122867"/>
                      <a:gd name="connsiteX2" fmla="*/ 2898588 w 3122867"/>
                      <a:gd name="connsiteY2" fmla="*/ 755148 h 3122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122867" h="3122867" stroke="0" extrusionOk="0">
                        <a:moveTo>
                          <a:pt x="231063" y="744006"/>
                        </a:moveTo>
                        <a:cubicBezTo>
                          <a:pt x="416290" y="218003"/>
                          <a:pt x="1001275" y="5902"/>
                          <a:pt x="1567956" y="13"/>
                        </a:cubicBezTo>
                        <a:cubicBezTo>
                          <a:pt x="2272494" y="35891"/>
                          <a:pt x="2568626" y="290034"/>
                          <a:pt x="2898588" y="755148"/>
                        </a:cubicBezTo>
                        <a:cubicBezTo>
                          <a:pt x="2773114" y="858278"/>
                          <a:pt x="2508963" y="953711"/>
                          <a:pt x="2426127" y="1040036"/>
                        </a:cubicBezTo>
                        <a:cubicBezTo>
                          <a:pt x="2343291" y="1126361"/>
                          <a:pt x="2125592" y="1207317"/>
                          <a:pt x="1980409" y="1308798"/>
                        </a:cubicBezTo>
                        <a:cubicBezTo>
                          <a:pt x="1835226" y="1410279"/>
                          <a:pt x="1715372" y="1455820"/>
                          <a:pt x="1561434" y="1561434"/>
                        </a:cubicBezTo>
                        <a:cubicBezTo>
                          <a:pt x="1423834" y="1518375"/>
                          <a:pt x="1313672" y="1398801"/>
                          <a:pt x="1144584" y="1305307"/>
                        </a:cubicBezTo>
                        <a:cubicBezTo>
                          <a:pt x="975496" y="1211812"/>
                          <a:pt x="832479" y="1070967"/>
                          <a:pt x="727735" y="1049179"/>
                        </a:cubicBezTo>
                        <a:cubicBezTo>
                          <a:pt x="622991" y="1027392"/>
                          <a:pt x="360453" y="802730"/>
                          <a:pt x="231063" y="744006"/>
                        </a:cubicBezTo>
                        <a:close/>
                      </a:path>
                      <a:path w="3122867" h="3122867" fill="none" extrusionOk="0">
                        <a:moveTo>
                          <a:pt x="231063" y="744006"/>
                        </a:moveTo>
                        <a:cubicBezTo>
                          <a:pt x="571520" y="292983"/>
                          <a:pt x="945478" y="-14807"/>
                          <a:pt x="1567956" y="13"/>
                        </a:cubicBezTo>
                        <a:cubicBezTo>
                          <a:pt x="2234075" y="101403"/>
                          <a:pt x="2707390" y="422748"/>
                          <a:pt x="2898588" y="755148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A46B6030-A17D-4C9F-8CC3-AF4B5A556DF7}"/>
              </a:ext>
            </a:extLst>
          </p:cNvPr>
          <p:cNvSpPr txBox="1"/>
          <p:nvPr/>
        </p:nvSpPr>
        <p:spPr>
          <a:xfrm>
            <a:off x="5711493" y="2344252"/>
            <a:ext cx="362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90°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BAF71AC-3C57-4923-97BE-87422DAB4D53}"/>
              </a:ext>
            </a:extLst>
          </p:cNvPr>
          <p:cNvCxnSpPr/>
          <p:nvPr/>
        </p:nvCxnSpPr>
        <p:spPr>
          <a:xfrm flipH="1">
            <a:off x="7288442" y="2850880"/>
            <a:ext cx="574926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headEnd type="none"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231063 w 3122867"/>
                      <a:gd name="connsiteY0" fmla="*/ 744006 h 3122867"/>
                      <a:gd name="connsiteX1" fmla="*/ 1567956 w 3122867"/>
                      <a:gd name="connsiteY1" fmla="*/ 13 h 3122867"/>
                      <a:gd name="connsiteX2" fmla="*/ 2898588 w 3122867"/>
                      <a:gd name="connsiteY2" fmla="*/ 755148 h 3122867"/>
                      <a:gd name="connsiteX3" fmla="*/ 2426127 w 3122867"/>
                      <a:gd name="connsiteY3" fmla="*/ 1040036 h 3122867"/>
                      <a:gd name="connsiteX4" fmla="*/ 1980409 w 3122867"/>
                      <a:gd name="connsiteY4" fmla="*/ 1308798 h 3122867"/>
                      <a:gd name="connsiteX5" fmla="*/ 1561434 w 3122867"/>
                      <a:gd name="connsiteY5" fmla="*/ 1561434 h 3122867"/>
                      <a:gd name="connsiteX6" fmla="*/ 1144584 w 3122867"/>
                      <a:gd name="connsiteY6" fmla="*/ 1305307 h 3122867"/>
                      <a:gd name="connsiteX7" fmla="*/ 727735 w 3122867"/>
                      <a:gd name="connsiteY7" fmla="*/ 1049179 h 3122867"/>
                      <a:gd name="connsiteX8" fmla="*/ 231063 w 3122867"/>
                      <a:gd name="connsiteY8" fmla="*/ 744006 h 3122867"/>
                      <a:gd name="connsiteX0" fmla="*/ 231063 w 3122867"/>
                      <a:gd name="connsiteY0" fmla="*/ 744006 h 3122867"/>
                      <a:gd name="connsiteX1" fmla="*/ 1567956 w 3122867"/>
                      <a:gd name="connsiteY1" fmla="*/ 13 h 3122867"/>
                      <a:gd name="connsiteX2" fmla="*/ 2898588 w 3122867"/>
                      <a:gd name="connsiteY2" fmla="*/ 755148 h 3122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122867" h="3122867" stroke="0" extrusionOk="0">
                        <a:moveTo>
                          <a:pt x="231063" y="744006"/>
                        </a:moveTo>
                        <a:cubicBezTo>
                          <a:pt x="416290" y="218003"/>
                          <a:pt x="1001275" y="5902"/>
                          <a:pt x="1567956" y="13"/>
                        </a:cubicBezTo>
                        <a:cubicBezTo>
                          <a:pt x="2272494" y="35891"/>
                          <a:pt x="2568626" y="290034"/>
                          <a:pt x="2898588" y="755148"/>
                        </a:cubicBezTo>
                        <a:cubicBezTo>
                          <a:pt x="2773114" y="858278"/>
                          <a:pt x="2508963" y="953711"/>
                          <a:pt x="2426127" y="1040036"/>
                        </a:cubicBezTo>
                        <a:cubicBezTo>
                          <a:pt x="2343291" y="1126361"/>
                          <a:pt x="2125592" y="1207317"/>
                          <a:pt x="1980409" y="1308798"/>
                        </a:cubicBezTo>
                        <a:cubicBezTo>
                          <a:pt x="1835226" y="1410279"/>
                          <a:pt x="1715372" y="1455820"/>
                          <a:pt x="1561434" y="1561434"/>
                        </a:cubicBezTo>
                        <a:cubicBezTo>
                          <a:pt x="1423834" y="1518375"/>
                          <a:pt x="1313672" y="1398801"/>
                          <a:pt x="1144584" y="1305307"/>
                        </a:cubicBezTo>
                        <a:cubicBezTo>
                          <a:pt x="975496" y="1211812"/>
                          <a:pt x="832479" y="1070967"/>
                          <a:pt x="727735" y="1049179"/>
                        </a:cubicBezTo>
                        <a:cubicBezTo>
                          <a:pt x="622991" y="1027392"/>
                          <a:pt x="360453" y="802730"/>
                          <a:pt x="231063" y="744006"/>
                        </a:cubicBezTo>
                        <a:close/>
                      </a:path>
                      <a:path w="3122867" h="3122867" fill="none" extrusionOk="0">
                        <a:moveTo>
                          <a:pt x="231063" y="744006"/>
                        </a:moveTo>
                        <a:cubicBezTo>
                          <a:pt x="571520" y="292983"/>
                          <a:pt x="945478" y="-14807"/>
                          <a:pt x="1567956" y="13"/>
                        </a:cubicBezTo>
                        <a:cubicBezTo>
                          <a:pt x="2234075" y="101403"/>
                          <a:pt x="2707390" y="422748"/>
                          <a:pt x="2898588" y="755148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F599EB74-4C8B-47D6-A75E-3A937FFB7024}"/>
              </a:ext>
            </a:extLst>
          </p:cNvPr>
          <p:cNvSpPr/>
          <p:nvPr/>
        </p:nvSpPr>
        <p:spPr>
          <a:xfrm>
            <a:off x="7863368" y="2715180"/>
            <a:ext cx="240963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observation t = 2 * SAM_STEP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C1543190-B077-4A94-B700-B93F95ABCF5D}"/>
              </a:ext>
            </a:extLst>
          </p:cNvPr>
          <p:cNvCxnSpPr/>
          <p:nvPr/>
        </p:nvCxnSpPr>
        <p:spPr>
          <a:xfrm flipH="1">
            <a:off x="6922090" y="4027541"/>
            <a:ext cx="574926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headEnd type="none"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231063 w 3122867"/>
                      <a:gd name="connsiteY0" fmla="*/ 744006 h 3122867"/>
                      <a:gd name="connsiteX1" fmla="*/ 1567956 w 3122867"/>
                      <a:gd name="connsiteY1" fmla="*/ 13 h 3122867"/>
                      <a:gd name="connsiteX2" fmla="*/ 2898588 w 3122867"/>
                      <a:gd name="connsiteY2" fmla="*/ 755148 h 3122867"/>
                      <a:gd name="connsiteX3" fmla="*/ 2426127 w 3122867"/>
                      <a:gd name="connsiteY3" fmla="*/ 1040036 h 3122867"/>
                      <a:gd name="connsiteX4" fmla="*/ 1980409 w 3122867"/>
                      <a:gd name="connsiteY4" fmla="*/ 1308798 h 3122867"/>
                      <a:gd name="connsiteX5" fmla="*/ 1561434 w 3122867"/>
                      <a:gd name="connsiteY5" fmla="*/ 1561434 h 3122867"/>
                      <a:gd name="connsiteX6" fmla="*/ 1144584 w 3122867"/>
                      <a:gd name="connsiteY6" fmla="*/ 1305307 h 3122867"/>
                      <a:gd name="connsiteX7" fmla="*/ 727735 w 3122867"/>
                      <a:gd name="connsiteY7" fmla="*/ 1049179 h 3122867"/>
                      <a:gd name="connsiteX8" fmla="*/ 231063 w 3122867"/>
                      <a:gd name="connsiteY8" fmla="*/ 744006 h 3122867"/>
                      <a:gd name="connsiteX0" fmla="*/ 231063 w 3122867"/>
                      <a:gd name="connsiteY0" fmla="*/ 744006 h 3122867"/>
                      <a:gd name="connsiteX1" fmla="*/ 1567956 w 3122867"/>
                      <a:gd name="connsiteY1" fmla="*/ 13 h 3122867"/>
                      <a:gd name="connsiteX2" fmla="*/ 2898588 w 3122867"/>
                      <a:gd name="connsiteY2" fmla="*/ 755148 h 3122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122867" h="3122867" stroke="0" extrusionOk="0">
                        <a:moveTo>
                          <a:pt x="231063" y="744006"/>
                        </a:moveTo>
                        <a:cubicBezTo>
                          <a:pt x="416290" y="218003"/>
                          <a:pt x="1001275" y="5902"/>
                          <a:pt x="1567956" y="13"/>
                        </a:cubicBezTo>
                        <a:cubicBezTo>
                          <a:pt x="2272494" y="35891"/>
                          <a:pt x="2568626" y="290034"/>
                          <a:pt x="2898588" y="755148"/>
                        </a:cubicBezTo>
                        <a:cubicBezTo>
                          <a:pt x="2773114" y="858278"/>
                          <a:pt x="2508963" y="953711"/>
                          <a:pt x="2426127" y="1040036"/>
                        </a:cubicBezTo>
                        <a:cubicBezTo>
                          <a:pt x="2343291" y="1126361"/>
                          <a:pt x="2125592" y="1207317"/>
                          <a:pt x="1980409" y="1308798"/>
                        </a:cubicBezTo>
                        <a:cubicBezTo>
                          <a:pt x="1835226" y="1410279"/>
                          <a:pt x="1715372" y="1455820"/>
                          <a:pt x="1561434" y="1561434"/>
                        </a:cubicBezTo>
                        <a:cubicBezTo>
                          <a:pt x="1423834" y="1518375"/>
                          <a:pt x="1313672" y="1398801"/>
                          <a:pt x="1144584" y="1305307"/>
                        </a:cubicBezTo>
                        <a:cubicBezTo>
                          <a:pt x="975496" y="1211812"/>
                          <a:pt x="832479" y="1070967"/>
                          <a:pt x="727735" y="1049179"/>
                        </a:cubicBezTo>
                        <a:cubicBezTo>
                          <a:pt x="622991" y="1027392"/>
                          <a:pt x="360453" y="802730"/>
                          <a:pt x="231063" y="744006"/>
                        </a:cubicBezTo>
                        <a:close/>
                      </a:path>
                      <a:path w="3122867" h="3122867" fill="none" extrusionOk="0">
                        <a:moveTo>
                          <a:pt x="231063" y="744006"/>
                        </a:moveTo>
                        <a:cubicBezTo>
                          <a:pt x="571520" y="292983"/>
                          <a:pt x="945478" y="-14807"/>
                          <a:pt x="1567956" y="13"/>
                        </a:cubicBezTo>
                        <a:cubicBezTo>
                          <a:pt x="2234075" y="101403"/>
                          <a:pt x="2707390" y="422748"/>
                          <a:pt x="2898588" y="755148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26D84546-E962-4EFB-87C1-FA1F813C8089}"/>
              </a:ext>
            </a:extLst>
          </p:cNvPr>
          <p:cNvSpPr/>
          <p:nvPr/>
        </p:nvSpPr>
        <p:spPr>
          <a:xfrm>
            <a:off x="7499087" y="3912838"/>
            <a:ext cx="3257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87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321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675</TotalTime>
  <Words>101</Words>
  <Application>Microsoft Office PowerPoint</Application>
  <PresentationFormat>宽屏</PresentationFormat>
  <Paragraphs>44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Arial</vt:lpstr>
      <vt:lpstr>Consolas</vt:lpstr>
      <vt:lpstr>Times New Roman</vt:lpstr>
      <vt:lpstr>Office 主题​​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康亦恺</dc:creator>
  <cp:lastModifiedBy>康亦恺</cp:lastModifiedBy>
  <cp:revision>1</cp:revision>
  <dcterms:created xsi:type="dcterms:W3CDTF">2020-05-23T20:15:27Z</dcterms:created>
  <dcterms:modified xsi:type="dcterms:W3CDTF">2020-06-01T20:03:13Z</dcterms:modified>
</cp:coreProperties>
</file>